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8533" r:id="rId2"/>
    <p:sldId id="8525" r:id="rId3"/>
    <p:sldId id="8534" r:id="rId4"/>
    <p:sldId id="8528" r:id="rId5"/>
    <p:sldId id="8536" r:id="rId6"/>
    <p:sldId id="8541" r:id="rId7"/>
    <p:sldId id="8552" r:id="rId8"/>
    <p:sldId id="8553" r:id="rId9"/>
    <p:sldId id="8535" r:id="rId10"/>
    <p:sldId id="8554" r:id="rId11"/>
    <p:sldId id="8555" r:id="rId12"/>
    <p:sldId id="8556" r:id="rId13"/>
    <p:sldId id="8558" r:id="rId14"/>
    <p:sldId id="8557" r:id="rId15"/>
    <p:sldId id="8559" r:id="rId16"/>
    <p:sldId id="8560" r:id="rId17"/>
    <p:sldId id="8561" r:id="rId18"/>
    <p:sldId id="8563" r:id="rId19"/>
    <p:sldId id="8562" r:id="rId20"/>
    <p:sldId id="8564" r:id="rId21"/>
    <p:sldId id="8565" r:id="rId22"/>
    <p:sldId id="8566" r:id="rId23"/>
    <p:sldId id="8567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D4E3"/>
    <a:srgbClr val="1837C0"/>
    <a:srgbClr val="EFF4FF"/>
    <a:srgbClr val="00030C"/>
    <a:srgbClr val="92A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474" y="636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BA713-78A2-4686-9D6F-8E777B09859C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44220-6D3C-402E-8662-9F29FA98E6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11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4576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654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1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151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139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963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6012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7313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473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6263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71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091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8117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8234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189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3860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77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848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8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695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769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217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A8617-B474-451C-BEC4-1298F3EFA38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34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3FBF8394-78BC-C1CE-66A0-CDA3194F9E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9AFEC073-D8C8-4879-36E3-1911945653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C71FA9-6F93-DF99-7C0C-2BC936FE32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6B906E-F9E1-B161-905C-BBF5E7595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59151C-4AFF-2E8D-F939-84FE703C5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D4D448-6C48-7F43-97D4-8C39B9511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03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346B3F3-94E2-C4D6-8817-03EB1144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1E9AA0A-CB6C-88C0-713D-5B7E3A1EF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DFE6A64-3306-57FB-3BB1-5A9955A14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28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E1A8B1-D067-10EE-91A4-AD57909F6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4C3D15-6757-F2AF-6C8B-993E32448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6BF37F-6377-294A-1AEE-196ADA802C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A02345-DBBB-35F8-9C5B-3186955B1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361B6F-B23B-3DCF-815A-5492DD574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AC2016-7305-6227-5DFE-F01F15F9E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12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4BDD98-9783-3936-43C8-963550590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F6F52F8-CAD1-2FFA-6769-B6F351C45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1131E8-F061-ECB3-36FB-BA7D34AB5F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572CF2D-7C8D-F53A-3F16-38BF5D607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653C54-4E94-2877-AF97-D92D42BF3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F303DA-D320-A15A-BD8D-6A6AD06F0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75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FE43B-AF29-6F55-52EA-8B80DCF6B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F14F3D7-C33C-1E1E-116E-2F4AE0BF1E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86A9E6-048C-B7F7-A1E2-AF80A7F55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B7D205-EC3C-4D8D-77AB-FA397CA40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460F60-C40B-9981-76EE-D5B8FEC67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221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375B3B9-AF38-2D8B-FE35-DA002C6D83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40D7E4-F5D2-6B98-BA7F-466C203880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D26DF6-84AC-0B8A-19D8-7248E5080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B8D097-0245-869A-8D7A-A2E55E51C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CD1ED2-7171-1B42-C805-79628F18F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64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1343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3FBF8394-78BC-C1CE-66A0-CDA3194F9E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BE1C73B-7411-6A0B-0EAA-81EA126580F1}"/>
              </a:ext>
            </a:extLst>
          </p:cNvPr>
          <p:cNvSpPr/>
          <p:nvPr userDrawn="1"/>
        </p:nvSpPr>
        <p:spPr>
          <a:xfrm>
            <a:off x="0" y="891253"/>
            <a:ext cx="12192000" cy="5577598"/>
          </a:xfrm>
          <a:custGeom>
            <a:avLst/>
            <a:gdLst>
              <a:gd name="connsiteX0" fmla="*/ 6096000 w 12192000"/>
              <a:gd name="connsiteY0" fmla="*/ 0 h 5577598"/>
              <a:gd name="connsiteX1" fmla="*/ 11704704 w 12192000"/>
              <a:gd name="connsiteY1" fmla="*/ 209791 h 5577598"/>
              <a:gd name="connsiteX2" fmla="*/ 12192000 w 12192000"/>
              <a:gd name="connsiteY2" fmla="*/ 255936 h 5577598"/>
              <a:gd name="connsiteX3" fmla="*/ 12192000 w 12192000"/>
              <a:gd name="connsiteY3" fmla="*/ 1074910 h 5577598"/>
              <a:gd name="connsiteX4" fmla="*/ 12192000 w 12192000"/>
              <a:gd name="connsiteY4" fmla="*/ 1581498 h 5577598"/>
              <a:gd name="connsiteX5" fmla="*/ 12192000 w 12192000"/>
              <a:gd name="connsiteY5" fmla="*/ 5577598 h 5577598"/>
              <a:gd name="connsiteX6" fmla="*/ 0 w 12192000"/>
              <a:gd name="connsiteY6" fmla="*/ 5577598 h 5577598"/>
              <a:gd name="connsiteX7" fmla="*/ 0 w 12192000"/>
              <a:gd name="connsiteY7" fmla="*/ 1581498 h 5577598"/>
              <a:gd name="connsiteX8" fmla="*/ 0 w 12192000"/>
              <a:gd name="connsiteY8" fmla="*/ 1074910 h 5577598"/>
              <a:gd name="connsiteX9" fmla="*/ 0 w 12192000"/>
              <a:gd name="connsiteY9" fmla="*/ 255936 h 5577598"/>
              <a:gd name="connsiteX10" fmla="*/ 487296 w 12192000"/>
              <a:gd name="connsiteY10" fmla="*/ 209791 h 5577598"/>
              <a:gd name="connsiteX11" fmla="*/ 6096000 w 12192000"/>
              <a:gd name="connsiteY11" fmla="*/ 0 h 557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5577598">
                <a:moveTo>
                  <a:pt x="6096000" y="0"/>
                </a:moveTo>
                <a:cubicBezTo>
                  <a:pt x="8226508" y="0"/>
                  <a:pt x="10180532" y="78730"/>
                  <a:pt x="11704704" y="209791"/>
                </a:cubicBezTo>
                <a:lnTo>
                  <a:pt x="12192000" y="255936"/>
                </a:lnTo>
                <a:lnTo>
                  <a:pt x="12192000" y="1074910"/>
                </a:lnTo>
                <a:lnTo>
                  <a:pt x="12192000" y="1581498"/>
                </a:lnTo>
                <a:lnTo>
                  <a:pt x="12192000" y="5577598"/>
                </a:lnTo>
                <a:lnTo>
                  <a:pt x="0" y="5577598"/>
                </a:lnTo>
                <a:lnTo>
                  <a:pt x="0" y="1581498"/>
                </a:lnTo>
                <a:lnTo>
                  <a:pt x="0" y="1074910"/>
                </a:lnTo>
                <a:lnTo>
                  <a:pt x="0" y="255936"/>
                </a:lnTo>
                <a:lnTo>
                  <a:pt x="487296" y="209791"/>
                </a:lnTo>
                <a:cubicBezTo>
                  <a:pt x="2011468" y="78730"/>
                  <a:pt x="3965493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54F5F87-AA37-0627-6328-91BB8F8248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89149"/>
            <a:ext cx="12192000" cy="10607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B0FF0A3-96A6-89E6-8FDF-FA97EECB5CD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1100" y="100682"/>
            <a:ext cx="1834537" cy="1272584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6F4FE15-936E-6C73-46EA-CB7B38E13301}"/>
              </a:ext>
            </a:extLst>
          </p:cNvPr>
          <p:cNvSpPr/>
          <p:nvPr userDrawn="1"/>
        </p:nvSpPr>
        <p:spPr>
          <a:xfrm>
            <a:off x="0" y="1280402"/>
            <a:ext cx="12192000" cy="5577598"/>
          </a:xfrm>
          <a:custGeom>
            <a:avLst/>
            <a:gdLst>
              <a:gd name="connsiteX0" fmla="*/ 6096000 w 12192000"/>
              <a:gd name="connsiteY0" fmla="*/ 0 h 5577598"/>
              <a:gd name="connsiteX1" fmla="*/ 11704704 w 12192000"/>
              <a:gd name="connsiteY1" fmla="*/ 209791 h 5577598"/>
              <a:gd name="connsiteX2" fmla="*/ 12192000 w 12192000"/>
              <a:gd name="connsiteY2" fmla="*/ 255936 h 5577598"/>
              <a:gd name="connsiteX3" fmla="*/ 12192000 w 12192000"/>
              <a:gd name="connsiteY3" fmla="*/ 1074910 h 5577598"/>
              <a:gd name="connsiteX4" fmla="*/ 12192000 w 12192000"/>
              <a:gd name="connsiteY4" fmla="*/ 1581498 h 5577598"/>
              <a:gd name="connsiteX5" fmla="*/ 12192000 w 12192000"/>
              <a:gd name="connsiteY5" fmla="*/ 5577598 h 5577598"/>
              <a:gd name="connsiteX6" fmla="*/ 0 w 12192000"/>
              <a:gd name="connsiteY6" fmla="*/ 5577598 h 5577598"/>
              <a:gd name="connsiteX7" fmla="*/ 0 w 12192000"/>
              <a:gd name="connsiteY7" fmla="*/ 1581498 h 5577598"/>
              <a:gd name="connsiteX8" fmla="*/ 0 w 12192000"/>
              <a:gd name="connsiteY8" fmla="*/ 1074910 h 5577598"/>
              <a:gd name="connsiteX9" fmla="*/ 0 w 12192000"/>
              <a:gd name="connsiteY9" fmla="*/ 255936 h 5577598"/>
              <a:gd name="connsiteX10" fmla="*/ 487296 w 12192000"/>
              <a:gd name="connsiteY10" fmla="*/ 209791 h 5577598"/>
              <a:gd name="connsiteX11" fmla="*/ 6096000 w 12192000"/>
              <a:gd name="connsiteY11" fmla="*/ 0 h 557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5577598">
                <a:moveTo>
                  <a:pt x="6096000" y="0"/>
                </a:moveTo>
                <a:cubicBezTo>
                  <a:pt x="8226508" y="0"/>
                  <a:pt x="10180532" y="78730"/>
                  <a:pt x="11704704" y="209791"/>
                </a:cubicBezTo>
                <a:lnTo>
                  <a:pt x="12192000" y="255936"/>
                </a:lnTo>
                <a:lnTo>
                  <a:pt x="12192000" y="1074910"/>
                </a:lnTo>
                <a:lnTo>
                  <a:pt x="12192000" y="1581498"/>
                </a:lnTo>
                <a:lnTo>
                  <a:pt x="12192000" y="5577598"/>
                </a:lnTo>
                <a:lnTo>
                  <a:pt x="0" y="5577598"/>
                </a:lnTo>
                <a:lnTo>
                  <a:pt x="0" y="1581498"/>
                </a:lnTo>
                <a:lnTo>
                  <a:pt x="0" y="1074910"/>
                </a:lnTo>
                <a:lnTo>
                  <a:pt x="0" y="255936"/>
                </a:lnTo>
                <a:lnTo>
                  <a:pt x="487296" y="209791"/>
                </a:lnTo>
                <a:cubicBezTo>
                  <a:pt x="2011468" y="78730"/>
                  <a:pt x="3965493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187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3FBF8394-78BC-C1CE-66A0-CDA3194F9E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" name="椭圆 1062">
            <a:extLst>
              <a:ext uri="{FF2B5EF4-FFF2-40B4-BE49-F238E27FC236}">
                <a16:creationId xmlns:a16="http://schemas.microsoft.com/office/drawing/2014/main" id="{9EEE55B1-26A7-A3FB-0E5E-4A26E580AB5D}"/>
              </a:ext>
            </a:extLst>
          </p:cNvPr>
          <p:cNvSpPr/>
          <p:nvPr userDrawn="1"/>
        </p:nvSpPr>
        <p:spPr>
          <a:xfrm>
            <a:off x="-1494971" y="5643828"/>
            <a:ext cx="15181942" cy="4630302"/>
          </a:xfrm>
          <a:prstGeom prst="ellipse">
            <a:avLst/>
          </a:prstGeom>
          <a:gradFill>
            <a:gsLst>
              <a:gs pos="0">
                <a:srgbClr val="1837C0">
                  <a:alpha val="43000"/>
                </a:srgbClr>
              </a:gs>
              <a:gs pos="100000">
                <a:srgbClr val="0D1F7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64" name="图片 1063">
            <a:extLst>
              <a:ext uri="{FF2B5EF4-FFF2-40B4-BE49-F238E27FC236}">
                <a16:creationId xmlns:a16="http://schemas.microsoft.com/office/drawing/2014/main" id="{F04A990F-EC60-F184-0E5C-23034B61E72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0" y="3868162"/>
            <a:ext cx="12192000" cy="2989838"/>
          </a:xfrm>
          <a:custGeom>
            <a:avLst/>
            <a:gdLst>
              <a:gd name="connsiteX0" fmla="*/ 12192000 w 12192000"/>
              <a:gd name="connsiteY0" fmla="*/ 2989838 h 2989838"/>
              <a:gd name="connsiteX1" fmla="*/ 0 w 12192000"/>
              <a:gd name="connsiteY1" fmla="*/ 2989838 h 2989838"/>
              <a:gd name="connsiteX2" fmla="*/ 0 w 12192000"/>
              <a:gd name="connsiteY2" fmla="*/ 0 h 2989838"/>
              <a:gd name="connsiteX3" fmla="*/ 12192000 w 12192000"/>
              <a:gd name="connsiteY3" fmla="*/ 0 h 298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89838">
                <a:moveTo>
                  <a:pt x="12192000" y="2989838"/>
                </a:moveTo>
                <a:lnTo>
                  <a:pt x="0" y="2989838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</p:spPr>
      </p:pic>
      <p:grpSp>
        <p:nvGrpSpPr>
          <p:cNvPr id="1065" name="图形 6">
            <a:extLst>
              <a:ext uri="{FF2B5EF4-FFF2-40B4-BE49-F238E27FC236}">
                <a16:creationId xmlns:a16="http://schemas.microsoft.com/office/drawing/2014/main" id="{6C21CADB-CE19-369A-D173-37FC32C379BE}"/>
              </a:ext>
            </a:extLst>
          </p:cNvPr>
          <p:cNvGrpSpPr/>
          <p:nvPr userDrawn="1"/>
        </p:nvGrpSpPr>
        <p:grpSpPr>
          <a:xfrm>
            <a:off x="3956569" y="3832850"/>
            <a:ext cx="4278859" cy="1854460"/>
            <a:chOff x="2309812" y="2741719"/>
            <a:chExt cx="7574280" cy="3282696"/>
          </a:xfrm>
          <a:gradFill>
            <a:gsLst>
              <a:gs pos="37000">
                <a:srgbClr val="03D4E3"/>
              </a:gs>
              <a:gs pos="100000">
                <a:srgbClr val="1837C0">
                  <a:alpha val="0"/>
                </a:srgbClr>
              </a:gs>
            </a:gsLst>
            <a:lin ang="5400000" scaled="1"/>
          </a:gradFill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0E8011B9-92B1-9DFE-31CE-4DF6E7CE932F}"/>
                </a:ext>
              </a:extLst>
            </p:cNvPr>
            <p:cNvSpPr/>
            <p:nvPr/>
          </p:nvSpPr>
          <p:spPr>
            <a:xfrm>
              <a:off x="2309812" y="5952691"/>
              <a:ext cx="431196" cy="66008"/>
            </a:xfrm>
            <a:custGeom>
              <a:avLst/>
              <a:gdLst>
                <a:gd name="connsiteX0" fmla="*/ 11430 w 431196"/>
                <a:gd name="connsiteY0" fmla="*/ 66008 h 66008"/>
                <a:gd name="connsiteX1" fmla="*/ 0 w 431196"/>
                <a:gd name="connsiteY1" fmla="*/ 66008 h 66008"/>
                <a:gd name="connsiteX2" fmla="*/ 0 w 431196"/>
                <a:gd name="connsiteY2" fmla="*/ 23813 h 66008"/>
                <a:gd name="connsiteX3" fmla="*/ 109538 w 431196"/>
                <a:gd name="connsiteY3" fmla="*/ 23813 h 66008"/>
                <a:gd name="connsiteX4" fmla="*/ 109538 w 431196"/>
                <a:gd name="connsiteY4" fmla="*/ 0 h 66008"/>
                <a:gd name="connsiteX5" fmla="*/ 431197 w 431196"/>
                <a:gd name="connsiteY5" fmla="*/ 0 h 66008"/>
                <a:gd name="connsiteX6" fmla="*/ 431197 w 431196"/>
                <a:gd name="connsiteY6" fmla="*/ 11430 h 66008"/>
                <a:gd name="connsiteX7" fmla="*/ 120968 w 431196"/>
                <a:gd name="connsiteY7" fmla="*/ 11430 h 66008"/>
                <a:gd name="connsiteX8" fmla="*/ 120968 w 431196"/>
                <a:gd name="connsiteY8" fmla="*/ 35243 h 66008"/>
                <a:gd name="connsiteX9" fmla="*/ 11430 w 431196"/>
                <a:gd name="connsiteY9" fmla="*/ 35243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1196" h="66008">
                  <a:moveTo>
                    <a:pt x="11430" y="66008"/>
                  </a:moveTo>
                  <a:lnTo>
                    <a:pt x="0" y="66008"/>
                  </a:lnTo>
                  <a:lnTo>
                    <a:pt x="0" y="23813"/>
                  </a:lnTo>
                  <a:lnTo>
                    <a:pt x="109538" y="23813"/>
                  </a:lnTo>
                  <a:lnTo>
                    <a:pt x="109538" y="0"/>
                  </a:lnTo>
                  <a:lnTo>
                    <a:pt x="431197" y="0"/>
                  </a:lnTo>
                  <a:lnTo>
                    <a:pt x="431197" y="11430"/>
                  </a:lnTo>
                  <a:lnTo>
                    <a:pt x="120968" y="11430"/>
                  </a:lnTo>
                  <a:lnTo>
                    <a:pt x="120968" y="35243"/>
                  </a:lnTo>
                  <a:lnTo>
                    <a:pt x="1143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7" name="任意多边形: 形状 1066">
              <a:extLst>
                <a:ext uri="{FF2B5EF4-FFF2-40B4-BE49-F238E27FC236}">
                  <a16:creationId xmlns:a16="http://schemas.microsoft.com/office/drawing/2014/main" id="{02674394-0421-C94D-4427-F0F141AEA965}"/>
                </a:ext>
              </a:extLst>
            </p:cNvPr>
            <p:cNvSpPr/>
            <p:nvPr/>
          </p:nvSpPr>
          <p:spPr>
            <a:xfrm>
              <a:off x="2462212" y="5909829"/>
              <a:ext cx="278796" cy="26384"/>
            </a:xfrm>
            <a:custGeom>
              <a:avLst/>
              <a:gdLst>
                <a:gd name="connsiteX0" fmla="*/ 11430 w 278796"/>
                <a:gd name="connsiteY0" fmla="*/ 26384 h 26384"/>
                <a:gd name="connsiteX1" fmla="*/ 0 w 278796"/>
                <a:gd name="connsiteY1" fmla="*/ 26384 h 26384"/>
                <a:gd name="connsiteX2" fmla="*/ 0 w 278796"/>
                <a:gd name="connsiteY2" fmla="*/ 0 h 26384"/>
                <a:gd name="connsiteX3" fmla="*/ 278797 w 278796"/>
                <a:gd name="connsiteY3" fmla="*/ 0 h 26384"/>
                <a:gd name="connsiteX4" fmla="*/ 278797 w 278796"/>
                <a:gd name="connsiteY4" fmla="*/ 11430 h 26384"/>
                <a:gd name="connsiteX5" fmla="*/ 11430 w 278796"/>
                <a:gd name="connsiteY5" fmla="*/ 11430 h 2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96" h="26384">
                  <a:moveTo>
                    <a:pt x="11430" y="26384"/>
                  </a:moveTo>
                  <a:lnTo>
                    <a:pt x="0" y="26384"/>
                  </a:lnTo>
                  <a:lnTo>
                    <a:pt x="0" y="0"/>
                  </a:lnTo>
                  <a:lnTo>
                    <a:pt x="278797" y="0"/>
                  </a:lnTo>
                  <a:lnTo>
                    <a:pt x="27879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8" name="任意多边形: 形状 1067">
              <a:extLst>
                <a:ext uri="{FF2B5EF4-FFF2-40B4-BE49-F238E27FC236}">
                  <a16:creationId xmlns:a16="http://schemas.microsoft.com/office/drawing/2014/main" id="{4EFB0813-A60C-EFB2-1BAE-1AFFAE70959C}"/>
                </a:ext>
              </a:extLst>
            </p:cNvPr>
            <p:cNvSpPr/>
            <p:nvPr/>
          </p:nvSpPr>
          <p:spPr>
            <a:xfrm>
              <a:off x="2603467" y="5982790"/>
              <a:ext cx="137541" cy="35909"/>
            </a:xfrm>
            <a:custGeom>
              <a:avLst/>
              <a:gdLst>
                <a:gd name="connsiteX0" fmla="*/ 11430 w 137541"/>
                <a:gd name="connsiteY0" fmla="*/ 35909 h 35909"/>
                <a:gd name="connsiteX1" fmla="*/ 0 w 137541"/>
                <a:gd name="connsiteY1" fmla="*/ 35909 h 35909"/>
                <a:gd name="connsiteX2" fmla="*/ 0 w 137541"/>
                <a:gd name="connsiteY2" fmla="*/ 0 h 35909"/>
                <a:gd name="connsiteX3" fmla="*/ 137541 w 137541"/>
                <a:gd name="connsiteY3" fmla="*/ 0 h 35909"/>
                <a:gd name="connsiteX4" fmla="*/ 137541 w 137541"/>
                <a:gd name="connsiteY4" fmla="*/ 11430 h 35909"/>
                <a:gd name="connsiteX5" fmla="*/ 11430 w 137541"/>
                <a:gd name="connsiteY5" fmla="*/ 11430 h 3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41" h="35909">
                  <a:moveTo>
                    <a:pt x="11430" y="35909"/>
                  </a:moveTo>
                  <a:lnTo>
                    <a:pt x="0" y="35909"/>
                  </a:lnTo>
                  <a:lnTo>
                    <a:pt x="0" y="0"/>
                  </a:lnTo>
                  <a:lnTo>
                    <a:pt x="137541" y="0"/>
                  </a:lnTo>
                  <a:lnTo>
                    <a:pt x="137541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9" name="任意多边形: 形状 1068">
              <a:extLst>
                <a:ext uri="{FF2B5EF4-FFF2-40B4-BE49-F238E27FC236}">
                  <a16:creationId xmlns:a16="http://schemas.microsoft.com/office/drawing/2014/main" id="{90DECC05-01AB-4525-36DE-776831EE0F87}"/>
                </a:ext>
              </a:extLst>
            </p:cNvPr>
            <p:cNvSpPr/>
            <p:nvPr/>
          </p:nvSpPr>
          <p:spPr>
            <a:xfrm>
              <a:off x="2614612" y="5852679"/>
              <a:ext cx="126396" cy="41624"/>
            </a:xfrm>
            <a:custGeom>
              <a:avLst/>
              <a:gdLst>
                <a:gd name="connsiteX0" fmla="*/ 126397 w 126396"/>
                <a:gd name="connsiteY0" fmla="*/ 41624 h 41624"/>
                <a:gd name="connsiteX1" fmla="*/ 0 w 126396"/>
                <a:gd name="connsiteY1" fmla="*/ 41624 h 41624"/>
                <a:gd name="connsiteX2" fmla="*/ 0 w 126396"/>
                <a:gd name="connsiteY2" fmla="*/ 0 h 41624"/>
                <a:gd name="connsiteX3" fmla="*/ 126397 w 126396"/>
                <a:gd name="connsiteY3" fmla="*/ 0 h 41624"/>
                <a:gd name="connsiteX4" fmla="*/ 126397 w 126396"/>
                <a:gd name="connsiteY4" fmla="*/ 11430 h 41624"/>
                <a:gd name="connsiteX5" fmla="*/ 11430 w 126396"/>
                <a:gd name="connsiteY5" fmla="*/ 11430 h 41624"/>
                <a:gd name="connsiteX6" fmla="*/ 11430 w 126396"/>
                <a:gd name="connsiteY6" fmla="*/ 30194 h 41624"/>
                <a:gd name="connsiteX7" fmla="*/ 126397 w 126396"/>
                <a:gd name="connsiteY7" fmla="*/ 30194 h 4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396" h="41624">
                  <a:moveTo>
                    <a:pt x="126397" y="41624"/>
                  </a:moveTo>
                  <a:lnTo>
                    <a:pt x="0" y="41624"/>
                  </a:lnTo>
                  <a:lnTo>
                    <a:pt x="0" y="0"/>
                  </a:lnTo>
                  <a:lnTo>
                    <a:pt x="126397" y="0"/>
                  </a:lnTo>
                  <a:lnTo>
                    <a:pt x="126397" y="11430"/>
                  </a:lnTo>
                  <a:lnTo>
                    <a:pt x="11430" y="11430"/>
                  </a:lnTo>
                  <a:lnTo>
                    <a:pt x="11430" y="30194"/>
                  </a:lnTo>
                  <a:lnTo>
                    <a:pt x="126397" y="30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0" name="任意多边形: 形状 1069">
              <a:extLst>
                <a:ext uri="{FF2B5EF4-FFF2-40B4-BE49-F238E27FC236}">
                  <a16:creationId xmlns:a16="http://schemas.microsoft.com/office/drawing/2014/main" id="{AA1236B8-6823-3B3E-486A-A7E80A4B07C3}"/>
                </a:ext>
              </a:extLst>
            </p:cNvPr>
            <p:cNvSpPr/>
            <p:nvPr/>
          </p:nvSpPr>
          <p:spPr>
            <a:xfrm>
              <a:off x="2679667" y="5678085"/>
              <a:ext cx="32099" cy="159639"/>
            </a:xfrm>
            <a:custGeom>
              <a:avLst/>
              <a:gdLst>
                <a:gd name="connsiteX0" fmla="*/ 32099 w 32099"/>
                <a:gd name="connsiteY0" fmla="*/ 159639 h 159639"/>
                <a:gd name="connsiteX1" fmla="*/ 20669 w 32099"/>
                <a:gd name="connsiteY1" fmla="*/ 159639 h 159639"/>
                <a:gd name="connsiteX2" fmla="*/ 20669 w 32099"/>
                <a:gd name="connsiteY2" fmla="*/ 11430 h 159639"/>
                <a:gd name="connsiteX3" fmla="*/ 11430 w 32099"/>
                <a:gd name="connsiteY3" fmla="*/ 11430 h 159639"/>
                <a:gd name="connsiteX4" fmla="*/ 11430 w 32099"/>
                <a:gd name="connsiteY4" fmla="*/ 159639 h 159639"/>
                <a:gd name="connsiteX5" fmla="*/ 0 w 32099"/>
                <a:gd name="connsiteY5" fmla="*/ 159639 h 159639"/>
                <a:gd name="connsiteX6" fmla="*/ 0 w 32099"/>
                <a:gd name="connsiteY6" fmla="*/ 0 h 159639"/>
                <a:gd name="connsiteX7" fmla="*/ 32099 w 32099"/>
                <a:gd name="connsiteY7" fmla="*/ 0 h 15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99" h="159639">
                  <a:moveTo>
                    <a:pt x="32099" y="159639"/>
                  </a:moveTo>
                  <a:lnTo>
                    <a:pt x="20669" y="159639"/>
                  </a:lnTo>
                  <a:lnTo>
                    <a:pt x="20669" y="11430"/>
                  </a:lnTo>
                  <a:lnTo>
                    <a:pt x="11430" y="11430"/>
                  </a:lnTo>
                  <a:lnTo>
                    <a:pt x="11430" y="159639"/>
                  </a:lnTo>
                  <a:lnTo>
                    <a:pt x="0" y="159639"/>
                  </a:lnTo>
                  <a:lnTo>
                    <a:pt x="0" y="0"/>
                  </a:lnTo>
                  <a:lnTo>
                    <a:pt x="320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1" name="任意多边形: 形状 1070">
              <a:extLst>
                <a:ext uri="{FF2B5EF4-FFF2-40B4-BE49-F238E27FC236}">
                  <a16:creationId xmlns:a16="http://schemas.microsoft.com/office/drawing/2014/main" id="{D9B6FD79-4B4A-2679-B8C2-24656A4FDF88}"/>
                </a:ext>
              </a:extLst>
            </p:cNvPr>
            <p:cNvSpPr/>
            <p:nvPr/>
          </p:nvSpPr>
          <p:spPr>
            <a:xfrm rot="-2534155">
              <a:off x="2432244" y="5789941"/>
              <a:ext cx="276516" cy="11430"/>
            </a:xfrm>
            <a:custGeom>
              <a:avLst/>
              <a:gdLst>
                <a:gd name="connsiteX0" fmla="*/ 0 w 276516"/>
                <a:gd name="connsiteY0" fmla="*/ 0 h 11430"/>
                <a:gd name="connsiteX1" fmla="*/ 276517 w 276516"/>
                <a:gd name="connsiteY1" fmla="*/ 0 h 11430"/>
                <a:gd name="connsiteX2" fmla="*/ 276517 w 276516"/>
                <a:gd name="connsiteY2" fmla="*/ 11430 h 11430"/>
                <a:gd name="connsiteX3" fmla="*/ 0 w 276516"/>
                <a:gd name="connsiteY3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516" h="11430">
                  <a:moveTo>
                    <a:pt x="0" y="0"/>
                  </a:moveTo>
                  <a:lnTo>
                    <a:pt x="276517" y="0"/>
                  </a:lnTo>
                  <a:lnTo>
                    <a:pt x="276517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C6E77B3F-C286-6C34-BCEF-837C4B47EAF9}"/>
                </a:ext>
              </a:extLst>
            </p:cNvPr>
            <p:cNvSpPr/>
            <p:nvPr/>
          </p:nvSpPr>
          <p:spPr>
            <a:xfrm rot="-2533670">
              <a:off x="2489047" y="5808252"/>
              <a:ext cx="211080" cy="11430"/>
            </a:xfrm>
            <a:custGeom>
              <a:avLst/>
              <a:gdLst>
                <a:gd name="connsiteX0" fmla="*/ 0 w 211080"/>
                <a:gd name="connsiteY0" fmla="*/ 0 h 11430"/>
                <a:gd name="connsiteX1" fmla="*/ 211080 w 211080"/>
                <a:gd name="connsiteY1" fmla="*/ 0 h 11430"/>
                <a:gd name="connsiteX2" fmla="*/ 211080 w 211080"/>
                <a:gd name="connsiteY2" fmla="*/ 11430 h 11430"/>
                <a:gd name="connsiteX3" fmla="*/ 0 w 211080"/>
                <a:gd name="connsiteY3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080" h="11430">
                  <a:moveTo>
                    <a:pt x="0" y="0"/>
                  </a:moveTo>
                  <a:lnTo>
                    <a:pt x="211080" y="0"/>
                  </a:lnTo>
                  <a:lnTo>
                    <a:pt x="211080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id="{C5525A74-183F-65A4-F7EF-53849753EF69}"/>
                </a:ext>
              </a:extLst>
            </p:cNvPr>
            <p:cNvSpPr/>
            <p:nvPr/>
          </p:nvSpPr>
          <p:spPr>
            <a:xfrm>
              <a:off x="2757487" y="5769703"/>
              <a:ext cx="314706" cy="248996"/>
            </a:xfrm>
            <a:custGeom>
              <a:avLst/>
              <a:gdLst>
                <a:gd name="connsiteX0" fmla="*/ 25718 w 314706"/>
                <a:gd name="connsiteY0" fmla="*/ 248997 h 248996"/>
                <a:gd name="connsiteX1" fmla="*/ 14288 w 314706"/>
                <a:gd name="connsiteY1" fmla="*/ 248997 h 248996"/>
                <a:gd name="connsiteX2" fmla="*/ 14288 w 314706"/>
                <a:gd name="connsiteY2" fmla="*/ 218231 h 248996"/>
                <a:gd name="connsiteX3" fmla="*/ 0 w 314706"/>
                <a:gd name="connsiteY3" fmla="*/ 218231 h 248996"/>
                <a:gd name="connsiteX4" fmla="*/ 0 w 314706"/>
                <a:gd name="connsiteY4" fmla="*/ 96597 h 248996"/>
                <a:gd name="connsiteX5" fmla="*/ 47244 w 314706"/>
                <a:gd name="connsiteY5" fmla="*/ 19159 h 248996"/>
                <a:gd name="connsiteX6" fmla="*/ 141732 w 314706"/>
                <a:gd name="connsiteY6" fmla="*/ 2871 h 248996"/>
                <a:gd name="connsiteX7" fmla="*/ 314706 w 314706"/>
                <a:gd name="connsiteY7" fmla="*/ 81547 h 248996"/>
                <a:gd name="connsiteX8" fmla="*/ 306419 w 314706"/>
                <a:gd name="connsiteY8" fmla="*/ 89358 h 248996"/>
                <a:gd name="connsiteX9" fmla="*/ 139637 w 314706"/>
                <a:gd name="connsiteY9" fmla="*/ 14015 h 248996"/>
                <a:gd name="connsiteX10" fmla="*/ 53912 w 314706"/>
                <a:gd name="connsiteY10" fmla="*/ 28302 h 248996"/>
                <a:gd name="connsiteX11" fmla="*/ 11335 w 314706"/>
                <a:gd name="connsiteY11" fmla="*/ 97359 h 248996"/>
                <a:gd name="connsiteX12" fmla="*/ 11430 w 314706"/>
                <a:gd name="connsiteY12" fmla="*/ 206610 h 248996"/>
                <a:gd name="connsiteX13" fmla="*/ 25718 w 314706"/>
                <a:gd name="connsiteY13" fmla="*/ 206610 h 248996"/>
                <a:gd name="connsiteX14" fmla="*/ 25718 w 314706"/>
                <a:gd name="connsiteY14" fmla="*/ 248997 h 24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4706" h="248996">
                  <a:moveTo>
                    <a:pt x="25718" y="248997"/>
                  </a:moveTo>
                  <a:lnTo>
                    <a:pt x="14288" y="248997"/>
                  </a:lnTo>
                  <a:lnTo>
                    <a:pt x="14288" y="218231"/>
                  </a:lnTo>
                  <a:lnTo>
                    <a:pt x="0" y="218231"/>
                  </a:lnTo>
                  <a:lnTo>
                    <a:pt x="0" y="96597"/>
                  </a:lnTo>
                  <a:cubicBezTo>
                    <a:pt x="381" y="93739"/>
                    <a:pt x="8287" y="46686"/>
                    <a:pt x="47244" y="19159"/>
                  </a:cubicBezTo>
                  <a:cubicBezTo>
                    <a:pt x="72200" y="1442"/>
                    <a:pt x="104013" y="-3987"/>
                    <a:pt x="141732" y="2871"/>
                  </a:cubicBezTo>
                  <a:cubicBezTo>
                    <a:pt x="259652" y="24397"/>
                    <a:pt x="312515" y="79261"/>
                    <a:pt x="314706" y="81547"/>
                  </a:cubicBezTo>
                  <a:lnTo>
                    <a:pt x="306419" y="89358"/>
                  </a:lnTo>
                  <a:cubicBezTo>
                    <a:pt x="305943" y="88786"/>
                    <a:pt x="253651" y="34875"/>
                    <a:pt x="139637" y="14015"/>
                  </a:cubicBezTo>
                  <a:cubicBezTo>
                    <a:pt x="105156" y="7728"/>
                    <a:pt x="76295" y="12491"/>
                    <a:pt x="53912" y="28302"/>
                  </a:cubicBezTo>
                  <a:cubicBezTo>
                    <a:pt x="18859" y="53067"/>
                    <a:pt x="11430" y="96978"/>
                    <a:pt x="11335" y="97359"/>
                  </a:cubicBezTo>
                  <a:lnTo>
                    <a:pt x="11430" y="206610"/>
                  </a:lnTo>
                  <a:lnTo>
                    <a:pt x="25718" y="206610"/>
                  </a:lnTo>
                  <a:lnTo>
                    <a:pt x="25718" y="2489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4" name="任意多边形: 形状 1073">
              <a:extLst>
                <a:ext uri="{FF2B5EF4-FFF2-40B4-BE49-F238E27FC236}">
                  <a16:creationId xmlns:a16="http://schemas.microsoft.com/office/drawing/2014/main" id="{26C5CF8E-E17A-8FFA-D72B-6EE95011F40C}"/>
                </a:ext>
              </a:extLst>
            </p:cNvPr>
            <p:cNvSpPr/>
            <p:nvPr/>
          </p:nvSpPr>
          <p:spPr>
            <a:xfrm rot="-3552964">
              <a:off x="2762323" y="5683550"/>
              <a:ext cx="11429" cy="110870"/>
            </a:xfrm>
            <a:custGeom>
              <a:avLst/>
              <a:gdLst>
                <a:gd name="connsiteX0" fmla="*/ 0 w 11429"/>
                <a:gd name="connsiteY0" fmla="*/ 0 h 110870"/>
                <a:gd name="connsiteX1" fmla="*/ 11430 w 11429"/>
                <a:gd name="connsiteY1" fmla="*/ 0 h 110870"/>
                <a:gd name="connsiteX2" fmla="*/ 11430 w 11429"/>
                <a:gd name="connsiteY2" fmla="*/ 110871 h 110870"/>
                <a:gd name="connsiteX3" fmla="*/ 0 w 11429"/>
                <a:gd name="connsiteY3" fmla="*/ 110871 h 11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9" h="110870">
                  <a:moveTo>
                    <a:pt x="0" y="0"/>
                  </a:moveTo>
                  <a:lnTo>
                    <a:pt x="11430" y="0"/>
                  </a:lnTo>
                  <a:lnTo>
                    <a:pt x="11430" y="110871"/>
                  </a:lnTo>
                  <a:lnTo>
                    <a:pt x="0" y="1108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5" name="任意多边形: 形状 1074">
              <a:extLst>
                <a:ext uri="{FF2B5EF4-FFF2-40B4-BE49-F238E27FC236}">
                  <a16:creationId xmlns:a16="http://schemas.microsoft.com/office/drawing/2014/main" id="{1CC6564A-0F67-1776-BEEE-DEF54B803281}"/>
                </a:ext>
              </a:extLst>
            </p:cNvPr>
            <p:cNvSpPr/>
            <p:nvPr/>
          </p:nvSpPr>
          <p:spPr>
            <a:xfrm>
              <a:off x="2887693" y="5347854"/>
              <a:ext cx="51054" cy="414242"/>
            </a:xfrm>
            <a:custGeom>
              <a:avLst/>
              <a:gdLst>
                <a:gd name="connsiteX0" fmla="*/ 51054 w 51054"/>
                <a:gd name="connsiteY0" fmla="*/ 414242 h 414242"/>
                <a:gd name="connsiteX1" fmla="*/ 39624 w 51054"/>
                <a:gd name="connsiteY1" fmla="*/ 414242 h 414242"/>
                <a:gd name="connsiteX2" fmla="*/ 39624 w 51054"/>
                <a:gd name="connsiteY2" fmla="*/ 11430 h 414242"/>
                <a:gd name="connsiteX3" fmla="*/ 11430 w 51054"/>
                <a:gd name="connsiteY3" fmla="*/ 11430 h 414242"/>
                <a:gd name="connsiteX4" fmla="*/ 11430 w 51054"/>
                <a:gd name="connsiteY4" fmla="*/ 404717 h 414242"/>
                <a:gd name="connsiteX5" fmla="*/ 0 w 51054"/>
                <a:gd name="connsiteY5" fmla="*/ 404717 h 414242"/>
                <a:gd name="connsiteX6" fmla="*/ 0 w 51054"/>
                <a:gd name="connsiteY6" fmla="*/ 0 h 414242"/>
                <a:gd name="connsiteX7" fmla="*/ 51054 w 51054"/>
                <a:gd name="connsiteY7" fmla="*/ 0 h 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54" h="414242">
                  <a:moveTo>
                    <a:pt x="51054" y="414242"/>
                  </a:moveTo>
                  <a:lnTo>
                    <a:pt x="39624" y="414242"/>
                  </a:lnTo>
                  <a:lnTo>
                    <a:pt x="39624" y="11430"/>
                  </a:lnTo>
                  <a:lnTo>
                    <a:pt x="11430" y="11430"/>
                  </a:lnTo>
                  <a:lnTo>
                    <a:pt x="11430" y="404717"/>
                  </a:lnTo>
                  <a:lnTo>
                    <a:pt x="0" y="404717"/>
                  </a:lnTo>
                  <a:lnTo>
                    <a:pt x="0" y="0"/>
                  </a:lnTo>
                  <a:lnTo>
                    <a:pt x="510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20D73CC4-BAB2-1342-879D-0257175736C4}"/>
                </a:ext>
              </a:extLst>
            </p:cNvPr>
            <p:cNvSpPr/>
            <p:nvPr/>
          </p:nvSpPr>
          <p:spPr>
            <a:xfrm>
              <a:off x="2951130" y="5358998"/>
              <a:ext cx="57531" cy="429577"/>
            </a:xfrm>
            <a:custGeom>
              <a:avLst/>
              <a:gdLst>
                <a:gd name="connsiteX0" fmla="*/ 57531 w 57531"/>
                <a:gd name="connsiteY0" fmla="*/ 429578 h 429577"/>
                <a:gd name="connsiteX1" fmla="*/ 46101 w 57531"/>
                <a:gd name="connsiteY1" fmla="*/ 429578 h 429577"/>
                <a:gd name="connsiteX2" fmla="*/ 46101 w 57531"/>
                <a:gd name="connsiteY2" fmla="*/ 11430 h 429577"/>
                <a:gd name="connsiteX3" fmla="*/ 11430 w 57531"/>
                <a:gd name="connsiteY3" fmla="*/ 11430 h 429577"/>
                <a:gd name="connsiteX4" fmla="*/ 11430 w 57531"/>
                <a:gd name="connsiteY4" fmla="*/ 418052 h 429577"/>
                <a:gd name="connsiteX5" fmla="*/ 0 w 57531"/>
                <a:gd name="connsiteY5" fmla="*/ 418052 h 429577"/>
                <a:gd name="connsiteX6" fmla="*/ 0 w 57531"/>
                <a:gd name="connsiteY6" fmla="*/ 0 h 429577"/>
                <a:gd name="connsiteX7" fmla="*/ 57531 w 57531"/>
                <a:gd name="connsiteY7" fmla="*/ 0 h 4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531" h="429577">
                  <a:moveTo>
                    <a:pt x="57531" y="429578"/>
                  </a:moveTo>
                  <a:lnTo>
                    <a:pt x="46101" y="429578"/>
                  </a:lnTo>
                  <a:lnTo>
                    <a:pt x="46101" y="11430"/>
                  </a:lnTo>
                  <a:lnTo>
                    <a:pt x="11430" y="11430"/>
                  </a:lnTo>
                  <a:lnTo>
                    <a:pt x="11430" y="418052"/>
                  </a:lnTo>
                  <a:lnTo>
                    <a:pt x="0" y="418052"/>
                  </a:lnTo>
                  <a:lnTo>
                    <a:pt x="0" y="0"/>
                  </a:lnTo>
                  <a:lnTo>
                    <a:pt x="5753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id="{258F6F8F-0616-DCA4-4432-568370E7807F}"/>
                </a:ext>
              </a:extLst>
            </p:cNvPr>
            <p:cNvSpPr/>
            <p:nvPr/>
          </p:nvSpPr>
          <p:spPr>
            <a:xfrm>
              <a:off x="2997231" y="5158973"/>
              <a:ext cx="266985" cy="646271"/>
            </a:xfrm>
            <a:custGeom>
              <a:avLst/>
              <a:gdLst>
                <a:gd name="connsiteX0" fmla="*/ 266986 w 266985"/>
                <a:gd name="connsiteY0" fmla="*/ 646271 h 646271"/>
                <a:gd name="connsiteX1" fmla="*/ 255556 w 266985"/>
                <a:gd name="connsiteY1" fmla="*/ 646271 h 646271"/>
                <a:gd name="connsiteX2" fmla="*/ 255556 w 266985"/>
                <a:gd name="connsiteY2" fmla="*/ 132017 h 646271"/>
                <a:gd name="connsiteX3" fmla="*/ 214313 w 266985"/>
                <a:gd name="connsiteY3" fmla="*/ 132017 h 646271"/>
                <a:gd name="connsiteX4" fmla="*/ 214313 w 266985"/>
                <a:gd name="connsiteY4" fmla="*/ 11430 h 646271"/>
                <a:gd name="connsiteX5" fmla="*/ 60579 w 266985"/>
                <a:gd name="connsiteY5" fmla="*/ 11430 h 646271"/>
                <a:gd name="connsiteX6" fmla="*/ 60579 w 266985"/>
                <a:gd name="connsiteY6" fmla="*/ 173355 h 646271"/>
                <a:gd name="connsiteX7" fmla="*/ 11430 w 266985"/>
                <a:gd name="connsiteY7" fmla="*/ 173355 h 646271"/>
                <a:gd name="connsiteX8" fmla="*/ 11430 w 266985"/>
                <a:gd name="connsiteY8" fmla="*/ 185071 h 646271"/>
                <a:gd name="connsiteX9" fmla="*/ 0 w 266985"/>
                <a:gd name="connsiteY9" fmla="*/ 185071 h 646271"/>
                <a:gd name="connsiteX10" fmla="*/ 0 w 266985"/>
                <a:gd name="connsiteY10" fmla="*/ 161925 h 646271"/>
                <a:gd name="connsiteX11" fmla="*/ 49149 w 266985"/>
                <a:gd name="connsiteY11" fmla="*/ 161925 h 646271"/>
                <a:gd name="connsiteX12" fmla="*/ 49149 w 266985"/>
                <a:gd name="connsiteY12" fmla="*/ 0 h 646271"/>
                <a:gd name="connsiteX13" fmla="*/ 225743 w 266985"/>
                <a:gd name="connsiteY13" fmla="*/ 0 h 646271"/>
                <a:gd name="connsiteX14" fmla="*/ 225743 w 266985"/>
                <a:gd name="connsiteY14" fmla="*/ 120587 h 646271"/>
                <a:gd name="connsiteX15" fmla="*/ 266986 w 266985"/>
                <a:gd name="connsiteY15" fmla="*/ 120587 h 64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985" h="646271">
                  <a:moveTo>
                    <a:pt x="266986" y="646271"/>
                  </a:moveTo>
                  <a:lnTo>
                    <a:pt x="255556" y="646271"/>
                  </a:lnTo>
                  <a:lnTo>
                    <a:pt x="255556" y="132017"/>
                  </a:lnTo>
                  <a:lnTo>
                    <a:pt x="214313" y="132017"/>
                  </a:lnTo>
                  <a:lnTo>
                    <a:pt x="214313" y="11430"/>
                  </a:lnTo>
                  <a:lnTo>
                    <a:pt x="60579" y="11430"/>
                  </a:lnTo>
                  <a:lnTo>
                    <a:pt x="60579" y="173355"/>
                  </a:lnTo>
                  <a:lnTo>
                    <a:pt x="11430" y="173355"/>
                  </a:lnTo>
                  <a:lnTo>
                    <a:pt x="11430" y="185071"/>
                  </a:lnTo>
                  <a:lnTo>
                    <a:pt x="0" y="185071"/>
                  </a:lnTo>
                  <a:lnTo>
                    <a:pt x="0" y="161925"/>
                  </a:lnTo>
                  <a:lnTo>
                    <a:pt x="49149" y="161925"/>
                  </a:lnTo>
                  <a:lnTo>
                    <a:pt x="49149" y="0"/>
                  </a:lnTo>
                  <a:lnTo>
                    <a:pt x="225743" y="0"/>
                  </a:lnTo>
                  <a:lnTo>
                    <a:pt x="225743" y="120587"/>
                  </a:lnTo>
                  <a:lnTo>
                    <a:pt x="266986" y="1205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8" name="任意多边形: 形状 1077">
              <a:extLst>
                <a:ext uri="{FF2B5EF4-FFF2-40B4-BE49-F238E27FC236}">
                  <a16:creationId xmlns:a16="http://schemas.microsoft.com/office/drawing/2014/main" id="{D6D7E8CF-EBB6-05AD-2C1A-2E2806D70403}"/>
                </a:ext>
              </a:extLst>
            </p:cNvPr>
            <p:cNvSpPr/>
            <p:nvPr/>
          </p:nvSpPr>
          <p:spPr>
            <a:xfrm>
              <a:off x="2997231" y="5010097"/>
              <a:ext cx="259080" cy="302228"/>
            </a:xfrm>
            <a:custGeom>
              <a:avLst/>
              <a:gdLst>
                <a:gd name="connsiteX0" fmla="*/ 11430 w 259080"/>
                <a:gd name="connsiteY0" fmla="*/ 302228 h 302228"/>
                <a:gd name="connsiteX1" fmla="*/ 0 w 259080"/>
                <a:gd name="connsiteY1" fmla="*/ 302228 h 302228"/>
                <a:gd name="connsiteX2" fmla="*/ 0 w 259080"/>
                <a:gd name="connsiteY2" fmla="*/ 266319 h 302228"/>
                <a:gd name="connsiteX3" fmla="*/ 26956 w 259080"/>
                <a:gd name="connsiteY3" fmla="*/ 266319 h 302228"/>
                <a:gd name="connsiteX4" fmla="*/ 26956 w 259080"/>
                <a:gd name="connsiteY4" fmla="*/ 125635 h 302228"/>
                <a:gd name="connsiteX5" fmla="*/ 71056 w 259080"/>
                <a:gd name="connsiteY5" fmla="*/ 125635 h 302228"/>
                <a:gd name="connsiteX6" fmla="*/ 71056 w 259080"/>
                <a:gd name="connsiteY6" fmla="*/ 81915 h 302228"/>
                <a:gd name="connsiteX7" fmla="*/ 152972 w 259080"/>
                <a:gd name="connsiteY7" fmla="*/ 0 h 302228"/>
                <a:gd name="connsiteX8" fmla="*/ 232029 w 259080"/>
                <a:gd name="connsiteY8" fmla="*/ 79153 h 302228"/>
                <a:gd name="connsiteX9" fmla="*/ 232029 w 259080"/>
                <a:gd name="connsiteY9" fmla="*/ 128207 h 302228"/>
                <a:gd name="connsiteX10" fmla="*/ 259080 w 259080"/>
                <a:gd name="connsiteY10" fmla="*/ 128207 h 302228"/>
                <a:gd name="connsiteX11" fmla="*/ 259080 w 259080"/>
                <a:gd name="connsiteY11" fmla="*/ 254603 h 302228"/>
                <a:gd name="connsiteX12" fmla="*/ 247650 w 259080"/>
                <a:gd name="connsiteY12" fmla="*/ 254603 h 302228"/>
                <a:gd name="connsiteX13" fmla="*/ 247650 w 259080"/>
                <a:gd name="connsiteY13" fmla="*/ 139637 h 302228"/>
                <a:gd name="connsiteX14" fmla="*/ 220599 w 259080"/>
                <a:gd name="connsiteY14" fmla="*/ 139637 h 302228"/>
                <a:gd name="connsiteX15" fmla="*/ 220599 w 259080"/>
                <a:gd name="connsiteY15" fmla="*/ 83915 h 302228"/>
                <a:gd name="connsiteX16" fmla="*/ 152972 w 259080"/>
                <a:gd name="connsiteY16" fmla="*/ 16193 h 302228"/>
                <a:gd name="connsiteX17" fmla="*/ 82487 w 259080"/>
                <a:gd name="connsiteY17" fmla="*/ 86678 h 302228"/>
                <a:gd name="connsiteX18" fmla="*/ 82487 w 259080"/>
                <a:gd name="connsiteY18" fmla="*/ 137065 h 302228"/>
                <a:gd name="connsiteX19" fmla="*/ 38386 w 259080"/>
                <a:gd name="connsiteY19" fmla="*/ 137065 h 302228"/>
                <a:gd name="connsiteX20" fmla="*/ 38386 w 259080"/>
                <a:gd name="connsiteY20" fmla="*/ 277749 h 302228"/>
                <a:gd name="connsiteX21" fmla="*/ 11430 w 259080"/>
                <a:gd name="connsiteY21" fmla="*/ 277749 h 3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9080" h="302228">
                  <a:moveTo>
                    <a:pt x="11430" y="302228"/>
                  </a:moveTo>
                  <a:lnTo>
                    <a:pt x="0" y="302228"/>
                  </a:lnTo>
                  <a:lnTo>
                    <a:pt x="0" y="266319"/>
                  </a:lnTo>
                  <a:lnTo>
                    <a:pt x="26956" y="266319"/>
                  </a:lnTo>
                  <a:lnTo>
                    <a:pt x="26956" y="125635"/>
                  </a:lnTo>
                  <a:lnTo>
                    <a:pt x="71056" y="125635"/>
                  </a:lnTo>
                  <a:lnTo>
                    <a:pt x="71056" y="81915"/>
                  </a:lnTo>
                  <a:lnTo>
                    <a:pt x="152972" y="0"/>
                  </a:lnTo>
                  <a:lnTo>
                    <a:pt x="232029" y="79153"/>
                  </a:lnTo>
                  <a:lnTo>
                    <a:pt x="232029" y="128207"/>
                  </a:lnTo>
                  <a:lnTo>
                    <a:pt x="259080" y="128207"/>
                  </a:lnTo>
                  <a:lnTo>
                    <a:pt x="259080" y="254603"/>
                  </a:lnTo>
                  <a:lnTo>
                    <a:pt x="247650" y="254603"/>
                  </a:lnTo>
                  <a:lnTo>
                    <a:pt x="247650" y="139637"/>
                  </a:lnTo>
                  <a:lnTo>
                    <a:pt x="220599" y="139637"/>
                  </a:lnTo>
                  <a:lnTo>
                    <a:pt x="220599" y="83915"/>
                  </a:lnTo>
                  <a:lnTo>
                    <a:pt x="152972" y="16193"/>
                  </a:lnTo>
                  <a:lnTo>
                    <a:pt x="82487" y="86678"/>
                  </a:lnTo>
                  <a:lnTo>
                    <a:pt x="82487" y="137065"/>
                  </a:lnTo>
                  <a:lnTo>
                    <a:pt x="38386" y="137065"/>
                  </a:lnTo>
                  <a:lnTo>
                    <a:pt x="38386" y="277749"/>
                  </a:lnTo>
                  <a:lnTo>
                    <a:pt x="11430" y="2777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id="{48F6FBD4-5450-BA56-B4C0-95FA3C8A0C51}"/>
                </a:ext>
              </a:extLst>
            </p:cNvPr>
            <p:cNvSpPr/>
            <p:nvPr/>
          </p:nvSpPr>
          <p:spPr>
            <a:xfrm>
              <a:off x="3271170" y="5290704"/>
              <a:ext cx="39052" cy="514540"/>
            </a:xfrm>
            <a:custGeom>
              <a:avLst/>
              <a:gdLst>
                <a:gd name="connsiteX0" fmla="*/ 39052 w 39052"/>
                <a:gd name="connsiteY0" fmla="*/ 514541 h 514540"/>
                <a:gd name="connsiteX1" fmla="*/ 27623 w 39052"/>
                <a:gd name="connsiteY1" fmla="*/ 514541 h 514540"/>
                <a:gd name="connsiteX2" fmla="*/ 27623 w 39052"/>
                <a:gd name="connsiteY2" fmla="*/ 11430 h 514540"/>
                <a:gd name="connsiteX3" fmla="*/ 0 w 39052"/>
                <a:gd name="connsiteY3" fmla="*/ 11430 h 514540"/>
                <a:gd name="connsiteX4" fmla="*/ 0 w 39052"/>
                <a:gd name="connsiteY4" fmla="*/ 0 h 514540"/>
                <a:gd name="connsiteX5" fmla="*/ 39052 w 39052"/>
                <a:gd name="connsiteY5" fmla="*/ 0 h 51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2" h="514540">
                  <a:moveTo>
                    <a:pt x="39052" y="514541"/>
                  </a:moveTo>
                  <a:lnTo>
                    <a:pt x="27623" y="514541"/>
                  </a:lnTo>
                  <a:lnTo>
                    <a:pt x="2762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905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0" name="任意多边形: 形状 1079">
              <a:extLst>
                <a:ext uri="{FF2B5EF4-FFF2-40B4-BE49-F238E27FC236}">
                  <a16:creationId xmlns:a16="http://schemas.microsoft.com/office/drawing/2014/main" id="{1DD0C84C-4FFB-08BC-C535-CE0417375529}"/>
                </a:ext>
              </a:extLst>
            </p:cNvPr>
            <p:cNvSpPr/>
            <p:nvPr/>
          </p:nvSpPr>
          <p:spPr>
            <a:xfrm>
              <a:off x="3125056" y="4881605"/>
              <a:ext cx="50196" cy="157067"/>
            </a:xfrm>
            <a:custGeom>
              <a:avLst/>
              <a:gdLst>
                <a:gd name="connsiteX0" fmla="*/ 11240 w 50196"/>
                <a:gd name="connsiteY0" fmla="*/ 157067 h 157067"/>
                <a:gd name="connsiteX1" fmla="*/ 0 w 50196"/>
                <a:gd name="connsiteY1" fmla="*/ 155067 h 157067"/>
                <a:gd name="connsiteX2" fmla="*/ 27623 w 50196"/>
                <a:gd name="connsiteY2" fmla="*/ 0 h 157067"/>
                <a:gd name="connsiteX3" fmla="*/ 50197 w 50196"/>
                <a:gd name="connsiteY3" fmla="*/ 155258 h 157067"/>
                <a:gd name="connsiteX4" fmla="*/ 38862 w 50196"/>
                <a:gd name="connsiteY4" fmla="*/ 156877 h 157067"/>
                <a:gd name="connsiteX5" fmla="*/ 26480 w 50196"/>
                <a:gd name="connsiteY5" fmla="*/ 71628 h 15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96" h="157067">
                  <a:moveTo>
                    <a:pt x="11240" y="157067"/>
                  </a:moveTo>
                  <a:lnTo>
                    <a:pt x="0" y="155067"/>
                  </a:lnTo>
                  <a:lnTo>
                    <a:pt x="27623" y="0"/>
                  </a:lnTo>
                  <a:lnTo>
                    <a:pt x="50197" y="155258"/>
                  </a:lnTo>
                  <a:lnTo>
                    <a:pt x="38862" y="156877"/>
                  </a:lnTo>
                  <a:lnTo>
                    <a:pt x="26480" y="716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1" name="任意多边形: 形状 1080">
              <a:extLst>
                <a:ext uri="{FF2B5EF4-FFF2-40B4-BE49-F238E27FC236}">
                  <a16:creationId xmlns:a16="http://schemas.microsoft.com/office/drawing/2014/main" id="{858782D4-A9DD-2298-E856-895442929E85}"/>
                </a:ext>
              </a:extLst>
            </p:cNvPr>
            <p:cNvSpPr/>
            <p:nvPr/>
          </p:nvSpPr>
          <p:spPr>
            <a:xfrm>
              <a:off x="3072574" y="5259747"/>
              <a:ext cx="124206" cy="42386"/>
            </a:xfrm>
            <a:custGeom>
              <a:avLst/>
              <a:gdLst>
                <a:gd name="connsiteX0" fmla="*/ 124206 w 124206"/>
                <a:gd name="connsiteY0" fmla="*/ 42386 h 42386"/>
                <a:gd name="connsiteX1" fmla="*/ 0 w 124206"/>
                <a:gd name="connsiteY1" fmla="*/ 42386 h 42386"/>
                <a:gd name="connsiteX2" fmla="*/ 0 w 124206"/>
                <a:gd name="connsiteY2" fmla="*/ 10763 h 42386"/>
                <a:gd name="connsiteX3" fmla="*/ 39719 w 124206"/>
                <a:gd name="connsiteY3" fmla="*/ 10763 h 42386"/>
                <a:gd name="connsiteX4" fmla="*/ 39719 w 124206"/>
                <a:gd name="connsiteY4" fmla="*/ 0 h 42386"/>
                <a:gd name="connsiteX5" fmla="*/ 124206 w 124206"/>
                <a:gd name="connsiteY5" fmla="*/ 0 h 42386"/>
                <a:gd name="connsiteX6" fmla="*/ 124206 w 124206"/>
                <a:gd name="connsiteY6" fmla="*/ 42386 h 42386"/>
                <a:gd name="connsiteX7" fmla="*/ 11430 w 124206"/>
                <a:gd name="connsiteY7" fmla="*/ 30956 h 42386"/>
                <a:gd name="connsiteX8" fmla="*/ 112681 w 124206"/>
                <a:gd name="connsiteY8" fmla="*/ 30956 h 42386"/>
                <a:gd name="connsiteX9" fmla="*/ 112681 w 124206"/>
                <a:gd name="connsiteY9" fmla="*/ 11430 h 42386"/>
                <a:gd name="connsiteX10" fmla="*/ 51054 w 124206"/>
                <a:gd name="connsiteY10" fmla="*/ 11430 h 42386"/>
                <a:gd name="connsiteX11" fmla="*/ 51054 w 124206"/>
                <a:gd name="connsiteY11" fmla="*/ 22193 h 42386"/>
                <a:gd name="connsiteX12" fmla="*/ 11335 w 124206"/>
                <a:gd name="connsiteY12" fmla="*/ 22193 h 42386"/>
                <a:gd name="connsiteX13" fmla="*/ 11335 w 124206"/>
                <a:gd name="connsiteY13" fmla="*/ 30956 h 4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4206" h="42386">
                  <a:moveTo>
                    <a:pt x="124206" y="42386"/>
                  </a:moveTo>
                  <a:lnTo>
                    <a:pt x="0" y="42386"/>
                  </a:lnTo>
                  <a:lnTo>
                    <a:pt x="0" y="10763"/>
                  </a:lnTo>
                  <a:lnTo>
                    <a:pt x="39719" y="10763"/>
                  </a:lnTo>
                  <a:lnTo>
                    <a:pt x="39719" y="0"/>
                  </a:lnTo>
                  <a:lnTo>
                    <a:pt x="124206" y="0"/>
                  </a:lnTo>
                  <a:lnTo>
                    <a:pt x="124206" y="42386"/>
                  </a:lnTo>
                  <a:close/>
                  <a:moveTo>
                    <a:pt x="11430" y="30956"/>
                  </a:moveTo>
                  <a:lnTo>
                    <a:pt x="112681" y="30956"/>
                  </a:lnTo>
                  <a:lnTo>
                    <a:pt x="112681" y="11430"/>
                  </a:lnTo>
                  <a:lnTo>
                    <a:pt x="51054" y="11430"/>
                  </a:lnTo>
                  <a:lnTo>
                    <a:pt x="51054" y="22193"/>
                  </a:lnTo>
                  <a:lnTo>
                    <a:pt x="11335" y="22193"/>
                  </a:lnTo>
                  <a:lnTo>
                    <a:pt x="11335" y="309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2" name="任意多边形: 形状 1081">
              <a:extLst>
                <a:ext uri="{FF2B5EF4-FFF2-40B4-BE49-F238E27FC236}">
                  <a16:creationId xmlns:a16="http://schemas.microsoft.com/office/drawing/2014/main" id="{B2DBE6BD-790F-A942-6BFA-361293E3FC14}"/>
                </a:ext>
              </a:extLst>
            </p:cNvPr>
            <p:cNvSpPr/>
            <p:nvPr/>
          </p:nvSpPr>
          <p:spPr>
            <a:xfrm>
              <a:off x="2784061" y="5816198"/>
              <a:ext cx="664273" cy="202501"/>
            </a:xfrm>
            <a:custGeom>
              <a:avLst/>
              <a:gdLst>
                <a:gd name="connsiteX0" fmla="*/ 664274 w 664273"/>
                <a:gd name="connsiteY0" fmla="*/ 202502 h 202501"/>
                <a:gd name="connsiteX1" fmla="*/ 652844 w 664273"/>
                <a:gd name="connsiteY1" fmla="*/ 202502 h 202501"/>
                <a:gd name="connsiteX2" fmla="*/ 652844 w 664273"/>
                <a:gd name="connsiteY2" fmla="*/ 124111 h 202501"/>
                <a:gd name="connsiteX3" fmla="*/ 614744 w 664273"/>
                <a:gd name="connsiteY3" fmla="*/ 124111 h 202501"/>
                <a:gd name="connsiteX4" fmla="*/ 614744 w 664273"/>
                <a:gd name="connsiteY4" fmla="*/ 11430 h 202501"/>
                <a:gd name="connsiteX5" fmla="*/ 520446 w 664273"/>
                <a:gd name="connsiteY5" fmla="*/ 11430 h 202501"/>
                <a:gd name="connsiteX6" fmla="*/ 260318 w 664273"/>
                <a:gd name="connsiteY6" fmla="*/ 79915 h 202501"/>
                <a:gd name="connsiteX7" fmla="*/ 180975 w 664273"/>
                <a:gd name="connsiteY7" fmla="*/ 108776 h 202501"/>
                <a:gd name="connsiteX8" fmla="*/ 0 w 664273"/>
                <a:gd name="connsiteY8" fmla="*/ 141637 h 202501"/>
                <a:gd name="connsiteX9" fmla="*/ 1048 w 664273"/>
                <a:gd name="connsiteY9" fmla="*/ 130207 h 202501"/>
                <a:gd name="connsiteX10" fmla="*/ 177260 w 664273"/>
                <a:gd name="connsiteY10" fmla="*/ 97917 h 202501"/>
                <a:gd name="connsiteX11" fmla="*/ 256318 w 664273"/>
                <a:gd name="connsiteY11" fmla="*/ 69152 h 202501"/>
                <a:gd name="connsiteX12" fmla="*/ 520446 w 664273"/>
                <a:gd name="connsiteY12" fmla="*/ 0 h 202501"/>
                <a:gd name="connsiteX13" fmla="*/ 626174 w 664273"/>
                <a:gd name="connsiteY13" fmla="*/ 0 h 202501"/>
                <a:gd name="connsiteX14" fmla="*/ 626174 w 664273"/>
                <a:gd name="connsiteY14" fmla="*/ 112681 h 202501"/>
                <a:gd name="connsiteX15" fmla="*/ 664274 w 664273"/>
                <a:gd name="connsiteY15" fmla="*/ 112681 h 202501"/>
                <a:gd name="connsiteX16" fmla="*/ 664274 w 664273"/>
                <a:gd name="connsiteY16" fmla="*/ 202502 h 20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4273" h="202501">
                  <a:moveTo>
                    <a:pt x="664274" y="202502"/>
                  </a:moveTo>
                  <a:lnTo>
                    <a:pt x="652844" y="202502"/>
                  </a:lnTo>
                  <a:lnTo>
                    <a:pt x="652844" y="124111"/>
                  </a:lnTo>
                  <a:lnTo>
                    <a:pt x="614744" y="124111"/>
                  </a:lnTo>
                  <a:lnTo>
                    <a:pt x="614744" y="11430"/>
                  </a:lnTo>
                  <a:lnTo>
                    <a:pt x="520446" y="11430"/>
                  </a:lnTo>
                  <a:cubicBezTo>
                    <a:pt x="444056" y="11430"/>
                    <a:pt x="350615" y="46196"/>
                    <a:pt x="260318" y="79915"/>
                  </a:cubicBezTo>
                  <a:cubicBezTo>
                    <a:pt x="234125" y="89726"/>
                    <a:pt x="207073" y="99727"/>
                    <a:pt x="180975" y="108776"/>
                  </a:cubicBezTo>
                  <a:cubicBezTo>
                    <a:pt x="68390" y="147638"/>
                    <a:pt x="2667" y="141827"/>
                    <a:pt x="0" y="141637"/>
                  </a:cubicBezTo>
                  <a:lnTo>
                    <a:pt x="1048" y="130207"/>
                  </a:lnTo>
                  <a:cubicBezTo>
                    <a:pt x="1715" y="130302"/>
                    <a:pt x="67246" y="135922"/>
                    <a:pt x="177260" y="97917"/>
                  </a:cubicBezTo>
                  <a:cubicBezTo>
                    <a:pt x="203168" y="88963"/>
                    <a:pt x="230219" y="78867"/>
                    <a:pt x="256318" y="69152"/>
                  </a:cubicBezTo>
                  <a:cubicBezTo>
                    <a:pt x="347567" y="35147"/>
                    <a:pt x="441960" y="0"/>
                    <a:pt x="520446" y="0"/>
                  </a:cubicBezTo>
                  <a:lnTo>
                    <a:pt x="626174" y="0"/>
                  </a:lnTo>
                  <a:lnTo>
                    <a:pt x="626174" y="112681"/>
                  </a:lnTo>
                  <a:lnTo>
                    <a:pt x="664274" y="112681"/>
                  </a:lnTo>
                  <a:lnTo>
                    <a:pt x="664274" y="2025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3" name="任意多边形: 形状 1082">
              <a:extLst>
                <a:ext uri="{FF2B5EF4-FFF2-40B4-BE49-F238E27FC236}">
                  <a16:creationId xmlns:a16="http://schemas.microsoft.com/office/drawing/2014/main" id="{31D3F264-6B26-D471-F994-E33C54E958E8}"/>
                </a:ext>
              </a:extLst>
            </p:cNvPr>
            <p:cNvSpPr/>
            <p:nvPr/>
          </p:nvSpPr>
          <p:spPr>
            <a:xfrm>
              <a:off x="2919412" y="5936785"/>
              <a:ext cx="492442" cy="81915"/>
            </a:xfrm>
            <a:custGeom>
              <a:avLst/>
              <a:gdLst>
                <a:gd name="connsiteX0" fmla="*/ 492442 w 492442"/>
                <a:gd name="connsiteY0" fmla="*/ 81915 h 81915"/>
                <a:gd name="connsiteX1" fmla="*/ 481013 w 492442"/>
                <a:gd name="connsiteY1" fmla="*/ 81915 h 81915"/>
                <a:gd name="connsiteX2" fmla="*/ 481013 w 492442"/>
                <a:gd name="connsiteY2" fmla="*/ 46387 h 81915"/>
                <a:gd name="connsiteX3" fmla="*/ 433388 w 492442"/>
                <a:gd name="connsiteY3" fmla="*/ 46387 h 81915"/>
                <a:gd name="connsiteX4" fmla="*/ 433388 w 492442"/>
                <a:gd name="connsiteY4" fmla="*/ 11430 h 81915"/>
                <a:gd name="connsiteX5" fmla="*/ 374142 w 492442"/>
                <a:gd name="connsiteY5" fmla="*/ 11430 h 81915"/>
                <a:gd name="connsiteX6" fmla="*/ 374142 w 492442"/>
                <a:gd name="connsiteY6" fmla="*/ 56674 h 81915"/>
                <a:gd name="connsiteX7" fmla="*/ 292132 w 492442"/>
                <a:gd name="connsiteY7" fmla="*/ 56674 h 81915"/>
                <a:gd name="connsiteX8" fmla="*/ 292132 w 492442"/>
                <a:gd name="connsiteY8" fmla="*/ 32099 h 81915"/>
                <a:gd name="connsiteX9" fmla="*/ 216217 w 492442"/>
                <a:gd name="connsiteY9" fmla="*/ 32099 h 81915"/>
                <a:gd name="connsiteX10" fmla="*/ 216217 w 492442"/>
                <a:gd name="connsiteY10" fmla="*/ 51149 h 81915"/>
                <a:gd name="connsiteX11" fmla="*/ 11430 w 492442"/>
                <a:gd name="connsiteY11" fmla="*/ 51149 h 81915"/>
                <a:gd name="connsiteX12" fmla="*/ 11430 w 492442"/>
                <a:gd name="connsiteY12" fmla="*/ 81915 h 81915"/>
                <a:gd name="connsiteX13" fmla="*/ 0 w 492442"/>
                <a:gd name="connsiteY13" fmla="*/ 81915 h 81915"/>
                <a:gd name="connsiteX14" fmla="*/ 0 w 492442"/>
                <a:gd name="connsiteY14" fmla="*/ 39719 h 81915"/>
                <a:gd name="connsiteX15" fmla="*/ 204788 w 492442"/>
                <a:gd name="connsiteY15" fmla="*/ 39719 h 81915"/>
                <a:gd name="connsiteX16" fmla="*/ 204788 w 492442"/>
                <a:gd name="connsiteY16" fmla="*/ 20669 h 81915"/>
                <a:gd name="connsiteX17" fmla="*/ 303562 w 492442"/>
                <a:gd name="connsiteY17" fmla="*/ 20669 h 81915"/>
                <a:gd name="connsiteX18" fmla="*/ 303562 w 492442"/>
                <a:gd name="connsiteY18" fmla="*/ 45244 h 81915"/>
                <a:gd name="connsiteX19" fmla="*/ 362712 w 492442"/>
                <a:gd name="connsiteY19" fmla="*/ 45244 h 81915"/>
                <a:gd name="connsiteX20" fmla="*/ 362712 w 492442"/>
                <a:gd name="connsiteY20" fmla="*/ 0 h 81915"/>
                <a:gd name="connsiteX21" fmla="*/ 444817 w 492442"/>
                <a:gd name="connsiteY21" fmla="*/ 0 h 81915"/>
                <a:gd name="connsiteX22" fmla="*/ 444817 w 492442"/>
                <a:gd name="connsiteY22" fmla="*/ 34957 h 81915"/>
                <a:gd name="connsiteX23" fmla="*/ 492442 w 492442"/>
                <a:gd name="connsiteY23" fmla="*/ 34957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2442" h="81915">
                  <a:moveTo>
                    <a:pt x="492442" y="81915"/>
                  </a:moveTo>
                  <a:lnTo>
                    <a:pt x="481013" y="81915"/>
                  </a:lnTo>
                  <a:lnTo>
                    <a:pt x="481013" y="46387"/>
                  </a:lnTo>
                  <a:lnTo>
                    <a:pt x="433388" y="46387"/>
                  </a:lnTo>
                  <a:lnTo>
                    <a:pt x="433388" y="11430"/>
                  </a:lnTo>
                  <a:lnTo>
                    <a:pt x="374142" y="11430"/>
                  </a:lnTo>
                  <a:lnTo>
                    <a:pt x="374142" y="56674"/>
                  </a:lnTo>
                  <a:lnTo>
                    <a:pt x="292132" y="56674"/>
                  </a:lnTo>
                  <a:lnTo>
                    <a:pt x="292132" y="32099"/>
                  </a:lnTo>
                  <a:lnTo>
                    <a:pt x="216217" y="32099"/>
                  </a:lnTo>
                  <a:lnTo>
                    <a:pt x="216217" y="51149"/>
                  </a:lnTo>
                  <a:lnTo>
                    <a:pt x="11430" y="51149"/>
                  </a:lnTo>
                  <a:lnTo>
                    <a:pt x="11430" y="81915"/>
                  </a:lnTo>
                  <a:lnTo>
                    <a:pt x="0" y="81915"/>
                  </a:lnTo>
                  <a:lnTo>
                    <a:pt x="0" y="39719"/>
                  </a:lnTo>
                  <a:lnTo>
                    <a:pt x="204788" y="39719"/>
                  </a:lnTo>
                  <a:lnTo>
                    <a:pt x="204788" y="20669"/>
                  </a:lnTo>
                  <a:lnTo>
                    <a:pt x="303562" y="20669"/>
                  </a:lnTo>
                  <a:lnTo>
                    <a:pt x="303562" y="45244"/>
                  </a:lnTo>
                  <a:lnTo>
                    <a:pt x="362712" y="45244"/>
                  </a:lnTo>
                  <a:lnTo>
                    <a:pt x="362712" y="0"/>
                  </a:lnTo>
                  <a:lnTo>
                    <a:pt x="444817" y="0"/>
                  </a:lnTo>
                  <a:lnTo>
                    <a:pt x="444817" y="34957"/>
                  </a:lnTo>
                  <a:lnTo>
                    <a:pt x="492442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4" name="任意多边形: 形状 1083">
              <a:extLst>
                <a:ext uri="{FF2B5EF4-FFF2-40B4-BE49-F238E27FC236}">
                  <a16:creationId xmlns:a16="http://schemas.microsoft.com/office/drawing/2014/main" id="{40410EA8-AB38-1B89-B9A3-E873D9CD7CBF}"/>
                </a:ext>
              </a:extLst>
            </p:cNvPr>
            <p:cNvSpPr/>
            <p:nvPr/>
          </p:nvSpPr>
          <p:spPr>
            <a:xfrm>
              <a:off x="3320414" y="5479585"/>
              <a:ext cx="80295" cy="325659"/>
            </a:xfrm>
            <a:custGeom>
              <a:avLst/>
              <a:gdLst>
                <a:gd name="connsiteX0" fmla="*/ 54959 w 80295"/>
                <a:gd name="connsiteY0" fmla="*/ 325660 h 325659"/>
                <a:gd name="connsiteX1" fmla="*/ 43529 w 80295"/>
                <a:gd name="connsiteY1" fmla="*/ 325660 h 325659"/>
                <a:gd name="connsiteX2" fmla="*/ 43529 w 80295"/>
                <a:gd name="connsiteY2" fmla="*/ 173069 h 325659"/>
                <a:gd name="connsiteX3" fmla="*/ 68866 w 80295"/>
                <a:gd name="connsiteY3" fmla="*/ 173069 h 325659"/>
                <a:gd name="connsiteX4" fmla="*/ 68866 w 80295"/>
                <a:gd name="connsiteY4" fmla="*/ 11430 h 325659"/>
                <a:gd name="connsiteX5" fmla="*/ 0 w 80295"/>
                <a:gd name="connsiteY5" fmla="*/ 11430 h 325659"/>
                <a:gd name="connsiteX6" fmla="*/ 0 w 80295"/>
                <a:gd name="connsiteY6" fmla="*/ 0 h 325659"/>
                <a:gd name="connsiteX7" fmla="*/ 80296 w 80295"/>
                <a:gd name="connsiteY7" fmla="*/ 0 h 325659"/>
                <a:gd name="connsiteX8" fmla="*/ 80296 w 80295"/>
                <a:gd name="connsiteY8" fmla="*/ 184499 h 325659"/>
                <a:gd name="connsiteX9" fmla="*/ 54959 w 80295"/>
                <a:gd name="connsiteY9" fmla="*/ 184499 h 32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295" h="325659">
                  <a:moveTo>
                    <a:pt x="54959" y="325660"/>
                  </a:moveTo>
                  <a:lnTo>
                    <a:pt x="43529" y="325660"/>
                  </a:lnTo>
                  <a:lnTo>
                    <a:pt x="43529" y="173069"/>
                  </a:lnTo>
                  <a:lnTo>
                    <a:pt x="68866" y="173069"/>
                  </a:lnTo>
                  <a:lnTo>
                    <a:pt x="68866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80296" y="0"/>
                  </a:lnTo>
                  <a:lnTo>
                    <a:pt x="80296" y="184499"/>
                  </a:lnTo>
                  <a:lnTo>
                    <a:pt x="54959" y="1844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5" name="任意多边形: 形状 1084">
              <a:extLst>
                <a:ext uri="{FF2B5EF4-FFF2-40B4-BE49-F238E27FC236}">
                  <a16:creationId xmlns:a16="http://schemas.microsoft.com/office/drawing/2014/main" id="{C06E96F1-FB90-4AE4-781E-62ECB099A36B}"/>
                </a:ext>
              </a:extLst>
            </p:cNvPr>
            <p:cNvSpPr/>
            <p:nvPr/>
          </p:nvSpPr>
          <p:spPr>
            <a:xfrm>
              <a:off x="3365467" y="5100204"/>
              <a:ext cx="82867" cy="812101"/>
            </a:xfrm>
            <a:custGeom>
              <a:avLst/>
              <a:gdLst>
                <a:gd name="connsiteX0" fmla="*/ 82867 w 82867"/>
                <a:gd name="connsiteY0" fmla="*/ 812101 h 812101"/>
                <a:gd name="connsiteX1" fmla="*/ 71438 w 82867"/>
                <a:gd name="connsiteY1" fmla="*/ 812101 h 812101"/>
                <a:gd name="connsiteX2" fmla="*/ 71438 w 82867"/>
                <a:gd name="connsiteY2" fmla="*/ 562261 h 812101"/>
                <a:gd name="connsiteX3" fmla="*/ 46101 w 82867"/>
                <a:gd name="connsiteY3" fmla="*/ 562261 h 812101"/>
                <a:gd name="connsiteX4" fmla="*/ 46101 w 82867"/>
                <a:gd name="connsiteY4" fmla="*/ 11430 h 812101"/>
                <a:gd name="connsiteX5" fmla="*/ 11430 w 82867"/>
                <a:gd name="connsiteY5" fmla="*/ 11430 h 812101"/>
                <a:gd name="connsiteX6" fmla="*/ 11430 w 82867"/>
                <a:gd name="connsiteY6" fmla="*/ 365665 h 812101"/>
                <a:gd name="connsiteX7" fmla="*/ 0 w 82867"/>
                <a:gd name="connsiteY7" fmla="*/ 365665 h 812101"/>
                <a:gd name="connsiteX8" fmla="*/ 0 w 82867"/>
                <a:gd name="connsiteY8" fmla="*/ 0 h 812101"/>
                <a:gd name="connsiteX9" fmla="*/ 57531 w 82867"/>
                <a:gd name="connsiteY9" fmla="*/ 0 h 812101"/>
                <a:gd name="connsiteX10" fmla="*/ 57531 w 82867"/>
                <a:gd name="connsiteY10" fmla="*/ 550831 h 812101"/>
                <a:gd name="connsiteX11" fmla="*/ 82867 w 82867"/>
                <a:gd name="connsiteY11" fmla="*/ 550831 h 81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867" h="812101">
                  <a:moveTo>
                    <a:pt x="82867" y="812101"/>
                  </a:moveTo>
                  <a:lnTo>
                    <a:pt x="71438" y="812101"/>
                  </a:lnTo>
                  <a:lnTo>
                    <a:pt x="71438" y="562261"/>
                  </a:lnTo>
                  <a:lnTo>
                    <a:pt x="46101" y="562261"/>
                  </a:lnTo>
                  <a:lnTo>
                    <a:pt x="46101" y="11430"/>
                  </a:lnTo>
                  <a:lnTo>
                    <a:pt x="11430" y="11430"/>
                  </a:lnTo>
                  <a:lnTo>
                    <a:pt x="11430" y="365665"/>
                  </a:lnTo>
                  <a:lnTo>
                    <a:pt x="0" y="365665"/>
                  </a:lnTo>
                  <a:lnTo>
                    <a:pt x="0" y="0"/>
                  </a:lnTo>
                  <a:lnTo>
                    <a:pt x="57531" y="0"/>
                  </a:lnTo>
                  <a:lnTo>
                    <a:pt x="57531" y="550831"/>
                  </a:lnTo>
                  <a:lnTo>
                    <a:pt x="82867" y="550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6" name="任意多边形: 形状 1085">
              <a:extLst>
                <a:ext uri="{FF2B5EF4-FFF2-40B4-BE49-F238E27FC236}">
                  <a16:creationId xmlns:a16="http://schemas.microsoft.com/office/drawing/2014/main" id="{9930C698-0100-E51C-EADB-DECAD7537237}"/>
                </a:ext>
              </a:extLst>
            </p:cNvPr>
            <p:cNvSpPr/>
            <p:nvPr/>
          </p:nvSpPr>
          <p:spPr>
            <a:xfrm>
              <a:off x="3428332" y="5100204"/>
              <a:ext cx="224789" cy="388334"/>
            </a:xfrm>
            <a:custGeom>
              <a:avLst/>
              <a:gdLst>
                <a:gd name="connsiteX0" fmla="*/ 224790 w 224789"/>
                <a:gd name="connsiteY0" fmla="*/ 388334 h 388334"/>
                <a:gd name="connsiteX1" fmla="*/ 213360 w 224789"/>
                <a:gd name="connsiteY1" fmla="*/ 388334 h 388334"/>
                <a:gd name="connsiteX2" fmla="*/ 213360 w 224789"/>
                <a:gd name="connsiteY2" fmla="*/ 235267 h 388334"/>
                <a:gd name="connsiteX3" fmla="*/ 205454 w 224789"/>
                <a:gd name="connsiteY3" fmla="*/ 235267 h 388334"/>
                <a:gd name="connsiteX4" fmla="*/ 205454 w 224789"/>
                <a:gd name="connsiteY4" fmla="*/ 208312 h 388334"/>
                <a:gd name="connsiteX5" fmla="*/ 186404 w 224789"/>
                <a:gd name="connsiteY5" fmla="*/ 208312 h 388334"/>
                <a:gd name="connsiteX6" fmla="*/ 186404 w 224789"/>
                <a:gd name="connsiteY6" fmla="*/ 181642 h 388334"/>
                <a:gd name="connsiteX7" fmla="*/ 168973 w 224789"/>
                <a:gd name="connsiteY7" fmla="*/ 181642 h 388334"/>
                <a:gd name="connsiteX8" fmla="*/ 168973 w 224789"/>
                <a:gd name="connsiteY8" fmla="*/ 149542 h 388334"/>
                <a:gd name="connsiteX9" fmla="*/ 151448 w 224789"/>
                <a:gd name="connsiteY9" fmla="*/ 149542 h 388334"/>
                <a:gd name="connsiteX10" fmla="*/ 151448 w 224789"/>
                <a:gd name="connsiteY10" fmla="*/ 124111 h 388334"/>
                <a:gd name="connsiteX11" fmla="*/ 130873 w 224789"/>
                <a:gd name="connsiteY11" fmla="*/ 124111 h 388334"/>
                <a:gd name="connsiteX12" fmla="*/ 130873 w 224789"/>
                <a:gd name="connsiteY12" fmla="*/ 103537 h 388334"/>
                <a:gd name="connsiteX13" fmla="*/ 108585 w 224789"/>
                <a:gd name="connsiteY13" fmla="*/ 103537 h 388334"/>
                <a:gd name="connsiteX14" fmla="*/ 108585 w 224789"/>
                <a:gd name="connsiteY14" fmla="*/ 75533 h 388334"/>
                <a:gd name="connsiteX15" fmla="*/ 78486 w 224789"/>
                <a:gd name="connsiteY15" fmla="*/ 75533 h 388334"/>
                <a:gd name="connsiteX16" fmla="*/ 78486 w 224789"/>
                <a:gd name="connsiteY16" fmla="*/ 55912 h 388334"/>
                <a:gd name="connsiteX17" fmla="*/ 48292 w 224789"/>
                <a:gd name="connsiteY17" fmla="*/ 55912 h 388334"/>
                <a:gd name="connsiteX18" fmla="*/ 48292 w 224789"/>
                <a:gd name="connsiteY18" fmla="*/ 35242 h 388334"/>
                <a:gd name="connsiteX19" fmla="*/ 19717 w 224789"/>
                <a:gd name="connsiteY19" fmla="*/ 35242 h 388334"/>
                <a:gd name="connsiteX20" fmla="*/ 19717 w 224789"/>
                <a:gd name="connsiteY20" fmla="*/ 11430 h 388334"/>
                <a:gd name="connsiteX21" fmla="*/ 0 w 224789"/>
                <a:gd name="connsiteY21" fmla="*/ 11430 h 388334"/>
                <a:gd name="connsiteX22" fmla="*/ 0 w 224789"/>
                <a:gd name="connsiteY22" fmla="*/ 0 h 388334"/>
                <a:gd name="connsiteX23" fmla="*/ 31147 w 224789"/>
                <a:gd name="connsiteY23" fmla="*/ 0 h 388334"/>
                <a:gd name="connsiteX24" fmla="*/ 31147 w 224789"/>
                <a:gd name="connsiteY24" fmla="*/ 23813 h 388334"/>
                <a:gd name="connsiteX25" fmla="*/ 59722 w 224789"/>
                <a:gd name="connsiteY25" fmla="*/ 23813 h 388334"/>
                <a:gd name="connsiteX26" fmla="*/ 59722 w 224789"/>
                <a:gd name="connsiteY26" fmla="*/ 44482 h 388334"/>
                <a:gd name="connsiteX27" fmla="*/ 89916 w 224789"/>
                <a:gd name="connsiteY27" fmla="*/ 44482 h 388334"/>
                <a:gd name="connsiteX28" fmla="*/ 89916 w 224789"/>
                <a:gd name="connsiteY28" fmla="*/ 64103 h 388334"/>
                <a:gd name="connsiteX29" fmla="*/ 120015 w 224789"/>
                <a:gd name="connsiteY29" fmla="*/ 64103 h 388334"/>
                <a:gd name="connsiteX30" fmla="*/ 120015 w 224789"/>
                <a:gd name="connsiteY30" fmla="*/ 92107 h 388334"/>
                <a:gd name="connsiteX31" fmla="*/ 142303 w 224789"/>
                <a:gd name="connsiteY31" fmla="*/ 92107 h 388334"/>
                <a:gd name="connsiteX32" fmla="*/ 142303 w 224789"/>
                <a:gd name="connsiteY32" fmla="*/ 112681 h 388334"/>
                <a:gd name="connsiteX33" fmla="*/ 162877 w 224789"/>
                <a:gd name="connsiteY33" fmla="*/ 112681 h 388334"/>
                <a:gd name="connsiteX34" fmla="*/ 162877 w 224789"/>
                <a:gd name="connsiteY34" fmla="*/ 138112 h 388334"/>
                <a:gd name="connsiteX35" fmla="*/ 180403 w 224789"/>
                <a:gd name="connsiteY35" fmla="*/ 138112 h 388334"/>
                <a:gd name="connsiteX36" fmla="*/ 180403 w 224789"/>
                <a:gd name="connsiteY36" fmla="*/ 170212 h 388334"/>
                <a:gd name="connsiteX37" fmla="*/ 197834 w 224789"/>
                <a:gd name="connsiteY37" fmla="*/ 170212 h 388334"/>
                <a:gd name="connsiteX38" fmla="*/ 197834 w 224789"/>
                <a:gd name="connsiteY38" fmla="*/ 196882 h 388334"/>
                <a:gd name="connsiteX39" fmla="*/ 216884 w 224789"/>
                <a:gd name="connsiteY39" fmla="*/ 196882 h 388334"/>
                <a:gd name="connsiteX40" fmla="*/ 216884 w 224789"/>
                <a:gd name="connsiteY40" fmla="*/ 223837 h 388334"/>
                <a:gd name="connsiteX41" fmla="*/ 224790 w 224789"/>
                <a:gd name="connsiteY41" fmla="*/ 223837 h 38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24789" h="388334">
                  <a:moveTo>
                    <a:pt x="224790" y="388334"/>
                  </a:moveTo>
                  <a:lnTo>
                    <a:pt x="213360" y="388334"/>
                  </a:lnTo>
                  <a:lnTo>
                    <a:pt x="213360" y="235267"/>
                  </a:lnTo>
                  <a:lnTo>
                    <a:pt x="205454" y="235267"/>
                  </a:lnTo>
                  <a:lnTo>
                    <a:pt x="205454" y="208312"/>
                  </a:lnTo>
                  <a:lnTo>
                    <a:pt x="186404" y="208312"/>
                  </a:lnTo>
                  <a:lnTo>
                    <a:pt x="186404" y="181642"/>
                  </a:lnTo>
                  <a:lnTo>
                    <a:pt x="168973" y="181642"/>
                  </a:lnTo>
                  <a:lnTo>
                    <a:pt x="168973" y="149542"/>
                  </a:lnTo>
                  <a:lnTo>
                    <a:pt x="151448" y="149542"/>
                  </a:lnTo>
                  <a:lnTo>
                    <a:pt x="151448" y="124111"/>
                  </a:lnTo>
                  <a:lnTo>
                    <a:pt x="130873" y="124111"/>
                  </a:lnTo>
                  <a:lnTo>
                    <a:pt x="130873" y="103537"/>
                  </a:lnTo>
                  <a:lnTo>
                    <a:pt x="108585" y="103537"/>
                  </a:lnTo>
                  <a:lnTo>
                    <a:pt x="108585" y="75533"/>
                  </a:lnTo>
                  <a:lnTo>
                    <a:pt x="78486" y="75533"/>
                  </a:lnTo>
                  <a:lnTo>
                    <a:pt x="78486" y="55912"/>
                  </a:lnTo>
                  <a:lnTo>
                    <a:pt x="48292" y="55912"/>
                  </a:lnTo>
                  <a:lnTo>
                    <a:pt x="48292" y="35242"/>
                  </a:lnTo>
                  <a:lnTo>
                    <a:pt x="19717" y="35242"/>
                  </a:lnTo>
                  <a:lnTo>
                    <a:pt x="19717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1147" y="0"/>
                  </a:lnTo>
                  <a:lnTo>
                    <a:pt x="31147" y="23813"/>
                  </a:lnTo>
                  <a:lnTo>
                    <a:pt x="59722" y="23813"/>
                  </a:lnTo>
                  <a:lnTo>
                    <a:pt x="59722" y="44482"/>
                  </a:lnTo>
                  <a:lnTo>
                    <a:pt x="89916" y="44482"/>
                  </a:lnTo>
                  <a:lnTo>
                    <a:pt x="89916" y="64103"/>
                  </a:lnTo>
                  <a:lnTo>
                    <a:pt x="120015" y="64103"/>
                  </a:lnTo>
                  <a:lnTo>
                    <a:pt x="120015" y="92107"/>
                  </a:lnTo>
                  <a:lnTo>
                    <a:pt x="142303" y="92107"/>
                  </a:lnTo>
                  <a:lnTo>
                    <a:pt x="142303" y="112681"/>
                  </a:lnTo>
                  <a:lnTo>
                    <a:pt x="162877" y="112681"/>
                  </a:lnTo>
                  <a:lnTo>
                    <a:pt x="162877" y="138112"/>
                  </a:lnTo>
                  <a:lnTo>
                    <a:pt x="180403" y="138112"/>
                  </a:lnTo>
                  <a:lnTo>
                    <a:pt x="180403" y="170212"/>
                  </a:lnTo>
                  <a:lnTo>
                    <a:pt x="197834" y="170212"/>
                  </a:lnTo>
                  <a:lnTo>
                    <a:pt x="197834" y="196882"/>
                  </a:lnTo>
                  <a:lnTo>
                    <a:pt x="216884" y="196882"/>
                  </a:lnTo>
                  <a:lnTo>
                    <a:pt x="216884" y="223837"/>
                  </a:lnTo>
                  <a:lnTo>
                    <a:pt x="224790" y="2238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7" name="任意多边形: 形状 1086">
              <a:extLst>
                <a:ext uri="{FF2B5EF4-FFF2-40B4-BE49-F238E27FC236}">
                  <a16:creationId xmlns:a16="http://schemas.microsoft.com/office/drawing/2014/main" id="{2EBD812A-9FA3-7F9C-D854-DA4A2D5BE2E6}"/>
                </a:ext>
              </a:extLst>
            </p:cNvPr>
            <p:cNvSpPr/>
            <p:nvPr/>
          </p:nvSpPr>
          <p:spPr>
            <a:xfrm>
              <a:off x="3463956" y="5845249"/>
              <a:ext cx="695610" cy="173450"/>
            </a:xfrm>
            <a:custGeom>
              <a:avLst/>
              <a:gdLst>
                <a:gd name="connsiteX0" fmla="*/ 695611 w 695610"/>
                <a:gd name="connsiteY0" fmla="*/ 173450 h 173450"/>
                <a:gd name="connsiteX1" fmla="*/ 684181 w 695610"/>
                <a:gd name="connsiteY1" fmla="*/ 173450 h 173450"/>
                <a:gd name="connsiteX2" fmla="*/ 684181 w 695610"/>
                <a:gd name="connsiteY2" fmla="*/ 133160 h 173450"/>
                <a:gd name="connsiteX3" fmla="*/ 341281 w 695610"/>
                <a:gd name="connsiteY3" fmla="*/ 133160 h 173450"/>
                <a:gd name="connsiteX4" fmla="*/ 341281 w 695610"/>
                <a:gd name="connsiteY4" fmla="*/ 72771 h 173450"/>
                <a:gd name="connsiteX5" fmla="*/ 249174 w 695610"/>
                <a:gd name="connsiteY5" fmla="*/ 72771 h 173450"/>
                <a:gd name="connsiteX6" fmla="*/ 249174 w 695610"/>
                <a:gd name="connsiteY6" fmla="*/ 49625 h 173450"/>
                <a:gd name="connsiteX7" fmla="*/ 150781 w 695610"/>
                <a:gd name="connsiteY7" fmla="*/ 49625 h 173450"/>
                <a:gd name="connsiteX8" fmla="*/ 150781 w 695610"/>
                <a:gd name="connsiteY8" fmla="*/ 33052 h 173450"/>
                <a:gd name="connsiteX9" fmla="*/ 41529 w 695610"/>
                <a:gd name="connsiteY9" fmla="*/ 13621 h 173450"/>
                <a:gd name="connsiteX10" fmla="*/ 41529 w 695610"/>
                <a:gd name="connsiteY10" fmla="*/ 39529 h 173450"/>
                <a:gd name="connsiteX11" fmla="*/ 11430 w 695610"/>
                <a:gd name="connsiteY11" fmla="*/ 39529 h 173450"/>
                <a:gd name="connsiteX12" fmla="*/ 11430 w 695610"/>
                <a:gd name="connsiteY12" fmla="*/ 123254 h 173450"/>
                <a:gd name="connsiteX13" fmla="*/ 59055 w 695610"/>
                <a:gd name="connsiteY13" fmla="*/ 123254 h 173450"/>
                <a:gd name="connsiteX14" fmla="*/ 59055 w 695610"/>
                <a:gd name="connsiteY14" fmla="*/ 173450 h 173450"/>
                <a:gd name="connsiteX15" fmla="*/ 47625 w 695610"/>
                <a:gd name="connsiteY15" fmla="*/ 173450 h 173450"/>
                <a:gd name="connsiteX16" fmla="*/ 47625 w 695610"/>
                <a:gd name="connsiteY16" fmla="*/ 134684 h 173450"/>
                <a:gd name="connsiteX17" fmla="*/ 0 w 695610"/>
                <a:gd name="connsiteY17" fmla="*/ 134684 h 173450"/>
                <a:gd name="connsiteX18" fmla="*/ 0 w 695610"/>
                <a:gd name="connsiteY18" fmla="*/ 28099 h 173450"/>
                <a:gd name="connsiteX19" fmla="*/ 30099 w 695610"/>
                <a:gd name="connsiteY19" fmla="*/ 28099 h 173450"/>
                <a:gd name="connsiteX20" fmla="*/ 30099 w 695610"/>
                <a:gd name="connsiteY20" fmla="*/ 0 h 173450"/>
                <a:gd name="connsiteX21" fmla="*/ 162211 w 695610"/>
                <a:gd name="connsiteY21" fmla="*/ 23432 h 173450"/>
                <a:gd name="connsiteX22" fmla="*/ 162211 w 695610"/>
                <a:gd name="connsiteY22" fmla="*/ 38195 h 173450"/>
                <a:gd name="connsiteX23" fmla="*/ 260604 w 695610"/>
                <a:gd name="connsiteY23" fmla="*/ 38195 h 173450"/>
                <a:gd name="connsiteX24" fmla="*/ 260604 w 695610"/>
                <a:gd name="connsiteY24" fmla="*/ 61341 h 173450"/>
                <a:gd name="connsiteX25" fmla="*/ 352711 w 695610"/>
                <a:gd name="connsiteY25" fmla="*/ 61341 h 173450"/>
                <a:gd name="connsiteX26" fmla="*/ 352711 w 695610"/>
                <a:gd name="connsiteY26" fmla="*/ 121729 h 173450"/>
                <a:gd name="connsiteX27" fmla="*/ 695611 w 695610"/>
                <a:gd name="connsiteY27" fmla="*/ 121729 h 17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5610" h="173450">
                  <a:moveTo>
                    <a:pt x="695611" y="173450"/>
                  </a:moveTo>
                  <a:lnTo>
                    <a:pt x="684181" y="173450"/>
                  </a:lnTo>
                  <a:lnTo>
                    <a:pt x="684181" y="133160"/>
                  </a:lnTo>
                  <a:lnTo>
                    <a:pt x="341281" y="133160"/>
                  </a:lnTo>
                  <a:lnTo>
                    <a:pt x="341281" y="72771"/>
                  </a:lnTo>
                  <a:lnTo>
                    <a:pt x="249174" y="72771"/>
                  </a:lnTo>
                  <a:lnTo>
                    <a:pt x="249174" y="49625"/>
                  </a:lnTo>
                  <a:lnTo>
                    <a:pt x="150781" y="49625"/>
                  </a:lnTo>
                  <a:lnTo>
                    <a:pt x="150781" y="33052"/>
                  </a:lnTo>
                  <a:lnTo>
                    <a:pt x="41529" y="13621"/>
                  </a:lnTo>
                  <a:lnTo>
                    <a:pt x="41529" y="39529"/>
                  </a:lnTo>
                  <a:lnTo>
                    <a:pt x="11430" y="39529"/>
                  </a:lnTo>
                  <a:lnTo>
                    <a:pt x="11430" y="123254"/>
                  </a:lnTo>
                  <a:lnTo>
                    <a:pt x="59055" y="123254"/>
                  </a:lnTo>
                  <a:lnTo>
                    <a:pt x="59055" y="173450"/>
                  </a:lnTo>
                  <a:lnTo>
                    <a:pt x="47625" y="173450"/>
                  </a:lnTo>
                  <a:lnTo>
                    <a:pt x="47625" y="134684"/>
                  </a:lnTo>
                  <a:lnTo>
                    <a:pt x="0" y="134684"/>
                  </a:lnTo>
                  <a:lnTo>
                    <a:pt x="0" y="28099"/>
                  </a:lnTo>
                  <a:lnTo>
                    <a:pt x="30099" y="28099"/>
                  </a:lnTo>
                  <a:lnTo>
                    <a:pt x="30099" y="0"/>
                  </a:lnTo>
                  <a:lnTo>
                    <a:pt x="162211" y="23432"/>
                  </a:lnTo>
                  <a:lnTo>
                    <a:pt x="162211" y="38195"/>
                  </a:lnTo>
                  <a:lnTo>
                    <a:pt x="260604" y="38195"/>
                  </a:lnTo>
                  <a:lnTo>
                    <a:pt x="260604" y="61341"/>
                  </a:lnTo>
                  <a:lnTo>
                    <a:pt x="352711" y="61341"/>
                  </a:lnTo>
                  <a:lnTo>
                    <a:pt x="352711" y="121729"/>
                  </a:lnTo>
                  <a:lnTo>
                    <a:pt x="695611" y="1217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8" name="任意多边形: 形状 1087">
              <a:extLst>
                <a:ext uri="{FF2B5EF4-FFF2-40B4-BE49-F238E27FC236}">
                  <a16:creationId xmlns:a16="http://schemas.microsoft.com/office/drawing/2014/main" id="{6769A785-098F-A083-33BC-A8D85D164A6D}"/>
                </a:ext>
              </a:extLst>
            </p:cNvPr>
            <p:cNvSpPr/>
            <p:nvPr/>
          </p:nvSpPr>
          <p:spPr>
            <a:xfrm>
              <a:off x="3506818" y="5798672"/>
              <a:ext cx="193929" cy="77152"/>
            </a:xfrm>
            <a:custGeom>
              <a:avLst/>
              <a:gdLst>
                <a:gd name="connsiteX0" fmla="*/ 193929 w 193929"/>
                <a:gd name="connsiteY0" fmla="*/ 77153 h 77152"/>
                <a:gd name="connsiteX1" fmla="*/ 182499 w 193929"/>
                <a:gd name="connsiteY1" fmla="*/ 77153 h 77152"/>
                <a:gd name="connsiteX2" fmla="*/ 182499 w 193929"/>
                <a:gd name="connsiteY2" fmla="*/ 11430 h 77152"/>
                <a:gd name="connsiteX3" fmla="*/ 11430 w 193929"/>
                <a:gd name="connsiteY3" fmla="*/ 11430 h 77152"/>
                <a:gd name="connsiteX4" fmla="*/ 11430 w 193929"/>
                <a:gd name="connsiteY4" fmla="*/ 41434 h 77152"/>
                <a:gd name="connsiteX5" fmla="*/ 0 w 193929"/>
                <a:gd name="connsiteY5" fmla="*/ 41434 h 77152"/>
                <a:gd name="connsiteX6" fmla="*/ 0 w 193929"/>
                <a:gd name="connsiteY6" fmla="*/ 0 h 77152"/>
                <a:gd name="connsiteX7" fmla="*/ 193929 w 193929"/>
                <a:gd name="connsiteY7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929" h="77152">
                  <a:moveTo>
                    <a:pt x="193929" y="77153"/>
                  </a:moveTo>
                  <a:lnTo>
                    <a:pt x="182499" y="77153"/>
                  </a:lnTo>
                  <a:lnTo>
                    <a:pt x="182499" y="11430"/>
                  </a:lnTo>
                  <a:lnTo>
                    <a:pt x="11430" y="11430"/>
                  </a:lnTo>
                  <a:lnTo>
                    <a:pt x="11430" y="41434"/>
                  </a:lnTo>
                  <a:lnTo>
                    <a:pt x="0" y="41434"/>
                  </a:lnTo>
                  <a:lnTo>
                    <a:pt x="0" y="0"/>
                  </a:lnTo>
                  <a:lnTo>
                    <a:pt x="19392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9" name="任意多边形: 形状 1088">
              <a:extLst>
                <a:ext uri="{FF2B5EF4-FFF2-40B4-BE49-F238E27FC236}">
                  <a16:creationId xmlns:a16="http://schemas.microsoft.com/office/drawing/2014/main" id="{252D52C6-1531-1600-A2A2-A0F7ED153FAB}"/>
                </a:ext>
              </a:extLst>
            </p:cNvPr>
            <p:cNvSpPr/>
            <p:nvPr/>
          </p:nvSpPr>
          <p:spPr>
            <a:xfrm>
              <a:off x="3698842" y="5563785"/>
              <a:ext cx="744854" cy="454914"/>
            </a:xfrm>
            <a:custGeom>
              <a:avLst/>
              <a:gdLst>
                <a:gd name="connsiteX0" fmla="*/ 744855 w 744854"/>
                <a:gd name="connsiteY0" fmla="*/ 454914 h 454914"/>
                <a:gd name="connsiteX1" fmla="*/ 733425 w 744854"/>
                <a:gd name="connsiteY1" fmla="*/ 454914 h 454914"/>
                <a:gd name="connsiteX2" fmla="*/ 733425 w 744854"/>
                <a:gd name="connsiteY2" fmla="*/ 11430 h 454914"/>
                <a:gd name="connsiteX3" fmla="*/ 11430 w 744854"/>
                <a:gd name="connsiteY3" fmla="*/ 11430 h 454914"/>
                <a:gd name="connsiteX4" fmla="*/ 11430 w 744854"/>
                <a:gd name="connsiteY4" fmla="*/ 44387 h 454914"/>
                <a:gd name="connsiteX5" fmla="*/ 20955 w 744854"/>
                <a:gd name="connsiteY5" fmla="*/ 44387 h 454914"/>
                <a:gd name="connsiteX6" fmla="*/ 20955 w 744854"/>
                <a:gd name="connsiteY6" fmla="*/ 312039 h 454914"/>
                <a:gd name="connsiteX7" fmla="*/ 9525 w 744854"/>
                <a:gd name="connsiteY7" fmla="*/ 312039 h 454914"/>
                <a:gd name="connsiteX8" fmla="*/ 9525 w 744854"/>
                <a:gd name="connsiteY8" fmla="*/ 55817 h 454914"/>
                <a:gd name="connsiteX9" fmla="*/ 0 w 744854"/>
                <a:gd name="connsiteY9" fmla="*/ 55817 h 454914"/>
                <a:gd name="connsiteX10" fmla="*/ 0 w 744854"/>
                <a:gd name="connsiteY10" fmla="*/ 0 h 454914"/>
                <a:gd name="connsiteX11" fmla="*/ 744855 w 744854"/>
                <a:gd name="connsiteY11" fmla="*/ 0 h 45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4854" h="454914">
                  <a:moveTo>
                    <a:pt x="744855" y="454914"/>
                  </a:moveTo>
                  <a:lnTo>
                    <a:pt x="733425" y="454914"/>
                  </a:lnTo>
                  <a:lnTo>
                    <a:pt x="733425" y="11430"/>
                  </a:lnTo>
                  <a:lnTo>
                    <a:pt x="11430" y="11430"/>
                  </a:lnTo>
                  <a:lnTo>
                    <a:pt x="11430" y="44387"/>
                  </a:lnTo>
                  <a:lnTo>
                    <a:pt x="20955" y="44387"/>
                  </a:lnTo>
                  <a:lnTo>
                    <a:pt x="20955" y="312039"/>
                  </a:lnTo>
                  <a:lnTo>
                    <a:pt x="9525" y="312039"/>
                  </a:lnTo>
                  <a:lnTo>
                    <a:pt x="9525" y="55817"/>
                  </a:lnTo>
                  <a:lnTo>
                    <a:pt x="0" y="55817"/>
                  </a:lnTo>
                  <a:lnTo>
                    <a:pt x="0" y="0"/>
                  </a:lnTo>
                  <a:lnTo>
                    <a:pt x="74485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0" name="任意多边形: 形状 1089">
              <a:extLst>
                <a:ext uri="{FF2B5EF4-FFF2-40B4-BE49-F238E27FC236}">
                  <a16:creationId xmlns:a16="http://schemas.microsoft.com/office/drawing/2014/main" id="{B03B89C5-95B6-3A2E-7283-5CCB545EB356}"/>
                </a:ext>
              </a:extLst>
            </p:cNvPr>
            <p:cNvSpPr/>
            <p:nvPr/>
          </p:nvSpPr>
          <p:spPr>
            <a:xfrm>
              <a:off x="4459318" y="5790004"/>
              <a:ext cx="454342" cy="228695"/>
            </a:xfrm>
            <a:custGeom>
              <a:avLst/>
              <a:gdLst>
                <a:gd name="connsiteX0" fmla="*/ 454342 w 454342"/>
                <a:gd name="connsiteY0" fmla="*/ 228695 h 228695"/>
                <a:gd name="connsiteX1" fmla="*/ 442913 w 454342"/>
                <a:gd name="connsiteY1" fmla="*/ 228695 h 228695"/>
                <a:gd name="connsiteX2" fmla="*/ 442913 w 454342"/>
                <a:gd name="connsiteY2" fmla="*/ 11430 h 228695"/>
                <a:gd name="connsiteX3" fmla="*/ 11430 w 454342"/>
                <a:gd name="connsiteY3" fmla="*/ 11430 h 228695"/>
                <a:gd name="connsiteX4" fmla="*/ 11430 w 454342"/>
                <a:gd name="connsiteY4" fmla="*/ 228695 h 228695"/>
                <a:gd name="connsiteX5" fmla="*/ 0 w 454342"/>
                <a:gd name="connsiteY5" fmla="*/ 228695 h 228695"/>
                <a:gd name="connsiteX6" fmla="*/ 0 w 454342"/>
                <a:gd name="connsiteY6" fmla="*/ 0 h 228695"/>
                <a:gd name="connsiteX7" fmla="*/ 454342 w 454342"/>
                <a:gd name="connsiteY7" fmla="*/ 0 h 22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342" h="228695">
                  <a:moveTo>
                    <a:pt x="454342" y="228695"/>
                  </a:moveTo>
                  <a:lnTo>
                    <a:pt x="442913" y="228695"/>
                  </a:lnTo>
                  <a:lnTo>
                    <a:pt x="442913" y="11430"/>
                  </a:lnTo>
                  <a:lnTo>
                    <a:pt x="11430" y="11430"/>
                  </a:lnTo>
                  <a:lnTo>
                    <a:pt x="11430" y="228695"/>
                  </a:lnTo>
                  <a:lnTo>
                    <a:pt x="0" y="228695"/>
                  </a:lnTo>
                  <a:lnTo>
                    <a:pt x="0" y="0"/>
                  </a:lnTo>
                  <a:lnTo>
                    <a:pt x="45434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1" name="任意多边形: 形状 1090">
              <a:extLst>
                <a:ext uri="{FF2B5EF4-FFF2-40B4-BE49-F238E27FC236}">
                  <a16:creationId xmlns:a16="http://schemas.microsoft.com/office/drawing/2014/main" id="{C79245FE-C0B7-E58D-9026-36C44CD0595D}"/>
                </a:ext>
              </a:extLst>
            </p:cNvPr>
            <p:cNvSpPr/>
            <p:nvPr/>
          </p:nvSpPr>
          <p:spPr>
            <a:xfrm>
              <a:off x="3704557" y="5533591"/>
              <a:ext cx="739140" cy="23145"/>
            </a:xfrm>
            <a:custGeom>
              <a:avLst/>
              <a:gdLst>
                <a:gd name="connsiteX0" fmla="*/ 739140 w 739140"/>
                <a:gd name="connsiteY0" fmla="*/ 23146 h 23145"/>
                <a:gd name="connsiteX1" fmla="*/ 727710 w 739140"/>
                <a:gd name="connsiteY1" fmla="*/ 23146 h 23145"/>
                <a:gd name="connsiteX2" fmla="*/ 727710 w 739140"/>
                <a:gd name="connsiteY2" fmla="*/ 11430 h 23145"/>
                <a:gd name="connsiteX3" fmla="*/ 0 w 739140"/>
                <a:gd name="connsiteY3" fmla="*/ 11430 h 23145"/>
                <a:gd name="connsiteX4" fmla="*/ 0 w 739140"/>
                <a:gd name="connsiteY4" fmla="*/ 0 h 23145"/>
                <a:gd name="connsiteX5" fmla="*/ 739140 w 739140"/>
                <a:gd name="connsiteY5" fmla="*/ 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9140" h="23145">
                  <a:moveTo>
                    <a:pt x="739140" y="23146"/>
                  </a:moveTo>
                  <a:lnTo>
                    <a:pt x="727710" y="23146"/>
                  </a:lnTo>
                  <a:lnTo>
                    <a:pt x="727710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73914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2" name="任意多边形: 形状 1091">
              <a:extLst>
                <a:ext uri="{FF2B5EF4-FFF2-40B4-BE49-F238E27FC236}">
                  <a16:creationId xmlns:a16="http://schemas.microsoft.com/office/drawing/2014/main" id="{F221E8E0-88F2-96B7-2CAD-128A1C83BE41}"/>
                </a:ext>
              </a:extLst>
            </p:cNvPr>
            <p:cNvSpPr/>
            <p:nvPr/>
          </p:nvSpPr>
          <p:spPr>
            <a:xfrm>
              <a:off x="4121181" y="5469678"/>
              <a:ext cx="68579" cy="53721"/>
            </a:xfrm>
            <a:custGeom>
              <a:avLst/>
              <a:gdLst>
                <a:gd name="connsiteX0" fmla="*/ 68580 w 68579"/>
                <a:gd name="connsiteY0" fmla="*/ 53721 h 53721"/>
                <a:gd name="connsiteX1" fmla="*/ 57150 w 68579"/>
                <a:gd name="connsiteY1" fmla="*/ 53721 h 53721"/>
                <a:gd name="connsiteX2" fmla="*/ 57150 w 68579"/>
                <a:gd name="connsiteY2" fmla="*/ 11430 h 53721"/>
                <a:gd name="connsiteX3" fmla="*/ 11430 w 68579"/>
                <a:gd name="connsiteY3" fmla="*/ 11430 h 53721"/>
                <a:gd name="connsiteX4" fmla="*/ 11430 w 68579"/>
                <a:gd name="connsiteY4" fmla="*/ 53721 h 53721"/>
                <a:gd name="connsiteX5" fmla="*/ 0 w 68579"/>
                <a:gd name="connsiteY5" fmla="*/ 53721 h 53721"/>
                <a:gd name="connsiteX6" fmla="*/ 0 w 68579"/>
                <a:gd name="connsiteY6" fmla="*/ 0 h 53721"/>
                <a:gd name="connsiteX7" fmla="*/ 68580 w 68579"/>
                <a:gd name="connsiteY7" fmla="*/ 0 h 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79" h="53721">
                  <a:moveTo>
                    <a:pt x="68580" y="53721"/>
                  </a:moveTo>
                  <a:lnTo>
                    <a:pt x="57150" y="53721"/>
                  </a:lnTo>
                  <a:lnTo>
                    <a:pt x="57150" y="11430"/>
                  </a:lnTo>
                  <a:lnTo>
                    <a:pt x="11430" y="11430"/>
                  </a:lnTo>
                  <a:lnTo>
                    <a:pt x="11430" y="53721"/>
                  </a:lnTo>
                  <a:lnTo>
                    <a:pt x="0" y="53721"/>
                  </a:lnTo>
                  <a:lnTo>
                    <a:pt x="0" y="0"/>
                  </a:lnTo>
                  <a:lnTo>
                    <a:pt x="6858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3" name="任意多边形: 形状 1092">
              <a:extLst>
                <a:ext uri="{FF2B5EF4-FFF2-40B4-BE49-F238E27FC236}">
                  <a16:creationId xmlns:a16="http://schemas.microsoft.com/office/drawing/2014/main" id="{503A0DA4-3EFF-849C-A154-B2344C56606B}"/>
                </a:ext>
              </a:extLst>
            </p:cNvPr>
            <p:cNvSpPr/>
            <p:nvPr/>
          </p:nvSpPr>
          <p:spPr>
            <a:xfrm>
              <a:off x="4205287" y="5454248"/>
              <a:ext cx="54292" cy="69151"/>
            </a:xfrm>
            <a:custGeom>
              <a:avLst/>
              <a:gdLst>
                <a:gd name="connsiteX0" fmla="*/ 54292 w 54292"/>
                <a:gd name="connsiteY0" fmla="*/ 69152 h 69151"/>
                <a:gd name="connsiteX1" fmla="*/ 42863 w 54292"/>
                <a:gd name="connsiteY1" fmla="*/ 69152 h 69151"/>
                <a:gd name="connsiteX2" fmla="*/ 42863 w 54292"/>
                <a:gd name="connsiteY2" fmla="*/ 11430 h 69151"/>
                <a:gd name="connsiteX3" fmla="*/ 11430 w 54292"/>
                <a:gd name="connsiteY3" fmla="*/ 11430 h 69151"/>
                <a:gd name="connsiteX4" fmla="*/ 11430 w 54292"/>
                <a:gd name="connsiteY4" fmla="*/ 69152 h 69151"/>
                <a:gd name="connsiteX5" fmla="*/ 0 w 54292"/>
                <a:gd name="connsiteY5" fmla="*/ 69152 h 69151"/>
                <a:gd name="connsiteX6" fmla="*/ 0 w 54292"/>
                <a:gd name="connsiteY6" fmla="*/ 0 h 69151"/>
                <a:gd name="connsiteX7" fmla="*/ 54292 w 54292"/>
                <a:gd name="connsiteY7" fmla="*/ 0 h 6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92" h="69151">
                  <a:moveTo>
                    <a:pt x="54292" y="69152"/>
                  </a:moveTo>
                  <a:lnTo>
                    <a:pt x="42863" y="69152"/>
                  </a:lnTo>
                  <a:lnTo>
                    <a:pt x="42863" y="11430"/>
                  </a:lnTo>
                  <a:lnTo>
                    <a:pt x="11430" y="11430"/>
                  </a:lnTo>
                  <a:lnTo>
                    <a:pt x="11430" y="69152"/>
                  </a:lnTo>
                  <a:lnTo>
                    <a:pt x="0" y="69152"/>
                  </a:lnTo>
                  <a:lnTo>
                    <a:pt x="0" y="0"/>
                  </a:lnTo>
                  <a:lnTo>
                    <a:pt x="5429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4" name="任意多边形: 形状 1093">
              <a:extLst>
                <a:ext uri="{FF2B5EF4-FFF2-40B4-BE49-F238E27FC236}">
                  <a16:creationId xmlns:a16="http://schemas.microsoft.com/office/drawing/2014/main" id="{6B6DF618-87F0-C9E8-8DB4-3320C8139D20}"/>
                </a:ext>
              </a:extLst>
            </p:cNvPr>
            <p:cNvSpPr/>
            <p:nvPr/>
          </p:nvSpPr>
          <p:spPr>
            <a:xfrm>
              <a:off x="4273581" y="5469678"/>
              <a:ext cx="70104" cy="53721"/>
            </a:xfrm>
            <a:custGeom>
              <a:avLst/>
              <a:gdLst>
                <a:gd name="connsiteX0" fmla="*/ 70104 w 70104"/>
                <a:gd name="connsiteY0" fmla="*/ 53721 h 53721"/>
                <a:gd name="connsiteX1" fmla="*/ 58674 w 70104"/>
                <a:gd name="connsiteY1" fmla="*/ 53721 h 53721"/>
                <a:gd name="connsiteX2" fmla="*/ 58674 w 70104"/>
                <a:gd name="connsiteY2" fmla="*/ 11430 h 53721"/>
                <a:gd name="connsiteX3" fmla="*/ 11430 w 70104"/>
                <a:gd name="connsiteY3" fmla="*/ 11430 h 53721"/>
                <a:gd name="connsiteX4" fmla="*/ 11430 w 70104"/>
                <a:gd name="connsiteY4" fmla="*/ 53721 h 53721"/>
                <a:gd name="connsiteX5" fmla="*/ 0 w 70104"/>
                <a:gd name="connsiteY5" fmla="*/ 53721 h 53721"/>
                <a:gd name="connsiteX6" fmla="*/ 0 w 70104"/>
                <a:gd name="connsiteY6" fmla="*/ 0 h 53721"/>
                <a:gd name="connsiteX7" fmla="*/ 70104 w 70104"/>
                <a:gd name="connsiteY7" fmla="*/ 0 h 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04" h="53721">
                  <a:moveTo>
                    <a:pt x="70104" y="53721"/>
                  </a:moveTo>
                  <a:lnTo>
                    <a:pt x="58674" y="53721"/>
                  </a:lnTo>
                  <a:lnTo>
                    <a:pt x="58674" y="11430"/>
                  </a:lnTo>
                  <a:lnTo>
                    <a:pt x="11430" y="11430"/>
                  </a:lnTo>
                  <a:lnTo>
                    <a:pt x="11430" y="53721"/>
                  </a:lnTo>
                  <a:lnTo>
                    <a:pt x="0" y="53721"/>
                  </a:lnTo>
                  <a:lnTo>
                    <a:pt x="0" y="0"/>
                  </a:lnTo>
                  <a:lnTo>
                    <a:pt x="701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5" name="任意多边形: 形状 1094">
              <a:extLst>
                <a:ext uri="{FF2B5EF4-FFF2-40B4-BE49-F238E27FC236}">
                  <a16:creationId xmlns:a16="http://schemas.microsoft.com/office/drawing/2014/main" id="{8C48F53F-784E-1D11-DBDD-F7E9A84DEACA}"/>
                </a:ext>
              </a:extLst>
            </p:cNvPr>
            <p:cNvSpPr/>
            <p:nvPr/>
          </p:nvSpPr>
          <p:spPr>
            <a:xfrm>
              <a:off x="4457699" y="4992190"/>
              <a:ext cx="484536" cy="785240"/>
            </a:xfrm>
            <a:custGeom>
              <a:avLst/>
              <a:gdLst>
                <a:gd name="connsiteX0" fmla="*/ 11430 w 484536"/>
                <a:gd name="connsiteY0" fmla="*/ 785241 h 785240"/>
                <a:gd name="connsiteX1" fmla="*/ 0 w 484536"/>
                <a:gd name="connsiteY1" fmla="*/ 785241 h 785240"/>
                <a:gd name="connsiteX2" fmla="*/ 0 w 484536"/>
                <a:gd name="connsiteY2" fmla="*/ 298513 h 785240"/>
                <a:gd name="connsiteX3" fmla="*/ 17431 w 484536"/>
                <a:gd name="connsiteY3" fmla="*/ 298513 h 785240"/>
                <a:gd name="connsiteX4" fmla="*/ 17431 w 484536"/>
                <a:gd name="connsiteY4" fmla="*/ 142970 h 785240"/>
                <a:gd name="connsiteX5" fmla="*/ 104775 w 484536"/>
                <a:gd name="connsiteY5" fmla="*/ 142970 h 785240"/>
                <a:gd name="connsiteX6" fmla="*/ 104775 w 484536"/>
                <a:gd name="connsiteY6" fmla="*/ 0 h 785240"/>
                <a:gd name="connsiteX7" fmla="*/ 317849 w 484536"/>
                <a:gd name="connsiteY7" fmla="*/ 0 h 785240"/>
                <a:gd name="connsiteX8" fmla="*/ 317849 w 484536"/>
                <a:gd name="connsiteY8" fmla="*/ 71533 h 785240"/>
                <a:gd name="connsiteX9" fmla="*/ 392430 w 484536"/>
                <a:gd name="connsiteY9" fmla="*/ 71533 h 785240"/>
                <a:gd name="connsiteX10" fmla="*/ 392430 w 484536"/>
                <a:gd name="connsiteY10" fmla="*/ 133445 h 785240"/>
                <a:gd name="connsiteX11" fmla="*/ 428911 w 484536"/>
                <a:gd name="connsiteY11" fmla="*/ 133445 h 785240"/>
                <a:gd name="connsiteX12" fmla="*/ 428911 w 484536"/>
                <a:gd name="connsiteY12" fmla="*/ 304038 h 785240"/>
                <a:gd name="connsiteX13" fmla="*/ 484537 w 484536"/>
                <a:gd name="connsiteY13" fmla="*/ 304038 h 785240"/>
                <a:gd name="connsiteX14" fmla="*/ 484537 w 484536"/>
                <a:gd name="connsiteY14" fmla="*/ 783622 h 785240"/>
                <a:gd name="connsiteX15" fmla="*/ 473107 w 484536"/>
                <a:gd name="connsiteY15" fmla="*/ 783622 h 785240"/>
                <a:gd name="connsiteX16" fmla="*/ 473107 w 484536"/>
                <a:gd name="connsiteY16" fmla="*/ 315468 h 785240"/>
                <a:gd name="connsiteX17" fmla="*/ 417481 w 484536"/>
                <a:gd name="connsiteY17" fmla="*/ 315468 h 785240"/>
                <a:gd name="connsiteX18" fmla="*/ 417481 w 484536"/>
                <a:gd name="connsiteY18" fmla="*/ 144875 h 785240"/>
                <a:gd name="connsiteX19" fmla="*/ 381000 w 484536"/>
                <a:gd name="connsiteY19" fmla="*/ 144875 h 785240"/>
                <a:gd name="connsiteX20" fmla="*/ 381000 w 484536"/>
                <a:gd name="connsiteY20" fmla="*/ 82963 h 785240"/>
                <a:gd name="connsiteX21" fmla="*/ 306419 w 484536"/>
                <a:gd name="connsiteY21" fmla="*/ 82963 h 785240"/>
                <a:gd name="connsiteX22" fmla="*/ 306419 w 484536"/>
                <a:gd name="connsiteY22" fmla="*/ 11525 h 785240"/>
                <a:gd name="connsiteX23" fmla="*/ 116205 w 484536"/>
                <a:gd name="connsiteY23" fmla="*/ 11525 h 785240"/>
                <a:gd name="connsiteX24" fmla="*/ 116205 w 484536"/>
                <a:gd name="connsiteY24" fmla="*/ 154400 h 785240"/>
                <a:gd name="connsiteX25" fmla="*/ 28861 w 484536"/>
                <a:gd name="connsiteY25" fmla="*/ 154400 h 785240"/>
                <a:gd name="connsiteX26" fmla="*/ 28861 w 484536"/>
                <a:gd name="connsiteY26" fmla="*/ 309943 h 785240"/>
                <a:gd name="connsiteX27" fmla="*/ 11430 w 484536"/>
                <a:gd name="connsiteY27" fmla="*/ 309943 h 78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4536" h="785240">
                  <a:moveTo>
                    <a:pt x="11430" y="785241"/>
                  </a:moveTo>
                  <a:lnTo>
                    <a:pt x="0" y="785241"/>
                  </a:lnTo>
                  <a:lnTo>
                    <a:pt x="0" y="298513"/>
                  </a:lnTo>
                  <a:lnTo>
                    <a:pt x="17431" y="298513"/>
                  </a:lnTo>
                  <a:lnTo>
                    <a:pt x="17431" y="142970"/>
                  </a:lnTo>
                  <a:lnTo>
                    <a:pt x="104775" y="142970"/>
                  </a:lnTo>
                  <a:lnTo>
                    <a:pt x="104775" y="0"/>
                  </a:lnTo>
                  <a:lnTo>
                    <a:pt x="317849" y="0"/>
                  </a:lnTo>
                  <a:lnTo>
                    <a:pt x="317849" y="71533"/>
                  </a:lnTo>
                  <a:lnTo>
                    <a:pt x="392430" y="71533"/>
                  </a:lnTo>
                  <a:lnTo>
                    <a:pt x="392430" y="133445"/>
                  </a:lnTo>
                  <a:lnTo>
                    <a:pt x="428911" y="133445"/>
                  </a:lnTo>
                  <a:lnTo>
                    <a:pt x="428911" y="304038"/>
                  </a:lnTo>
                  <a:lnTo>
                    <a:pt x="484537" y="304038"/>
                  </a:lnTo>
                  <a:lnTo>
                    <a:pt x="484537" y="783622"/>
                  </a:lnTo>
                  <a:lnTo>
                    <a:pt x="473107" y="783622"/>
                  </a:lnTo>
                  <a:lnTo>
                    <a:pt x="473107" y="315468"/>
                  </a:lnTo>
                  <a:lnTo>
                    <a:pt x="417481" y="315468"/>
                  </a:lnTo>
                  <a:lnTo>
                    <a:pt x="417481" y="144875"/>
                  </a:lnTo>
                  <a:lnTo>
                    <a:pt x="381000" y="144875"/>
                  </a:lnTo>
                  <a:lnTo>
                    <a:pt x="381000" y="82963"/>
                  </a:lnTo>
                  <a:lnTo>
                    <a:pt x="306419" y="82963"/>
                  </a:lnTo>
                  <a:lnTo>
                    <a:pt x="306419" y="11525"/>
                  </a:lnTo>
                  <a:lnTo>
                    <a:pt x="116205" y="11525"/>
                  </a:lnTo>
                  <a:lnTo>
                    <a:pt x="116205" y="154400"/>
                  </a:lnTo>
                  <a:lnTo>
                    <a:pt x="28861" y="154400"/>
                  </a:lnTo>
                  <a:lnTo>
                    <a:pt x="28861" y="309943"/>
                  </a:lnTo>
                  <a:lnTo>
                    <a:pt x="11430" y="3099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6" name="任意多边形: 形状 1095">
              <a:extLst>
                <a:ext uri="{FF2B5EF4-FFF2-40B4-BE49-F238E27FC236}">
                  <a16:creationId xmlns:a16="http://schemas.microsoft.com/office/drawing/2014/main" id="{63689262-89E4-3466-25EF-BD18AF6B8288}"/>
                </a:ext>
              </a:extLst>
            </p:cNvPr>
            <p:cNvSpPr/>
            <p:nvPr/>
          </p:nvSpPr>
          <p:spPr>
            <a:xfrm>
              <a:off x="4483131" y="4952566"/>
              <a:ext cx="92963" cy="170783"/>
            </a:xfrm>
            <a:custGeom>
              <a:avLst/>
              <a:gdLst>
                <a:gd name="connsiteX0" fmla="*/ 11430 w 92963"/>
                <a:gd name="connsiteY0" fmla="*/ 170783 h 170783"/>
                <a:gd name="connsiteX1" fmla="*/ 0 w 92963"/>
                <a:gd name="connsiteY1" fmla="*/ 170783 h 170783"/>
                <a:gd name="connsiteX2" fmla="*/ 0 w 92963"/>
                <a:gd name="connsiteY2" fmla="*/ 0 h 170783"/>
                <a:gd name="connsiteX3" fmla="*/ 92964 w 92963"/>
                <a:gd name="connsiteY3" fmla="*/ 0 h 170783"/>
                <a:gd name="connsiteX4" fmla="*/ 92964 w 92963"/>
                <a:gd name="connsiteY4" fmla="*/ 11430 h 170783"/>
                <a:gd name="connsiteX5" fmla="*/ 11430 w 92963"/>
                <a:gd name="connsiteY5" fmla="*/ 11430 h 17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3" h="170783">
                  <a:moveTo>
                    <a:pt x="11430" y="170783"/>
                  </a:moveTo>
                  <a:lnTo>
                    <a:pt x="0" y="170783"/>
                  </a:lnTo>
                  <a:lnTo>
                    <a:pt x="0" y="0"/>
                  </a:lnTo>
                  <a:lnTo>
                    <a:pt x="92964" y="0"/>
                  </a:lnTo>
                  <a:lnTo>
                    <a:pt x="92964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7" name="任意多边形: 形状 1096">
              <a:extLst>
                <a:ext uri="{FF2B5EF4-FFF2-40B4-BE49-F238E27FC236}">
                  <a16:creationId xmlns:a16="http://schemas.microsoft.com/office/drawing/2014/main" id="{907AAC92-F2E5-14E1-3E1C-E2AD55B70B6F}"/>
                </a:ext>
              </a:extLst>
            </p:cNvPr>
            <p:cNvSpPr/>
            <p:nvPr/>
          </p:nvSpPr>
          <p:spPr>
            <a:xfrm>
              <a:off x="4567903" y="4886653"/>
              <a:ext cx="200501" cy="90678"/>
            </a:xfrm>
            <a:custGeom>
              <a:avLst/>
              <a:gdLst>
                <a:gd name="connsiteX0" fmla="*/ 100298 w 200501"/>
                <a:gd name="connsiteY0" fmla="*/ 15430 h 90678"/>
                <a:gd name="connsiteX1" fmla="*/ 170878 w 200501"/>
                <a:gd name="connsiteY1" fmla="*/ 79248 h 90678"/>
                <a:gd name="connsiteX2" fmla="*/ 29718 w 200501"/>
                <a:gd name="connsiteY2" fmla="*/ 79248 h 90678"/>
                <a:gd name="connsiteX3" fmla="*/ 100298 w 200501"/>
                <a:gd name="connsiteY3" fmla="*/ 15430 h 90678"/>
                <a:gd name="connsiteX4" fmla="*/ 100298 w 200501"/>
                <a:gd name="connsiteY4" fmla="*/ 0 h 90678"/>
                <a:gd name="connsiteX5" fmla="*/ 0 w 200501"/>
                <a:gd name="connsiteY5" fmla="*/ 90678 h 90678"/>
                <a:gd name="connsiteX6" fmla="*/ 200501 w 200501"/>
                <a:gd name="connsiteY6" fmla="*/ 90678 h 90678"/>
                <a:gd name="connsiteX7" fmla="*/ 100298 w 200501"/>
                <a:gd name="connsiteY7" fmla="*/ 0 h 90678"/>
                <a:gd name="connsiteX8" fmla="*/ 100298 w 200501"/>
                <a:gd name="connsiteY8" fmla="*/ 0 h 9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01" h="90678">
                  <a:moveTo>
                    <a:pt x="100298" y="15430"/>
                  </a:moveTo>
                  <a:lnTo>
                    <a:pt x="170878" y="79248"/>
                  </a:lnTo>
                  <a:lnTo>
                    <a:pt x="29718" y="79248"/>
                  </a:lnTo>
                  <a:lnTo>
                    <a:pt x="100298" y="15430"/>
                  </a:lnTo>
                  <a:moveTo>
                    <a:pt x="100298" y="0"/>
                  </a:moveTo>
                  <a:lnTo>
                    <a:pt x="0" y="90678"/>
                  </a:lnTo>
                  <a:lnTo>
                    <a:pt x="200501" y="90678"/>
                  </a:lnTo>
                  <a:lnTo>
                    <a:pt x="100298" y="0"/>
                  </a:lnTo>
                  <a:lnTo>
                    <a:pt x="1002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8" name="任意多边形: 形状 1097">
              <a:extLst>
                <a:ext uri="{FF2B5EF4-FFF2-40B4-BE49-F238E27FC236}">
                  <a16:creationId xmlns:a16="http://schemas.microsoft.com/office/drawing/2014/main" id="{0176C3A9-10A0-76CF-5841-5F1B2C013B9F}"/>
                </a:ext>
              </a:extLst>
            </p:cNvPr>
            <p:cNvSpPr/>
            <p:nvPr/>
          </p:nvSpPr>
          <p:spPr>
            <a:xfrm>
              <a:off x="3522630" y="5466916"/>
              <a:ext cx="412051" cy="322897"/>
            </a:xfrm>
            <a:custGeom>
              <a:avLst/>
              <a:gdLst>
                <a:gd name="connsiteX0" fmla="*/ 8954 w 412051"/>
                <a:gd name="connsiteY0" fmla="*/ 322898 h 322897"/>
                <a:gd name="connsiteX1" fmla="*/ 0 w 412051"/>
                <a:gd name="connsiteY1" fmla="*/ 255746 h 322897"/>
                <a:gd name="connsiteX2" fmla="*/ 256508 w 412051"/>
                <a:gd name="connsiteY2" fmla="*/ 0 h 322897"/>
                <a:gd name="connsiteX3" fmla="*/ 412051 w 412051"/>
                <a:gd name="connsiteY3" fmla="*/ 52388 h 322897"/>
                <a:gd name="connsiteX4" fmla="*/ 405098 w 412051"/>
                <a:gd name="connsiteY4" fmla="*/ 61532 h 322897"/>
                <a:gd name="connsiteX5" fmla="*/ 256508 w 412051"/>
                <a:gd name="connsiteY5" fmla="*/ 11525 h 322897"/>
                <a:gd name="connsiteX6" fmla="*/ 11430 w 412051"/>
                <a:gd name="connsiteY6" fmla="*/ 255842 h 322897"/>
                <a:gd name="connsiteX7" fmla="*/ 20002 w 412051"/>
                <a:gd name="connsiteY7" fmla="*/ 320040 h 322897"/>
                <a:gd name="connsiteX8" fmla="*/ 8954 w 412051"/>
                <a:gd name="connsiteY8" fmla="*/ 322898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051" h="322897">
                  <a:moveTo>
                    <a:pt x="8954" y="322898"/>
                  </a:moveTo>
                  <a:cubicBezTo>
                    <a:pt x="3048" y="301085"/>
                    <a:pt x="0" y="278511"/>
                    <a:pt x="0" y="255746"/>
                  </a:cubicBezTo>
                  <a:cubicBezTo>
                    <a:pt x="0" y="114776"/>
                    <a:pt x="115062" y="0"/>
                    <a:pt x="256508" y="0"/>
                  </a:cubicBezTo>
                  <a:cubicBezTo>
                    <a:pt x="313277" y="0"/>
                    <a:pt x="367093" y="18098"/>
                    <a:pt x="412051" y="52388"/>
                  </a:cubicBezTo>
                  <a:lnTo>
                    <a:pt x="405098" y="61532"/>
                  </a:lnTo>
                  <a:cubicBezTo>
                    <a:pt x="362141" y="28766"/>
                    <a:pt x="310705" y="11525"/>
                    <a:pt x="256508" y="11525"/>
                  </a:cubicBezTo>
                  <a:cubicBezTo>
                    <a:pt x="121349" y="11525"/>
                    <a:pt x="11430" y="121158"/>
                    <a:pt x="11430" y="255842"/>
                  </a:cubicBezTo>
                  <a:cubicBezTo>
                    <a:pt x="11430" y="277654"/>
                    <a:pt x="14288" y="299180"/>
                    <a:pt x="20002" y="320040"/>
                  </a:cubicBezTo>
                  <a:lnTo>
                    <a:pt x="8954" y="3228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9" name="任意多边形: 形状 1098">
              <a:extLst>
                <a:ext uri="{FF2B5EF4-FFF2-40B4-BE49-F238E27FC236}">
                  <a16:creationId xmlns:a16="http://schemas.microsoft.com/office/drawing/2014/main" id="{9A5CC221-115D-5DFE-9E3E-20697221698D}"/>
                </a:ext>
              </a:extLst>
            </p:cNvPr>
            <p:cNvSpPr/>
            <p:nvPr/>
          </p:nvSpPr>
          <p:spPr>
            <a:xfrm>
              <a:off x="4481512" y="5462154"/>
              <a:ext cx="430339" cy="321564"/>
            </a:xfrm>
            <a:custGeom>
              <a:avLst/>
              <a:gdLst>
                <a:gd name="connsiteX0" fmla="*/ 401574 w 430339"/>
                <a:gd name="connsiteY0" fmla="*/ 321564 h 321564"/>
                <a:gd name="connsiteX1" fmla="*/ 391668 w 430339"/>
                <a:gd name="connsiteY1" fmla="*/ 315849 h 321564"/>
                <a:gd name="connsiteX2" fmla="*/ 418814 w 430339"/>
                <a:gd name="connsiteY2" fmla="*/ 214503 h 321564"/>
                <a:gd name="connsiteX3" fmla="*/ 215170 w 430339"/>
                <a:gd name="connsiteY3" fmla="*/ 11430 h 321564"/>
                <a:gd name="connsiteX4" fmla="*/ 11430 w 430339"/>
                <a:gd name="connsiteY4" fmla="*/ 214503 h 321564"/>
                <a:gd name="connsiteX5" fmla="*/ 35624 w 430339"/>
                <a:gd name="connsiteY5" fmla="*/ 310515 h 321564"/>
                <a:gd name="connsiteX6" fmla="*/ 25527 w 430339"/>
                <a:gd name="connsiteY6" fmla="*/ 315944 h 321564"/>
                <a:gd name="connsiteX7" fmla="*/ 0 w 430339"/>
                <a:gd name="connsiteY7" fmla="*/ 214503 h 321564"/>
                <a:gd name="connsiteX8" fmla="*/ 215170 w 430339"/>
                <a:gd name="connsiteY8" fmla="*/ 0 h 321564"/>
                <a:gd name="connsiteX9" fmla="*/ 430339 w 430339"/>
                <a:gd name="connsiteY9" fmla="*/ 214503 h 321564"/>
                <a:gd name="connsiteX10" fmla="*/ 401574 w 430339"/>
                <a:gd name="connsiteY10" fmla="*/ 321564 h 32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0339" h="321564">
                  <a:moveTo>
                    <a:pt x="401574" y="321564"/>
                  </a:moveTo>
                  <a:lnTo>
                    <a:pt x="391668" y="315849"/>
                  </a:lnTo>
                  <a:cubicBezTo>
                    <a:pt x="409385" y="285179"/>
                    <a:pt x="418814" y="250127"/>
                    <a:pt x="418814" y="214503"/>
                  </a:cubicBezTo>
                  <a:cubicBezTo>
                    <a:pt x="418814" y="102584"/>
                    <a:pt x="327470" y="11430"/>
                    <a:pt x="215170" y="11430"/>
                  </a:cubicBezTo>
                  <a:cubicBezTo>
                    <a:pt x="102870" y="11430"/>
                    <a:pt x="11430" y="102489"/>
                    <a:pt x="11430" y="214503"/>
                  </a:cubicBezTo>
                  <a:cubicBezTo>
                    <a:pt x="11430" y="248031"/>
                    <a:pt x="19812" y="281178"/>
                    <a:pt x="35624" y="310515"/>
                  </a:cubicBezTo>
                  <a:lnTo>
                    <a:pt x="25527" y="315944"/>
                  </a:lnTo>
                  <a:cubicBezTo>
                    <a:pt x="8858" y="284988"/>
                    <a:pt x="0" y="249841"/>
                    <a:pt x="0" y="214503"/>
                  </a:cubicBezTo>
                  <a:cubicBezTo>
                    <a:pt x="0" y="96203"/>
                    <a:pt x="96488" y="0"/>
                    <a:pt x="215170" y="0"/>
                  </a:cubicBezTo>
                  <a:cubicBezTo>
                    <a:pt x="333756" y="0"/>
                    <a:pt x="430339" y="96203"/>
                    <a:pt x="430339" y="214503"/>
                  </a:cubicBezTo>
                  <a:cubicBezTo>
                    <a:pt x="430244" y="252127"/>
                    <a:pt x="420338" y="289084"/>
                    <a:pt x="401574" y="3215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0" name="任意多边形: 形状 1099">
              <a:extLst>
                <a:ext uri="{FF2B5EF4-FFF2-40B4-BE49-F238E27FC236}">
                  <a16:creationId xmlns:a16="http://schemas.microsoft.com/office/drawing/2014/main" id="{6736D9AE-E4BF-DAAD-6406-241956AD7D2D}"/>
                </a:ext>
              </a:extLst>
            </p:cNvPr>
            <p:cNvSpPr/>
            <p:nvPr/>
          </p:nvSpPr>
          <p:spPr>
            <a:xfrm>
              <a:off x="4051362" y="5149448"/>
              <a:ext cx="369760" cy="318134"/>
            </a:xfrm>
            <a:custGeom>
              <a:avLst/>
              <a:gdLst>
                <a:gd name="connsiteX0" fmla="*/ 306610 w 369760"/>
                <a:gd name="connsiteY0" fmla="*/ 318135 h 318134"/>
                <a:gd name="connsiteX1" fmla="*/ 299180 w 369760"/>
                <a:gd name="connsiteY1" fmla="*/ 309467 h 318134"/>
                <a:gd name="connsiteX2" fmla="*/ 358331 w 369760"/>
                <a:gd name="connsiteY2" fmla="*/ 181546 h 318134"/>
                <a:gd name="connsiteX3" fmla="*/ 184880 w 369760"/>
                <a:gd name="connsiteY3" fmla="*/ 11430 h 318134"/>
                <a:gd name="connsiteX4" fmla="*/ 11430 w 369760"/>
                <a:gd name="connsiteY4" fmla="*/ 181546 h 318134"/>
                <a:gd name="connsiteX5" fmla="*/ 67532 w 369760"/>
                <a:gd name="connsiteY5" fmla="*/ 306800 h 318134"/>
                <a:gd name="connsiteX6" fmla="*/ 59912 w 369760"/>
                <a:gd name="connsiteY6" fmla="*/ 315278 h 318134"/>
                <a:gd name="connsiteX7" fmla="*/ 0 w 369760"/>
                <a:gd name="connsiteY7" fmla="*/ 181546 h 318134"/>
                <a:gd name="connsiteX8" fmla="*/ 184880 w 369760"/>
                <a:gd name="connsiteY8" fmla="*/ 0 h 318134"/>
                <a:gd name="connsiteX9" fmla="*/ 369761 w 369760"/>
                <a:gd name="connsiteY9" fmla="*/ 181546 h 318134"/>
                <a:gd name="connsiteX10" fmla="*/ 306610 w 369760"/>
                <a:gd name="connsiteY10" fmla="*/ 318135 h 31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9760" h="318134">
                  <a:moveTo>
                    <a:pt x="306610" y="318135"/>
                  </a:moveTo>
                  <a:lnTo>
                    <a:pt x="299180" y="309467"/>
                  </a:lnTo>
                  <a:cubicBezTo>
                    <a:pt x="336804" y="277178"/>
                    <a:pt x="358331" y="230505"/>
                    <a:pt x="358331" y="181546"/>
                  </a:cubicBezTo>
                  <a:cubicBezTo>
                    <a:pt x="358331" y="87725"/>
                    <a:pt x="280511" y="11430"/>
                    <a:pt x="184880" y="11430"/>
                  </a:cubicBezTo>
                  <a:cubicBezTo>
                    <a:pt x="89249" y="11430"/>
                    <a:pt x="11430" y="87725"/>
                    <a:pt x="11430" y="181546"/>
                  </a:cubicBezTo>
                  <a:cubicBezTo>
                    <a:pt x="11430" y="228981"/>
                    <a:pt x="31909" y="274701"/>
                    <a:pt x="67532" y="306800"/>
                  </a:cubicBezTo>
                  <a:lnTo>
                    <a:pt x="59912" y="315278"/>
                  </a:lnTo>
                  <a:cubicBezTo>
                    <a:pt x="21812" y="280988"/>
                    <a:pt x="0" y="232220"/>
                    <a:pt x="0" y="181546"/>
                  </a:cubicBezTo>
                  <a:cubicBezTo>
                    <a:pt x="0" y="81439"/>
                    <a:pt x="82963" y="0"/>
                    <a:pt x="184880" y="0"/>
                  </a:cubicBezTo>
                  <a:cubicBezTo>
                    <a:pt x="286798" y="0"/>
                    <a:pt x="369761" y="81439"/>
                    <a:pt x="369761" y="181546"/>
                  </a:cubicBezTo>
                  <a:cubicBezTo>
                    <a:pt x="369761" y="233839"/>
                    <a:pt x="346805" y="283655"/>
                    <a:pt x="306610" y="318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1" name="任意多边形: 形状 1100">
              <a:extLst>
                <a:ext uri="{FF2B5EF4-FFF2-40B4-BE49-F238E27FC236}">
                  <a16:creationId xmlns:a16="http://schemas.microsoft.com/office/drawing/2014/main" id="{1E77B828-BFEA-7D2D-CF4C-1ABE936F07DE}"/>
                </a:ext>
              </a:extLst>
            </p:cNvPr>
            <p:cNvSpPr/>
            <p:nvPr/>
          </p:nvSpPr>
          <p:spPr>
            <a:xfrm>
              <a:off x="3665505" y="5176404"/>
              <a:ext cx="200405" cy="298989"/>
            </a:xfrm>
            <a:custGeom>
              <a:avLst/>
              <a:gdLst>
                <a:gd name="connsiteX0" fmla="*/ 11430 w 200405"/>
                <a:gd name="connsiteY0" fmla="*/ 298990 h 298989"/>
                <a:gd name="connsiteX1" fmla="*/ 0 w 200405"/>
                <a:gd name="connsiteY1" fmla="*/ 298990 h 298989"/>
                <a:gd name="connsiteX2" fmla="*/ 0 w 200405"/>
                <a:gd name="connsiteY2" fmla="*/ 0 h 298989"/>
                <a:gd name="connsiteX3" fmla="*/ 200406 w 200405"/>
                <a:gd name="connsiteY3" fmla="*/ 0 h 298989"/>
                <a:gd name="connsiteX4" fmla="*/ 200406 w 200405"/>
                <a:gd name="connsiteY4" fmla="*/ 216980 h 298989"/>
                <a:gd name="connsiteX5" fmla="*/ 171831 w 200405"/>
                <a:gd name="connsiteY5" fmla="*/ 216980 h 298989"/>
                <a:gd name="connsiteX6" fmla="*/ 171831 w 200405"/>
                <a:gd name="connsiteY6" fmla="*/ 286798 h 298989"/>
                <a:gd name="connsiteX7" fmla="*/ 160401 w 200405"/>
                <a:gd name="connsiteY7" fmla="*/ 286798 h 298989"/>
                <a:gd name="connsiteX8" fmla="*/ 160401 w 200405"/>
                <a:gd name="connsiteY8" fmla="*/ 205550 h 298989"/>
                <a:gd name="connsiteX9" fmla="*/ 188976 w 200405"/>
                <a:gd name="connsiteY9" fmla="*/ 205550 h 298989"/>
                <a:gd name="connsiteX10" fmla="*/ 188976 w 200405"/>
                <a:gd name="connsiteY10" fmla="*/ 11430 h 298989"/>
                <a:gd name="connsiteX11" fmla="*/ 11430 w 200405"/>
                <a:gd name="connsiteY11" fmla="*/ 11430 h 29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405" h="298989">
                  <a:moveTo>
                    <a:pt x="11430" y="298990"/>
                  </a:moveTo>
                  <a:lnTo>
                    <a:pt x="0" y="298990"/>
                  </a:lnTo>
                  <a:lnTo>
                    <a:pt x="0" y="0"/>
                  </a:lnTo>
                  <a:lnTo>
                    <a:pt x="200406" y="0"/>
                  </a:lnTo>
                  <a:lnTo>
                    <a:pt x="200406" y="216980"/>
                  </a:lnTo>
                  <a:lnTo>
                    <a:pt x="171831" y="216980"/>
                  </a:lnTo>
                  <a:lnTo>
                    <a:pt x="171831" y="286798"/>
                  </a:lnTo>
                  <a:lnTo>
                    <a:pt x="160401" y="286798"/>
                  </a:lnTo>
                  <a:lnTo>
                    <a:pt x="160401" y="205550"/>
                  </a:lnTo>
                  <a:lnTo>
                    <a:pt x="188976" y="205550"/>
                  </a:lnTo>
                  <a:lnTo>
                    <a:pt x="188976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2" name="任意多边形: 形状 1101">
              <a:extLst>
                <a:ext uri="{FF2B5EF4-FFF2-40B4-BE49-F238E27FC236}">
                  <a16:creationId xmlns:a16="http://schemas.microsoft.com/office/drawing/2014/main" id="{A0FB0DD1-1146-0752-61C3-E0B7D5F4C672}"/>
                </a:ext>
              </a:extLst>
            </p:cNvPr>
            <p:cNvSpPr/>
            <p:nvPr/>
          </p:nvSpPr>
          <p:spPr>
            <a:xfrm>
              <a:off x="3871912" y="5157354"/>
              <a:ext cx="71723" cy="351758"/>
            </a:xfrm>
            <a:custGeom>
              <a:avLst/>
              <a:gdLst>
                <a:gd name="connsiteX0" fmla="*/ 71723 w 71723"/>
                <a:gd name="connsiteY0" fmla="*/ 351758 h 351758"/>
                <a:gd name="connsiteX1" fmla="*/ 60293 w 71723"/>
                <a:gd name="connsiteY1" fmla="*/ 351758 h 351758"/>
                <a:gd name="connsiteX2" fmla="*/ 60293 w 71723"/>
                <a:gd name="connsiteY2" fmla="*/ 11430 h 351758"/>
                <a:gd name="connsiteX3" fmla="*/ 22574 w 71723"/>
                <a:gd name="connsiteY3" fmla="*/ 11430 h 351758"/>
                <a:gd name="connsiteX4" fmla="*/ 22574 w 71723"/>
                <a:gd name="connsiteY4" fmla="*/ 30480 h 351758"/>
                <a:gd name="connsiteX5" fmla="*/ 11430 w 71723"/>
                <a:gd name="connsiteY5" fmla="*/ 30480 h 351758"/>
                <a:gd name="connsiteX6" fmla="*/ 11430 w 71723"/>
                <a:gd name="connsiteY6" fmla="*/ 315277 h 351758"/>
                <a:gd name="connsiteX7" fmla="*/ 0 w 71723"/>
                <a:gd name="connsiteY7" fmla="*/ 315277 h 351758"/>
                <a:gd name="connsiteX8" fmla="*/ 0 w 71723"/>
                <a:gd name="connsiteY8" fmla="*/ 19050 h 351758"/>
                <a:gd name="connsiteX9" fmla="*/ 11144 w 71723"/>
                <a:gd name="connsiteY9" fmla="*/ 19050 h 351758"/>
                <a:gd name="connsiteX10" fmla="*/ 11144 w 71723"/>
                <a:gd name="connsiteY10" fmla="*/ 0 h 351758"/>
                <a:gd name="connsiteX11" fmla="*/ 71723 w 71723"/>
                <a:gd name="connsiteY11" fmla="*/ 0 h 35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723" h="351758">
                  <a:moveTo>
                    <a:pt x="71723" y="351758"/>
                  </a:moveTo>
                  <a:lnTo>
                    <a:pt x="60293" y="351758"/>
                  </a:lnTo>
                  <a:lnTo>
                    <a:pt x="60293" y="11430"/>
                  </a:lnTo>
                  <a:lnTo>
                    <a:pt x="22574" y="11430"/>
                  </a:lnTo>
                  <a:lnTo>
                    <a:pt x="22574" y="30480"/>
                  </a:lnTo>
                  <a:lnTo>
                    <a:pt x="11430" y="30480"/>
                  </a:lnTo>
                  <a:lnTo>
                    <a:pt x="11430" y="315277"/>
                  </a:lnTo>
                  <a:lnTo>
                    <a:pt x="0" y="315277"/>
                  </a:lnTo>
                  <a:lnTo>
                    <a:pt x="0" y="19050"/>
                  </a:lnTo>
                  <a:lnTo>
                    <a:pt x="11144" y="19050"/>
                  </a:lnTo>
                  <a:lnTo>
                    <a:pt x="11144" y="0"/>
                  </a:lnTo>
                  <a:lnTo>
                    <a:pt x="717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3" name="任意多边形: 形状 1102">
              <a:extLst>
                <a:ext uri="{FF2B5EF4-FFF2-40B4-BE49-F238E27FC236}">
                  <a16:creationId xmlns:a16="http://schemas.microsoft.com/office/drawing/2014/main" id="{8876545C-7740-735D-699B-090B87389F97}"/>
                </a:ext>
              </a:extLst>
            </p:cNvPr>
            <p:cNvSpPr/>
            <p:nvPr/>
          </p:nvSpPr>
          <p:spPr>
            <a:xfrm>
              <a:off x="3959256" y="5241460"/>
              <a:ext cx="97916" cy="281940"/>
            </a:xfrm>
            <a:custGeom>
              <a:avLst/>
              <a:gdLst>
                <a:gd name="connsiteX0" fmla="*/ 11430 w 97916"/>
                <a:gd name="connsiteY0" fmla="*/ 281940 h 281940"/>
                <a:gd name="connsiteX1" fmla="*/ 0 w 97916"/>
                <a:gd name="connsiteY1" fmla="*/ 281940 h 281940"/>
                <a:gd name="connsiteX2" fmla="*/ 0 w 97916"/>
                <a:gd name="connsiteY2" fmla="*/ 0 h 281940"/>
                <a:gd name="connsiteX3" fmla="*/ 97917 w 97916"/>
                <a:gd name="connsiteY3" fmla="*/ 0 h 281940"/>
                <a:gd name="connsiteX4" fmla="*/ 97917 w 97916"/>
                <a:gd name="connsiteY4" fmla="*/ 11430 h 281940"/>
                <a:gd name="connsiteX5" fmla="*/ 11430 w 97916"/>
                <a:gd name="connsiteY5" fmla="*/ 11430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16" h="281940">
                  <a:moveTo>
                    <a:pt x="11430" y="281940"/>
                  </a:moveTo>
                  <a:lnTo>
                    <a:pt x="0" y="281940"/>
                  </a:lnTo>
                  <a:lnTo>
                    <a:pt x="0" y="0"/>
                  </a:lnTo>
                  <a:lnTo>
                    <a:pt x="97917" y="0"/>
                  </a:lnTo>
                  <a:lnTo>
                    <a:pt x="9791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4" name="任意多边形: 形状 1103">
              <a:extLst>
                <a:ext uri="{FF2B5EF4-FFF2-40B4-BE49-F238E27FC236}">
                  <a16:creationId xmlns:a16="http://schemas.microsoft.com/office/drawing/2014/main" id="{525AB721-C524-DE3A-8083-6792F0E22E0E}"/>
                </a:ext>
              </a:extLst>
            </p:cNvPr>
            <p:cNvSpPr/>
            <p:nvPr/>
          </p:nvSpPr>
          <p:spPr>
            <a:xfrm>
              <a:off x="3902106" y="5012478"/>
              <a:ext cx="219360" cy="131540"/>
            </a:xfrm>
            <a:custGeom>
              <a:avLst/>
              <a:gdLst>
                <a:gd name="connsiteX0" fmla="*/ 219361 w 219360"/>
                <a:gd name="connsiteY0" fmla="*/ 131540 h 131540"/>
                <a:gd name="connsiteX1" fmla="*/ 207931 w 219360"/>
                <a:gd name="connsiteY1" fmla="*/ 131540 h 131540"/>
                <a:gd name="connsiteX2" fmla="*/ 207931 w 219360"/>
                <a:gd name="connsiteY2" fmla="*/ 11430 h 131540"/>
                <a:gd name="connsiteX3" fmla="*/ 125635 w 219360"/>
                <a:gd name="connsiteY3" fmla="*/ 11430 h 131540"/>
                <a:gd name="connsiteX4" fmla="*/ 55817 w 219360"/>
                <a:gd name="connsiteY4" fmla="*/ 88011 h 131540"/>
                <a:gd name="connsiteX5" fmla="*/ 11430 w 219360"/>
                <a:gd name="connsiteY5" fmla="*/ 88011 h 131540"/>
                <a:gd name="connsiteX6" fmla="*/ 11430 w 219360"/>
                <a:gd name="connsiteY6" fmla="*/ 131540 h 131540"/>
                <a:gd name="connsiteX7" fmla="*/ 0 w 219360"/>
                <a:gd name="connsiteY7" fmla="*/ 131540 h 131540"/>
                <a:gd name="connsiteX8" fmla="*/ 0 w 219360"/>
                <a:gd name="connsiteY8" fmla="*/ 76581 h 131540"/>
                <a:gd name="connsiteX9" fmla="*/ 50768 w 219360"/>
                <a:gd name="connsiteY9" fmla="*/ 76581 h 131540"/>
                <a:gd name="connsiteX10" fmla="*/ 120587 w 219360"/>
                <a:gd name="connsiteY10" fmla="*/ 0 h 131540"/>
                <a:gd name="connsiteX11" fmla="*/ 219361 w 219360"/>
                <a:gd name="connsiteY11" fmla="*/ 0 h 13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360" h="131540">
                  <a:moveTo>
                    <a:pt x="219361" y="131540"/>
                  </a:moveTo>
                  <a:lnTo>
                    <a:pt x="207931" y="131540"/>
                  </a:lnTo>
                  <a:lnTo>
                    <a:pt x="207931" y="11430"/>
                  </a:lnTo>
                  <a:lnTo>
                    <a:pt x="125635" y="11430"/>
                  </a:lnTo>
                  <a:lnTo>
                    <a:pt x="55817" y="88011"/>
                  </a:lnTo>
                  <a:lnTo>
                    <a:pt x="11430" y="88011"/>
                  </a:lnTo>
                  <a:lnTo>
                    <a:pt x="11430" y="131540"/>
                  </a:lnTo>
                  <a:lnTo>
                    <a:pt x="0" y="131540"/>
                  </a:lnTo>
                  <a:lnTo>
                    <a:pt x="0" y="76581"/>
                  </a:lnTo>
                  <a:lnTo>
                    <a:pt x="50768" y="76581"/>
                  </a:lnTo>
                  <a:lnTo>
                    <a:pt x="120587" y="0"/>
                  </a:lnTo>
                  <a:lnTo>
                    <a:pt x="21936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5" name="任意多边形: 形状 1104">
              <a:extLst>
                <a:ext uri="{FF2B5EF4-FFF2-40B4-BE49-F238E27FC236}">
                  <a16:creationId xmlns:a16="http://schemas.microsoft.com/office/drawing/2014/main" id="{0AB99A94-6B75-544D-44DF-C353E496B681}"/>
                </a:ext>
              </a:extLst>
            </p:cNvPr>
            <p:cNvSpPr/>
            <p:nvPr/>
          </p:nvSpPr>
          <p:spPr>
            <a:xfrm>
              <a:off x="3955446" y="4163515"/>
              <a:ext cx="507968" cy="1097470"/>
            </a:xfrm>
            <a:custGeom>
              <a:avLst/>
              <a:gdLst>
                <a:gd name="connsiteX0" fmla="*/ 475583 w 507968"/>
                <a:gd name="connsiteY0" fmla="*/ 1097470 h 1097470"/>
                <a:gd name="connsiteX1" fmla="*/ 449104 w 507968"/>
                <a:gd name="connsiteY1" fmla="*/ 1070991 h 1097470"/>
                <a:gd name="connsiteX2" fmla="*/ 449104 w 507968"/>
                <a:gd name="connsiteY2" fmla="*/ 1024318 h 1097470"/>
                <a:gd name="connsiteX3" fmla="*/ 427292 w 507968"/>
                <a:gd name="connsiteY3" fmla="*/ 1024318 h 1097470"/>
                <a:gd name="connsiteX4" fmla="*/ 364141 w 507968"/>
                <a:gd name="connsiteY4" fmla="*/ 936308 h 1097470"/>
                <a:gd name="connsiteX5" fmla="*/ 364141 w 507968"/>
                <a:gd name="connsiteY5" fmla="*/ 11525 h 1097470"/>
                <a:gd name="connsiteX6" fmla="*/ 307276 w 507968"/>
                <a:gd name="connsiteY6" fmla="*/ 11525 h 1097470"/>
                <a:gd name="connsiteX7" fmla="*/ 307276 w 507968"/>
                <a:gd name="connsiteY7" fmla="*/ 79724 h 1097470"/>
                <a:gd name="connsiteX8" fmla="*/ 245078 w 507968"/>
                <a:gd name="connsiteY8" fmla="*/ 79724 h 1097470"/>
                <a:gd name="connsiteX9" fmla="*/ 245078 w 507968"/>
                <a:gd name="connsiteY9" fmla="*/ 11525 h 1097470"/>
                <a:gd name="connsiteX10" fmla="*/ 192976 w 507968"/>
                <a:gd name="connsiteY10" fmla="*/ 11525 h 1097470"/>
                <a:gd name="connsiteX11" fmla="*/ 192976 w 507968"/>
                <a:gd name="connsiteY11" fmla="*/ 1005268 h 1097470"/>
                <a:gd name="connsiteX12" fmla="*/ 0 w 507968"/>
                <a:gd name="connsiteY12" fmla="*/ 1005268 h 1097470"/>
                <a:gd name="connsiteX13" fmla="*/ 0 w 507968"/>
                <a:gd name="connsiteY13" fmla="*/ 993838 h 1097470"/>
                <a:gd name="connsiteX14" fmla="*/ 181546 w 507968"/>
                <a:gd name="connsiteY14" fmla="*/ 993838 h 1097470"/>
                <a:gd name="connsiteX15" fmla="*/ 181546 w 507968"/>
                <a:gd name="connsiteY15" fmla="*/ 0 h 1097470"/>
                <a:gd name="connsiteX16" fmla="*/ 256508 w 507968"/>
                <a:gd name="connsiteY16" fmla="*/ 0 h 1097470"/>
                <a:gd name="connsiteX17" fmla="*/ 256508 w 507968"/>
                <a:gd name="connsiteY17" fmla="*/ 68294 h 1097470"/>
                <a:gd name="connsiteX18" fmla="*/ 295846 w 507968"/>
                <a:gd name="connsiteY18" fmla="*/ 68294 h 1097470"/>
                <a:gd name="connsiteX19" fmla="*/ 295846 w 507968"/>
                <a:gd name="connsiteY19" fmla="*/ 0 h 1097470"/>
                <a:gd name="connsiteX20" fmla="*/ 375571 w 507968"/>
                <a:gd name="connsiteY20" fmla="*/ 0 h 1097470"/>
                <a:gd name="connsiteX21" fmla="*/ 375571 w 507968"/>
                <a:gd name="connsiteY21" fmla="*/ 932593 h 1097470"/>
                <a:gd name="connsiteX22" fmla="*/ 433102 w 507968"/>
                <a:gd name="connsiteY22" fmla="*/ 1012888 h 1097470"/>
                <a:gd name="connsiteX23" fmla="*/ 460534 w 507968"/>
                <a:gd name="connsiteY23" fmla="*/ 1012888 h 1097470"/>
                <a:gd name="connsiteX24" fmla="*/ 460534 w 507968"/>
                <a:gd name="connsiteY24" fmla="*/ 1066228 h 1097470"/>
                <a:gd name="connsiteX25" fmla="*/ 464153 w 507968"/>
                <a:gd name="connsiteY25" fmla="*/ 1069848 h 1097470"/>
                <a:gd name="connsiteX26" fmla="*/ 464153 w 507968"/>
                <a:gd name="connsiteY26" fmla="*/ 1055751 h 1097470"/>
                <a:gd name="connsiteX27" fmla="*/ 507968 w 507968"/>
                <a:gd name="connsiteY27" fmla="*/ 1055751 h 1097470"/>
                <a:gd name="connsiteX28" fmla="*/ 507968 w 507968"/>
                <a:gd name="connsiteY28" fmla="*/ 1067181 h 1097470"/>
                <a:gd name="connsiteX29" fmla="*/ 475583 w 507968"/>
                <a:gd name="connsiteY29" fmla="*/ 1067181 h 109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7968" h="1097470">
                  <a:moveTo>
                    <a:pt x="475583" y="1097470"/>
                  </a:moveTo>
                  <a:lnTo>
                    <a:pt x="449104" y="1070991"/>
                  </a:lnTo>
                  <a:lnTo>
                    <a:pt x="449104" y="1024318"/>
                  </a:lnTo>
                  <a:lnTo>
                    <a:pt x="427292" y="1024318"/>
                  </a:lnTo>
                  <a:lnTo>
                    <a:pt x="364141" y="936308"/>
                  </a:lnTo>
                  <a:lnTo>
                    <a:pt x="364141" y="11525"/>
                  </a:lnTo>
                  <a:lnTo>
                    <a:pt x="307276" y="11525"/>
                  </a:lnTo>
                  <a:lnTo>
                    <a:pt x="307276" y="79724"/>
                  </a:lnTo>
                  <a:lnTo>
                    <a:pt x="245078" y="79724"/>
                  </a:lnTo>
                  <a:lnTo>
                    <a:pt x="245078" y="11525"/>
                  </a:lnTo>
                  <a:lnTo>
                    <a:pt x="192976" y="11525"/>
                  </a:lnTo>
                  <a:lnTo>
                    <a:pt x="192976" y="1005268"/>
                  </a:lnTo>
                  <a:lnTo>
                    <a:pt x="0" y="1005268"/>
                  </a:lnTo>
                  <a:lnTo>
                    <a:pt x="0" y="993838"/>
                  </a:lnTo>
                  <a:lnTo>
                    <a:pt x="181546" y="993838"/>
                  </a:lnTo>
                  <a:lnTo>
                    <a:pt x="181546" y="0"/>
                  </a:lnTo>
                  <a:lnTo>
                    <a:pt x="256508" y="0"/>
                  </a:lnTo>
                  <a:lnTo>
                    <a:pt x="256508" y="68294"/>
                  </a:lnTo>
                  <a:lnTo>
                    <a:pt x="295846" y="68294"/>
                  </a:lnTo>
                  <a:lnTo>
                    <a:pt x="295846" y="0"/>
                  </a:lnTo>
                  <a:lnTo>
                    <a:pt x="375571" y="0"/>
                  </a:lnTo>
                  <a:lnTo>
                    <a:pt x="375571" y="932593"/>
                  </a:lnTo>
                  <a:lnTo>
                    <a:pt x="433102" y="1012888"/>
                  </a:lnTo>
                  <a:lnTo>
                    <a:pt x="460534" y="1012888"/>
                  </a:lnTo>
                  <a:lnTo>
                    <a:pt x="460534" y="1066228"/>
                  </a:lnTo>
                  <a:lnTo>
                    <a:pt x="464153" y="1069848"/>
                  </a:lnTo>
                  <a:lnTo>
                    <a:pt x="464153" y="1055751"/>
                  </a:lnTo>
                  <a:lnTo>
                    <a:pt x="507968" y="1055751"/>
                  </a:lnTo>
                  <a:lnTo>
                    <a:pt x="507968" y="1067181"/>
                  </a:lnTo>
                  <a:lnTo>
                    <a:pt x="475583" y="10671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6" name="任意多边形: 形状 1105">
              <a:extLst>
                <a:ext uri="{FF2B5EF4-FFF2-40B4-BE49-F238E27FC236}">
                  <a16:creationId xmlns:a16="http://schemas.microsoft.com/office/drawing/2014/main" id="{AE557169-640D-C941-BF23-4EC3F123D0F3}"/>
                </a:ext>
              </a:extLst>
            </p:cNvPr>
            <p:cNvSpPr/>
            <p:nvPr/>
          </p:nvSpPr>
          <p:spPr>
            <a:xfrm>
              <a:off x="4057554" y="3898530"/>
              <a:ext cx="341566" cy="297179"/>
            </a:xfrm>
            <a:custGeom>
              <a:avLst/>
              <a:gdLst>
                <a:gd name="connsiteX0" fmla="*/ 55912 w 341566"/>
                <a:gd name="connsiteY0" fmla="*/ 297180 h 297179"/>
                <a:gd name="connsiteX1" fmla="*/ 0 w 341566"/>
                <a:gd name="connsiteY1" fmla="*/ 170783 h 297179"/>
                <a:gd name="connsiteX2" fmla="*/ 170783 w 341566"/>
                <a:gd name="connsiteY2" fmla="*/ 0 h 297179"/>
                <a:gd name="connsiteX3" fmla="*/ 341567 w 341566"/>
                <a:gd name="connsiteY3" fmla="*/ 170783 h 297179"/>
                <a:gd name="connsiteX4" fmla="*/ 291560 w 341566"/>
                <a:gd name="connsiteY4" fmla="*/ 291560 h 297179"/>
                <a:gd name="connsiteX5" fmla="*/ 283464 w 341566"/>
                <a:gd name="connsiteY5" fmla="*/ 283464 h 297179"/>
                <a:gd name="connsiteX6" fmla="*/ 330136 w 341566"/>
                <a:gd name="connsiteY6" fmla="*/ 170783 h 297179"/>
                <a:gd name="connsiteX7" fmla="*/ 170783 w 341566"/>
                <a:gd name="connsiteY7" fmla="*/ 11430 h 297179"/>
                <a:gd name="connsiteX8" fmla="*/ 11430 w 341566"/>
                <a:gd name="connsiteY8" fmla="*/ 170783 h 297179"/>
                <a:gd name="connsiteX9" fmla="*/ 63532 w 341566"/>
                <a:gd name="connsiteY9" fmla="*/ 288703 h 297179"/>
                <a:gd name="connsiteX10" fmla="*/ 55912 w 341566"/>
                <a:gd name="connsiteY10" fmla="*/ 297180 h 29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566" h="297179">
                  <a:moveTo>
                    <a:pt x="55912" y="297180"/>
                  </a:moveTo>
                  <a:cubicBezTo>
                    <a:pt x="20383" y="264890"/>
                    <a:pt x="0" y="218789"/>
                    <a:pt x="0" y="170783"/>
                  </a:cubicBezTo>
                  <a:cubicBezTo>
                    <a:pt x="0" y="76581"/>
                    <a:pt x="76581" y="0"/>
                    <a:pt x="170783" y="0"/>
                  </a:cubicBezTo>
                  <a:cubicBezTo>
                    <a:pt x="264985" y="0"/>
                    <a:pt x="341567" y="76581"/>
                    <a:pt x="341567" y="170783"/>
                  </a:cubicBezTo>
                  <a:cubicBezTo>
                    <a:pt x="341567" y="216408"/>
                    <a:pt x="323755" y="259271"/>
                    <a:pt x="291560" y="291560"/>
                  </a:cubicBezTo>
                  <a:lnTo>
                    <a:pt x="283464" y="283464"/>
                  </a:lnTo>
                  <a:cubicBezTo>
                    <a:pt x="313563" y="253365"/>
                    <a:pt x="330136" y="213360"/>
                    <a:pt x="330136" y="170783"/>
                  </a:cubicBezTo>
                  <a:cubicBezTo>
                    <a:pt x="330136" y="82867"/>
                    <a:pt x="258604" y="11430"/>
                    <a:pt x="170783" y="11430"/>
                  </a:cubicBezTo>
                  <a:cubicBezTo>
                    <a:pt x="82867" y="11430"/>
                    <a:pt x="11430" y="82963"/>
                    <a:pt x="11430" y="170783"/>
                  </a:cubicBezTo>
                  <a:cubicBezTo>
                    <a:pt x="11430" y="215551"/>
                    <a:pt x="30385" y="258509"/>
                    <a:pt x="63532" y="288703"/>
                  </a:cubicBezTo>
                  <a:lnTo>
                    <a:pt x="55912" y="2971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7" name="任意多边形: 形状 1106">
              <a:extLst>
                <a:ext uri="{FF2B5EF4-FFF2-40B4-BE49-F238E27FC236}">
                  <a16:creationId xmlns:a16="http://schemas.microsoft.com/office/drawing/2014/main" id="{33F0014C-8A32-DF3D-7CFB-416B7EDD6B3C}"/>
                </a:ext>
              </a:extLst>
            </p:cNvPr>
            <p:cNvSpPr/>
            <p:nvPr/>
          </p:nvSpPr>
          <p:spPr>
            <a:xfrm>
              <a:off x="4174140" y="3505719"/>
              <a:ext cx="115824" cy="115823"/>
            </a:xfrm>
            <a:custGeom>
              <a:avLst/>
              <a:gdLst>
                <a:gd name="connsiteX0" fmla="*/ 115824 w 115824"/>
                <a:gd name="connsiteY0" fmla="*/ 57912 h 115823"/>
                <a:gd name="connsiteX1" fmla="*/ 57912 w 115824"/>
                <a:gd name="connsiteY1" fmla="*/ 115824 h 115823"/>
                <a:gd name="connsiteX2" fmla="*/ 0 w 115824"/>
                <a:gd name="connsiteY2" fmla="*/ 57912 h 115823"/>
                <a:gd name="connsiteX3" fmla="*/ 57912 w 115824"/>
                <a:gd name="connsiteY3" fmla="*/ 0 h 115823"/>
                <a:gd name="connsiteX4" fmla="*/ 115824 w 115824"/>
                <a:gd name="connsiteY4" fmla="*/ 57912 h 1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24" h="115823">
                  <a:moveTo>
                    <a:pt x="115824" y="57912"/>
                  </a:moveTo>
                  <a:cubicBezTo>
                    <a:pt x="115824" y="89896"/>
                    <a:pt x="89896" y="115824"/>
                    <a:pt x="57912" y="115824"/>
                  </a:cubicBezTo>
                  <a:cubicBezTo>
                    <a:pt x="25928" y="115824"/>
                    <a:pt x="0" y="89896"/>
                    <a:pt x="0" y="57912"/>
                  </a:cubicBezTo>
                  <a:cubicBezTo>
                    <a:pt x="0" y="25928"/>
                    <a:pt x="25928" y="0"/>
                    <a:pt x="57912" y="0"/>
                  </a:cubicBezTo>
                  <a:cubicBezTo>
                    <a:pt x="89896" y="0"/>
                    <a:pt x="115824" y="25928"/>
                    <a:pt x="115824" y="57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8" name="任意多边形: 形状 1107">
              <a:extLst>
                <a:ext uri="{FF2B5EF4-FFF2-40B4-BE49-F238E27FC236}">
                  <a16:creationId xmlns:a16="http://schemas.microsoft.com/office/drawing/2014/main" id="{335C1388-8DE8-4D34-AF43-93F7D0F69D05}"/>
                </a:ext>
              </a:extLst>
            </p:cNvPr>
            <p:cNvSpPr/>
            <p:nvPr/>
          </p:nvSpPr>
          <p:spPr>
            <a:xfrm>
              <a:off x="4199095" y="3057663"/>
              <a:ext cx="65912" cy="65913"/>
            </a:xfrm>
            <a:custGeom>
              <a:avLst/>
              <a:gdLst>
                <a:gd name="connsiteX0" fmla="*/ 65913 w 65912"/>
                <a:gd name="connsiteY0" fmla="*/ 32957 h 65913"/>
                <a:gd name="connsiteX1" fmla="*/ 32956 w 65912"/>
                <a:gd name="connsiteY1" fmla="*/ 65913 h 65913"/>
                <a:gd name="connsiteX2" fmla="*/ 0 w 65912"/>
                <a:gd name="connsiteY2" fmla="*/ 32957 h 65913"/>
                <a:gd name="connsiteX3" fmla="*/ 32956 w 65912"/>
                <a:gd name="connsiteY3" fmla="*/ 0 h 65913"/>
                <a:gd name="connsiteX4" fmla="*/ 65913 w 65912"/>
                <a:gd name="connsiteY4" fmla="*/ 32957 h 6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12" h="65913">
                  <a:moveTo>
                    <a:pt x="65913" y="32957"/>
                  </a:moveTo>
                  <a:cubicBezTo>
                    <a:pt x="65913" y="51149"/>
                    <a:pt x="51149" y="65913"/>
                    <a:pt x="32956" y="65913"/>
                  </a:cubicBezTo>
                  <a:cubicBezTo>
                    <a:pt x="14764" y="65913"/>
                    <a:pt x="0" y="51149"/>
                    <a:pt x="0" y="32957"/>
                  </a:cubicBezTo>
                  <a:cubicBezTo>
                    <a:pt x="0" y="14764"/>
                    <a:pt x="14764" y="0"/>
                    <a:pt x="32956" y="0"/>
                  </a:cubicBezTo>
                  <a:cubicBezTo>
                    <a:pt x="51149" y="0"/>
                    <a:pt x="65913" y="14669"/>
                    <a:pt x="65913" y="32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9" name="任意多边形: 形状 1108">
              <a:extLst>
                <a:ext uri="{FF2B5EF4-FFF2-40B4-BE49-F238E27FC236}">
                  <a16:creationId xmlns:a16="http://schemas.microsoft.com/office/drawing/2014/main" id="{23795F35-C989-49C2-0A73-016C5C92E88A}"/>
                </a:ext>
              </a:extLst>
            </p:cNvPr>
            <p:cNvSpPr/>
            <p:nvPr/>
          </p:nvSpPr>
          <p:spPr>
            <a:xfrm>
              <a:off x="4581524" y="5012478"/>
              <a:ext cx="172402" cy="460152"/>
            </a:xfrm>
            <a:custGeom>
              <a:avLst/>
              <a:gdLst>
                <a:gd name="connsiteX0" fmla="*/ 11430 w 172402"/>
                <a:gd name="connsiteY0" fmla="*/ 460153 h 460152"/>
                <a:gd name="connsiteX1" fmla="*/ 0 w 172402"/>
                <a:gd name="connsiteY1" fmla="*/ 460153 h 460152"/>
                <a:gd name="connsiteX2" fmla="*/ 0 w 172402"/>
                <a:gd name="connsiteY2" fmla="*/ 0 h 460152"/>
                <a:gd name="connsiteX3" fmla="*/ 172403 w 172402"/>
                <a:gd name="connsiteY3" fmla="*/ 0 h 460152"/>
                <a:gd name="connsiteX4" fmla="*/ 172403 w 172402"/>
                <a:gd name="connsiteY4" fmla="*/ 11430 h 460152"/>
                <a:gd name="connsiteX5" fmla="*/ 11430 w 172402"/>
                <a:gd name="connsiteY5" fmla="*/ 11430 h 46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402" h="460152">
                  <a:moveTo>
                    <a:pt x="11430" y="460153"/>
                  </a:moveTo>
                  <a:lnTo>
                    <a:pt x="0" y="460153"/>
                  </a:lnTo>
                  <a:lnTo>
                    <a:pt x="0" y="0"/>
                  </a:lnTo>
                  <a:lnTo>
                    <a:pt x="172403" y="0"/>
                  </a:lnTo>
                  <a:lnTo>
                    <a:pt x="17240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0" name="任意多边形: 形状 1109">
              <a:extLst>
                <a:ext uri="{FF2B5EF4-FFF2-40B4-BE49-F238E27FC236}">
                  <a16:creationId xmlns:a16="http://schemas.microsoft.com/office/drawing/2014/main" id="{81BC2A52-98A8-7D9A-048D-75A3089B83D2}"/>
                </a:ext>
              </a:extLst>
            </p:cNvPr>
            <p:cNvSpPr/>
            <p:nvPr/>
          </p:nvSpPr>
          <p:spPr>
            <a:xfrm>
              <a:off x="4694205" y="5127160"/>
              <a:ext cx="126396" cy="323278"/>
            </a:xfrm>
            <a:custGeom>
              <a:avLst/>
              <a:gdLst>
                <a:gd name="connsiteX0" fmla="*/ 11430 w 126396"/>
                <a:gd name="connsiteY0" fmla="*/ 323279 h 323278"/>
                <a:gd name="connsiteX1" fmla="*/ 0 w 126396"/>
                <a:gd name="connsiteY1" fmla="*/ 323279 h 323278"/>
                <a:gd name="connsiteX2" fmla="*/ 0 w 126396"/>
                <a:gd name="connsiteY2" fmla="*/ 0 h 323278"/>
                <a:gd name="connsiteX3" fmla="*/ 126397 w 126396"/>
                <a:gd name="connsiteY3" fmla="*/ 0 h 323278"/>
                <a:gd name="connsiteX4" fmla="*/ 126397 w 126396"/>
                <a:gd name="connsiteY4" fmla="*/ 11430 h 323278"/>
                <a:gd name="connsiteX5" fmla="*/ 11430 w 126396"/>
                <a:gd name="connsiteY5" fmla="*/ 11430 h 32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396" h="323278">
                  <a:moveTo>
                    <a:pt x="11430" y="323279"/>
                  </a:moveTo>
                  <a:lnTo>
                    <a:pt x="0" y="323279"/>
                  </a:lnTo>
                  <a:lnTo>
                    <a:pt x="0" y="0"/>
                  </a:lnTo>
                  <a:lnTo>
                    <a:pt x="126397" y="0"/>
                  </a:lnTo>
                  <a:lnTo>
                    <a:pt x="12639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1" name="任意多边形: 形状 1110">
              <a:extLst>
                <a:ext uri="{FF2B5EF4-FFF2-40B4-BE49-F238E27FC236}">
                  <a16:creationId xmlns:a16="http://schemas.microsoft.com/office/drawing/2014/main" id="{638E7AF8-2B6F-E8C7-8F30-0129C983ED3C}"/>
                </a:ext>
              </a:extLst>
            </p:cNvPr>
            <p:cNvSpPr/>
            <p:nvPr/>
          </p:nvSpPr>
          <p:spPr>
            <a:xfrm>
              <a:off x="4864131" y="5019241"/>
              <a:ext cx="233648" cy="853439"/>
            </a:xfrm>
            <a:custGeom>
              <a:avLst/>
              <a:gdLst>
                <a:gd name="connsiteX0" fmla="*/ 233648 w 233648"/>
                <a:gd name="connsiteY0" fmla="*/ 853440 h 853439"/>
                <a:gd name="connsiteX1" fmla="*/ 222218 w 233648"/>
                <a:gd name="connsiteY1" fmla="*/ 853440 h 853439"/>
                <a:gd name="connsiteX2" fmla="*/ 222218 w 233648"/>
                <a:gd name="connsiteY2" fmla="*/ 187452 h 853439"/>
                <a:gd name="connsiteX3" fmla="*/ 41434 w 233648"/>
                <a:gd name="connsiteY3" fmla="*/ 11430 h 853439"/>
                <a:gd name="connsiteX4" fmla="*/ 11430 w 233648"/>
                <a:gd name="connsiteY4" fmla="*/ 11430 h 853439"/>
                <a:gd name="connsiteX5" fmla="*/ 11430 w 233648"/>
                <a:gd name="connsiteY5" fmla="*/ 94583 h 853439"/>
                <a:gd name="connsiteX6" fmla="*/ 0 w 233648"/>
                <a:gd name="connsiteY6" fmla="*/ 94583 h 853439"/>
                <a:gd name="connsiteX7" fmla="*/ 0 w 233648"/>
                <a:gd name="connsiteY7" fmla="*/ 0 h 853439"/>
                <a:gd name="connsiteX8" fmla="*/ 46101 w 233648"/>
                <a:gd name="connsiteY8" fmla="*/ 0 h 853439"/>
                <a:gd name="connsiteX9" fmla="*/ 233648 w 233648"/>
                <a:gd name="connsiteY9" fmla="*/ 182690 h 85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648" h="853439">
                  <a:moveTo>
                    <a:pt x="233648" y="853440"/>
                  </a:moveTo>
                  <a:lnTo>
                    <a:pt x="222218" y="853440"/>
                  </a:lnTo>
                  <a:lnTo>
                    <a:pt x="222218" y="187452"/>
                  </a:lnTo>
                  <a:lnTo>
                    <a:pt x="41434" y="11430"/>
                  </a:lnTo>
                  <a:lnTo>
                    <a:pt x="11430" y="11430"/>
                  </a:lnTo>
                  <a:lnTo>
                    <a:pt x="11430" y="94583"/>
                  </a:lnTo>
                  <a:lnTo>
                    <a:pt x="0" y="94583"/>
                  </a:lnTo>
                  <a:lnTo>
                    <a:pt x="0" y="0"/>
                  </a:lnTo>
                  <a:lnTo>
                    <a:pt x="46101" y="0"/>
                  </a:lnTo>
                  <a:lnTo>
                    <a:pt x="233648" y="182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2" name="任意多边形: 形状 1111">
              <a:extLst>
                <a:ext uri="{FF2B5EF4-FFF2-40B4-BE49-F238E27FC236}">
                  <a16:creationId xmlns:a16="http://schemas.microsoft.com/office/drawing/2014/main" id="{F58DAC6A-F908-8E06-467F-59328EB3CEE1}"/>
                </a:ext>
              </a:extLst>
            </p:cNvPr>
            <p:cNvSpPr/>
            <p:nvPr/>
          </p:nvSpPr>
          <p:spPr>
            <a:xfrm>
              <a:off x="4927567" y="5771716"/>
              <a:ext cx="232124" cy="246983"/>
            </a:xfrm>
            <a:custGeom>
              <a:avLst/>
              <a:gdLst>
                <a:gd name="connsiteX0" fmla="*/ 232125 w 232124"/>
                <a:gd name="connsiteY0" fmla="*/ 246983 h 246983"/>
                <a:gd name="connsiteX1" fmla="*/ 220694 w 232124"/>
                <a:gd name="connsiteY1" fmla="*/ 246983 h 246983"/>
                <a:gd name="connsiteX2" fmla="*/ 220694 w 232124"/>
                <a:gd name="connsiteY2" fmla="*/ 125730 h 246983"/>
                <a:gd name="connsiteX3" fmla="*/ 136493 w 232124"/>
                <a:gd name="connsiteY3" fmla="*/ 125730 h 246983"/>
                <a:gd name="connsiteX4" fmla="*/ 136493 w 232124"/>
                <a:gd name="connsiteY4" fmla="*/ 66961 h 246983"/>
                <a:gd name="connsiteX5" fmla="*/ 104775 w 232124"/>
                <a:gd name="connsiteY5" fmla="*/ 66961 h 246983"/>
                <a:gd name="connsiteX6" fmla="*/ 104775 w 232124"/>
                <a:gd name="connsiteY6" fmla="*/ 29718 h 246983"/>
                <a:gd name="connsiteX7" fmla="*/ 58769 w 232124"/>
                <a:gd name="connsiteY7" fmla="*/ 29718 h 246983"/>
                <a:gd name="connsiteX8" fmla="*/ 58769 w 232124"/>
                <a:gd name="connsiteY8" fmla="*/ 11430 h 246983"/>
                <a:gd name="connsiteX9" fmla="*/ 40005 w 232124"/>
                <a:gd name="connsiteY9" fmla="*/ 11430 h 246983"/>
                <a:gd name="connsiteX10" fmla="*/ 40005 w 232124"/>
                <a:gd name="connsiteY10" fmla="*/ 29718 h 246983"/>
                <a:gd name="connsiteX11" fmla="*/ 11430 w 232124"/>
                <a:gd name="connsiteY11" fmla="*/ 29718 h 246983"/>
                <a:gd name="connsiteX12" fmla="*/ 11430 w 232124"/>
                <a:gd name="connsiteY12" fmla="*/ 246983 h 246983"/>
                <a:gd name="connsiteX13" fmla="*/ 0 w 232124"/>
                <a:gd name="connsiteY13" fmla="*/ 246983 h 246983"/>
                <a:gd name="connsiteX14" fmla="*/ 0 w 232124"/>
                <a:gd name="connsiteY14" fmla="*/ 18288 h 246983"/>
                <a:gd name="connsiteX15" fmla="*/ 28575 w 232124"/>
                <a:gd name="connsiteY15" fmla="*/ 18288 h 246983"/>
                <a:gd name="connsiteX16" fmla="*/ 28575 w 232124"/>
                <a:gd name="connsiteY16" fmla="*/ 0 h 246983"/>
                <a:gd name="connsiteX17" fmla="*/ 70199 w 232124"/>
                <a:gd name="connsiteY17" fmla="*/ 0 h 246983"/>
                <a:gd name="connsiteX18" fmla="*/ 70199 w 232124"/>
                <a:gd name="connsiteY18" fmla="*/ 18288 h 246983"/>
                <a:gd name="connsiteX19" fmla="*/ 116205 w 232124"/>
                <a:gd name="connsiteY19" fmla="*/ 18288 h 246983"/>
                <a:gd name="connsiteX20" fmla="*/ 116205 w 232124"/>
                <a:gd name="connsiteY20" fmla="*/ 55531 h 246983"/>
                <a:gd name="connsiteX21" fmla="*/ 148019 w 232124"/>
                <a:gd name="connsiteY21" fmla="*/ 55531 h 246983"/>
                <a:gd name="connsiteX22" fmla="*/ 148019 w 232124"/>
                <a:gd name="connsiteY22" fmla="*/ 114300 h 246983"/>
                <a:gd name="connsiteX23" fmla="*/ 232125 w 232124"/>
                <a:gd name="connsiteY23" fmla="*/ 114300 h 24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2124" h="246983">
                  <a:moveTo>
                    <a:pt x="232125" y="246983"/>
                  </a:moveTo>
                  <a:lnTo>
                    <a:pt x="220694" y="246983"/>
                  </a:lnTo>
                  <a:lnTo>
                    <a:pt x="220694" y="125730"/>
                  </a:lnTo>
                  <a:lnTo>
                    <a:pt x="136493" y="125730"/>
                  </a:lnTo>
                  <a:lnTo>
                    <a:pt x="136493" y="66961"/>
                  </a:lnTo>
                  <a:lnTo>
                    <a:pt x="104775" y="66961"/>
                  </a:lnTo>
                  <a:lnTo>
                    <a:pt x="104775" y="29718"/>
                  </a:lnTo>
                  <a:lnTo>
                    <a:pt x="58769" y="29718"/>
                  </a:lnTo>
                  <a:lnTo>
                    <a:pt x="58769" y="11430"/>
                  </a:lnTo>
                  <a:lnTo>
                    <a:pt x="40005" y="11430"/>
                  </a:lnTo>
                  <a:lnTo>
                    <a:pt x="40005" y="29718"/>
                  </a:lnTo>
                  <a:lnTo>
                    <a:pt x="11430" y="29718"/>
                  </a:lnTo>
                  <a:lnTo>
                    <a:pt x="11430" y="246983"/>
                  </a:lnTo>
                  <a:lnTo>
                    <a:pt x="0" y="246983"/>
                  </a:lnTo>
                  <a:lnTo>
                    <a:pt x="0" y="18288"/>
                  </a:lnTo>
                  <a:lnTo>
                    <a:pt x="28575" y="18288"/>
                  </a:lnTo>
                  <a:lnTo>
                    <a:pt x="28575" y="0"/>
                  </a:lnTo>
                  <a:lnTo>
                    <a:pt x="70199" y="0"/>
                  </a:lnTo>
                  <a:lnTo>
                    <a:pt x="70199" y="18288"/>
                  </a:lnTo>
                  <a:lnTo>
                    <a:pt x="116205" y="18288"/>
                  </a:lnTo>
                  <a:lnTo>
                    <a:pt x="116205" y="55531"/>
                  </a:lnTo>
                  <a:lnTo>
                    <a:pt x="148019" y="55531"/>
                  </a:lnTo>
                  <a:lnTo>
                    <a:pt x="148019" y="114300"/>
                  </a:lnTo>
                  <a:lnTo>
                    <a:pt x="232125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3" name="任意多边形: 形状 1112">
              <a:extLst>
                <a:ext uri="{FF2B5EF4-FFF2-40B4-BE49-F238E27FC236}">
                  <a16:creationId xmlns:a16="http://schemas.microsoft.com/office/drawing/2014/main" id="{D383FFB4-B887-941B-225E-7275FB468EAE}"/>
                </a:ext>
              </a:extLst>
            </p:cNvPr>
            <p:cNvSpPr/>
            <p:nvPr/>
          </p:nvSpPr>
          <p:spPr>
            <a:xfrm>
              <a:off x="5148262" y="5258795"/>
              <a:ext cx="341661" cy="759904"/>
            </a:xfrm>
            <a:custGeom>
              <a:avLst/>
              <a:gdLst>
                <a:gd name="connsiteX0" fmla="*/ 341662 w 341661"/>
                <a:gd name="connsiteY0" fmla="*/ 759905 h 759904"/>
                <a:gd name="connsiteX1" fmla="*/ 330137 w 341661"/>
                <a:gd name="connsiteY1" fmla="*/ 759905 h 759904"/>
                <a:gd name="connsiteX2" fmla="*/ 330137 w 341661"/>
                <a:gd name="connsiteY2" fmla="*/ 602171 h 759904"/>
                <a:gd name="connsiteX3" fmla="*/ 312706 w 341661"/>
                <a:gd name="connsiteY3" fmla="*/ 602171 h 759904"/>
                <a:gd name="connsiteX4" fmla="*/ 312706 w 341661"/>
                <a:gd name="connsiteY4" fmla="*/ 281464 h 759904"/>
                <a:gd name="connsiteX5" fmla="*/ 235268 w 341661"/>
                <a:gd name="connsiteY5" fmla="*/ 65722 h 759904"/>
                <a:gd name="connsiteX6" fmla="*/ 235268 w 341661"/>
                <a:gd name="connsiteY6" fmla="*/ 565595 h 759904"/>
                <a:gd name="connsiteX7" fmla="*/ 201549 w 341661"/>
                <a:gd name="connsiteY7" fmla="*/ 565595 h 759904"/>
                <a:gd name="connsiteX8" fmla="*/ 201549 w 341661"/>
                <a:gd name="connsiteY8" fmla="*/ 49339 h 759904"/>
                <a:gd name="connsiteX9" fmla="*/ 11430 w 341661"/>
                <a:gd name="connsiteY9" fmla="*/ 291179 h 759904"/>
                <a:gd name="connsiteX10" fmla="*/ 11430 w 341661"/>
                <a:gd name="connsiteY10" fmla="*/ 615505 h 759904"/>
                <a:gd name="connsiteX11" fmla="*/ 0 w 341661"/>
                <a:gd name="connsiteY11" fmla="*/ 615505 h 759904"/>
                <a:gd name="connsiteX12" fmla="*/ 0 w 341661"/>
                <a:gd name="connsiteY12" fmla="*/ 287274 h 759904"/>
                <a:gd name="connsiteX13" fmla="*/ 213074 w 341661"/>
                <a:gd name="connsiteY13" fmla="*/ 16383 h 759904"/>
                <a:gd name="connsiteX14" fmla="*/ 213074 w 341661"/>
                <a:gd name="connsiteY14" fmla="*/ 554164 h 759904"/>
                <a:gd name="connsiteX15" fmla="*/ 223838 w 341661"/>
                <a:gd name="connsiteY15" fmla="*/ 554164 h 759904"/>
                <a:gd name="connsiteX16" fmla="*/ 223838 w 341661"/>
                <a:gd name="connsiteY16" fmla="*/ 0 h 759904"/>
                <a:gd name="connsiteX17" fmla="*/ 324136 w 341661"/>
                <a:gd name="connsiteY17" fmla="*/ 280511 h 759904"/>
                <a:gd name="connsiteX18" fmla="*/ 324136 w 341661"/>
                <a:gd name="connsiteY18" fmla="*/ 590740 h 759904"/>
                <a:gd name="connsiteX19" fmla="*/ 341662 w 341661"/>
                <a:gd name="connsiteY19" fmla="*/ 590740 h 75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1661" h="759904">
                  <a:moveTo>
                    <a:pt x="341662" y="759905"/>
                  </a:moveTo>
                  <a:lnTo>
                    <a:pt x="330137" y="759905"/>
                  </a:lnTo>
                  <a:lnTo>
                    <a:pt x="330137" y="602171"/>
                  </a:lnTo>
                  <a:lnTo>
                    <a:pt x="312706" y="602171"/>
                  </a:lnTo>
                  <a:lnTo>
                    <a:pt x="312706" y="281464"/>
                  </a:lnTo>
                  <a:lnTo>
                    <a:pt x="235268" y="65722"/>
                  </a:lnTo>
                  <a:lnTo>
                    <a:pt x="235268" y="565595"/>
                  </a:lnTo>
                  <a:lnTo>
                    <a:pt x="201549" y="565595"/>
                  </a:lnTo>
                  <a:lnTo>
                    <a:pt x="201549" y="49339"/>
                  </a:lnTo>
                  <a:lnTo>
                    <a:pt x="11430" y="291179"/>
                  </a:lnTo>
                  <a:lnTo>
                    <a:pt x="11430" y="615505"/>
                  </a:lnTo>
                  <a:lnTo>
                    <a:pt x="0" y="615505"/>
                  </a:lnTo>
                  <a:lnTo>
                    <a:pt x="0" y="287274"/>
                  </a:lnTo>
                  <a:lnTo>
                    <a:pt x="213074" y="16383"/>
                  </a:lnTo>
                  <a:lnTo>
                    <a:pt x="213074" y="554164"/>
                  </a:lnTo>
                  <a:lnTo>
                    <a:pt x="223838" y="554164"/>
                  </a:lnTo>
                  <a:lnTo>
                    <a:pt x="223838" y="0"/>
                  </a:lnTo>
                  <a:lnTo>
                    <a:pt x="324136" y="280511"/>
                  </a:lnTo>
                  <a:lnTo>
                    <a:pt x="324136" y="590740"/>
                  </a:lnTo>
                  <a:lnTo>
                    <a:pt x="341662" y="5907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4" name="任意多边形: 形状 1113">
              <a:extLst>
                <a:ext uri="{FF2B5EF4-FFF2-40B4-BE49-F238E27FC236}">
                  <a16:creationId xmlns:a16="http://schemas.microsoft.com/office/drawing/2014/main" id="{D29A60E3-8141-2B5C-C627-A6D05A36D4D1}"/>
                </a:ext>
              </a:extLst>
            </p:cNvPr>
            <p:cNvSpPr/>
            <p:nvPr/>
          </p:nvSpPr>
          <p:spPr>
            <a:xfrm>
              <a:off x="5170455" y="5852679"/>
              <a:ext cx="297846" cy="171736"/>
            </a:xfrm>
            <a:custGeom>
              <a:avLst/>
              <a:gdLst>
                <a:gd name="connsiteX0" fmla="*/ 251175 w 297846"/>
                <a:gd name="connsiteY0" fmla="*/ 171736 h 171736"/>
                <a:gd name="connsiteX1" fmla="*/ 201644 w 297846"/>
                <a:gd name="connsiteY1" fmla="*/ 171736 h 171736"/>
                <a:gd name="connsiteX2" fmla="*/ 201644 w 297846"/>
                <a:gd name="connsiteY2" fmla="*/ 11430 h 171736"/>
                <a:gd name="connsiteX3" fmla="*/ 11430 w 297846"/>
                <a:gd name="connsiteY3" fmla="*/ 11430 h 171736"/>
                <a:gd name="connsiteX4" fmla="*/ 11430 w 297846"/>
                <a:gd name="connsiteY4" fmla="*/ 166021 h 171736"/>
                <a:gd name="connsiteX5" fmla="*/ 0 w 297846"/>
                <a:gd name="connsiteY5" fmla="*/ 166021 h 171736"/>
                <a:gd name="connsiteX6" fmla="*/ 0 w 297846"/>
                <a:gd name="connsiteY6" fmla="*/ 0 h 171736"/>
                <a:gd name="connsiteX7" fmla="*/ 213075 w 297846"/>
                <a:gd name="connsiteY7" fmla="*/ 0 h 171736"/>
                <a:gd name="connsiteX8" fmla="*/ 213075 w 297846"/>
                <a:gd name="connsiteY8" fmla="*/ 160306 h 171736"/>
                <a:gd name="connsiteX9" fmla="*/ 239744 w 297846"/>
                <a:gd name="connsiteY9" fmla="*/ 160306 h 171736"/>
                <a:gd name="connsiteX10" fmla="*/ 239744 w 297846"/>
                <a:gd name="connsiteY10" fmla="*/ 115919 h 171736"/>
                <a:gd name="connsiteX11" fmla="*/ 297847 w 297846"/>
                <a:gd name="connsiteY11" fmla="*/ 115919 h 171736"/>
                <a:gd name="connsiteX12" fmla="*/ 297847 w 297846"/>
                <a:gd name="connsiteY12" fmla="*/ 127349 h 171736"/>
                <a:gd name="connsiteX13" fmla="*/ 251175 w 297846"/>
                <a:gd name="connsiteY13" fmla="*/ 127349 h 17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7846" h="171736">
                  <a:moveTo>
                    <a:pt x="251175" y="171736"/>
                  </a:moveTo>
                  <a:lnTo>
                    <a:pt x="201644" y="171736"/>
                  </a:lnTo>
                  <a:lnTo>
                    <a:pt x="201644" y="11430"/>
                  </a:lnTo>
                  <a:lnTo>
                    <a:pt x="11430" y="11430"/>
                  </a:lnTo>
                  <a:lnTo>
                    <a:pt x="11430" y="166021"/>
                  </a:lnTo>
                  <a:lnTo>
                    <a:pt x="0" y="166021"/>
                  </a:lnTo>
                  <a:lnTo>
                    <a:pt x="0" y="0"/>
                  </a:lnTo>
                  <a:lnTo>
                    <a:pt x="213075" y="0"/>
                  </a:lnTo>
                  <a:lnTo>
                    <a:pt x="213075" y="160306"/>
                  </a:lnTo>
                  <a:lnTo>
                    <a:pt x="239744" y="160306"/>
                  </a:lnTo>
                  <a:lnTo>
                    <a:pt x="239744" y="115919"/>
                  </a:lnTo>
                  <a:lnTo>
                    <a:pt x="297847" y="115919"/>
                  </a:lnTo>
                  <a:lnTo>
                    <a:pt x="297847" y="127349"/>
                  </a:lnTo>
                  <a:lnTo>
                    <a:pt x="251175" y="1273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5" name="任意多边形: 形状 1114">
              <a:extLst>
                <a:ext uri="{FF2B5EF4-FFF2-40B4-BE49-F238E27FC236}">
                  <a16:creationId xmlns:a16="http://schemas.microsoft.com/office/drawing/2014/main" id="{FFCABF30-2E3C-2EFF-4EBD-AE8DDA721076}"/>
                </a:ext>
              </a:extLst>
            </p:cNvPr>
            <p:cNvSpPr/>
            <p:nvPr/>
          </p:nvSpPr>
          <p:spPr>
            <a:xfrm>
              <a:off x="5103208" y="5447866"/>
              <a:ext cx="75533" cy="48577"/>
            </a:xfrm>
            <a:custGeom>
              <a:avLst/>
              <a:gdLst>
                <a:gd name="connsiteX0" fmla="*/ 75533 w 75533"/>
                <a:gd name="connsiteY0" fmla="*/ 48578 h 48577"/>
                <a:gd name="connsiteX1" fmla="*/ 64103 w 75533"/>
                <a:gd name="connsiteY1" fmla="*/ 48578 h 48577"/>
                <a:gd name="connsiteX2" fmla="*/ 64103 w 75533"/>
                <a:gd name="connsiteY2" fmla="*/ 40005 h 48577"/>
                <a:gd name="connsiteX3" fmla="*/ 45053 w 75533"/>
                <a:gd name="connsiteY3" fmla="*/ 40005 h 48577"/>
                <a:gd name="connsiteX4" fmla="*/ 45053 w 75533"/>
                <a:gd name="connsiteY4" fmla="*/ 11430 h 48577"/>
                <a:gd name="connsiteX5" fmla="*/ 0 w 75533"/>
                <a:gd name="connsiteY5" fmla="*/ 11430 h 48577"/>
                <a:gd name="connsiteX6" fmla="*/ 0 w 75533"/>
                <a:gd name="connsiteY6" fmla="*/ 0 h 48577"/>
                <a:gd name="connsiteX7" fmla="*/ 56483 w 75533"/>
                <a:gd name="connsiteY7" fmla="*/ 0 h 48577"/>
                <a:gd name="connsiteX8" fmla="*/ 56483 w 75533"/>
                <a:gd name="connsiteY8" fmla="*/ 28575 h 48577"/>
                <a:gd name="connsiteX9" fmla="*/ 75533 w 75533"/>
                <a:gd name="connsiteY9" fmla="*/ 28575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33" h="48577">
                  <a:moveTo>
                    <a:pt x="75533" y="48578"/>
                  </a:moveTo>
                  <a:lnTo>
                    <a:pt x="64103" y="48578"/>
                  </a:lnTo>
                  <a:lnTo>
                    <a:pt x="64103" y="40005"/>
                  </a:lnTo>
                  <a:lnTo>
                    <a:pt x="45053" y="40005"/>
                  </a:lnTo>
                  <a:lnTo>
                    <a:pt x="4505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56483" y="0"/>
                  </a:lnTo>
                  <a:lnTo>
                    <a:pt x="56483" y="28575"/>
                  </a:lnTo>
                  <a:lnTo>
                    <a:pt x="75533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6" name="任意多边形: 形状 1115">
              <a:extLst>
                <a:ext uri="{FF2B5EF4-FFF2-40B4-BE49-F238E27FC236}">
                  <a16:creationId xmlns:a16="http://schemas.microsoft.com/office/drawing/2014/main" id="{AFC31A8C-2154-A104-8ED6-41706D901228}"/>
                </a:ext>
              </a:extLst>
            </p:cNvPr>
            <p:cNvSpPr/>
            <p:nvPr/>
          </p:nvSpPr>
          <p:spPr>
            <a:xfrm>
              <a:off x="5175217" y="5346235"/>
              <a:ext cx="52768" cy="114490"/>
            </a:xfrm>
            <a:custGeom>
              <a:avLst/>
              <a:gdLst>
                <a:gd name="connsiteX0" fmla="*/ 11430 w 52768"/>
                <a:gd name="connsiteY0" fmla="*/ 114490 h 114490"/>
                <a:gd name="connsiteX1" fmla="*/ 0 w 52768"/>
                <a:gd name="connsiteY1" fmla="*/ 114490 h 114490"/>
                <a:gd name="connsiteX2" fmla="*/ 0 w 52768"/>
                <a:gd name="connsiteY2" fmla="*/ 0 h 114490"/>
                <a:gd name="connsiteX3" fmla="*/ 52769 w 52768"/>
                <a:gd name="connsiteY3" fmla="*/ 0 h 114490"/>
                <a:gd name="connsiteX4" fmla="*/ 52769 w 52768"/>
                <a:gd name="connsiteY4" fmla="*/ 96203 h 114490"/>
                <a:gd name="connsiteX5" fmla="*/ 41243 w 52768"/>
                <a:gd name="connsiteY5" fmla="*/ 96203 h 114490"/>
                <a:gd name="connsiteX6" fmla="*/ 41243 w 52768"/>
                <a:gd name="connsiteY6" fmla="*/ 11430 h 114490"/>
                <a:gd name="connsiteX7" fmla="*/ 11430 w 52768"/>
                <a:gd name="connsiteY7" fmla="*/ 11430 h 1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68" h="114490">
                  <a:moveTo>
                    <a:pt x="11430" y="114490"/>
                  </a:moveTo>
                  <a:lnTo>
                    <a:pt x="0" y="114490"/>
                  </a:lnTo>
                  <a:lnTo>
                    <a:pt x="0" y="0"/>
                  </a:lnTo>
                  <a:lnTo>
                    <a:pt x="52769" y="0"/>
                  </a:lnTo>
                  <a:lnTo>
                    <a:pt x="52769" y="96203"/>
                  </a:lnTo>
                  <a:lnTo>
                    <a:pt x="41243" y="96203"/>
                  </a:lnTo>
                  <a:lnTo>
                    <a:pt x="4124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7" name="任意多边形: 形状 1116">
              <a:extLst>
                <a:ext uri="{FF2B5EF4-FFF2-40B4-BE49-F238E27FC236}">
                  <a16:creationId xmlns:a16="http://schemas.microsoft.com/office/drawing/2014/main" id="{3FCF4E1D-344A-9FDB-9C82-BAED059DD2FC}"/>
                </a:ext>
              </a:extLst>
            </p:cNvPr>
            <p:cNvSpPr/>
            <p:nvPr/>
          </p:nvSpPr>
          <p:spPr>
            <a:xfrm>
              <a:off x="5108542" y="5389097"/>
              <a:ext cx="35242" cy="43815"/>
            </a:xfrm>
            <a:custGeom>
              <a:avLst/>
              <a:gdLst>
                <a:gd name="connsiteX0" fmla="*/ 35243 w 35242"/>
                <a:gd name="connsiteY0" fmla="*/ 43815 h 43815"/>
                <a:gd name="connsiteX1" fmla="*/ 23813 w 35242"/>
                <a:gd name="connsiteY1" fmla="*/ 43815 h 43815"/>
                <a:gd name="connsiteX2" fmla="*/ 23813 w 35242"/>
                <a:gd name="connsiteY2" fmla="*/ 11430 h 43815"/>
                <a:gd name="connsiteX3" fmla="*/ 11430 w 35242"/>
                <a:gd name="connsiteY3" fmla="*/ 11430 h 43815"/>
                <a:gd name="connsiteX4" fmla="*/ 11430 w 35242"/>
                <a:gd name="connsiteY4" fmla="*/ 43815 h 43815"/>
                <a:gd name="connsiteX5" fmla="*/ 0 w 35242"/>
                <a:gd name="connsiteY5" fmla="*/ 43815 h 43815"/>
                <a:gd name="connsiteX6" fmla="*/ 0 w 35242"/>
                <a:gd name="connsiteY6" fmla="*/ 0 h 43815"/>
                <a:gd name="connsiteX7" fmla="*/ 35243 w 35242"/>
                <a:gd name="connsiteY7" fmla="*/ 0 h 4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42" h="43815">
                  <a:moveTo>
                    <a:pt x="35243" y="43815"/>
                  </a:moveTo>
                  <a:lnTo>
                    <a:pt x="23813" y="43815"/>
                  </a:lnTo>
                  <a:lnTo>
                    <a:pt x="23813" y="11430"/>
                  </a:lnTo>
                  <a:lnTo>
                    <a:pt x="11430" y="11430"/>
                  </a:lnTo>
                  <a:lnTo>
                    <a:pt x="11430" y="43815"/>
                  </a:lnTo>
                  <a:lnTo>
                    <a:pt x="0" y="43815"/>
                  </a:lnTo>
                  <a:lnTo>
                    <a:pt x="0" y="0"/>
                  </a:lnTo>
                  <a:lnTo>
                    <a:pt x="352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8" name="任意多边形: 形状 1117">
              <a:extLst>
                <a:ext uri="{FF2B5EF4-FFF2-40B4-BE49-F238E27FC236}">
                  <a16:creationId xmlns:a16="http://schemas.microsoft.com/office/drawing/2014/main" id="{F3F6439C-647B-B0A1-BBEC-1E246917F3CE}"/>
                </a:ext>
              </a:extLst>
            </p:cNvPr>
            <p:cNvSpPr/>
            <p:nvPr/>
          </p:nvSpPr>
          <p:spPr>
            <a:xfrm>
              <a:off x="5216461" y="4862079"/>
              <a:ext cx="184499" cy="469296"/>
            </a:xfrm>
            <a:custGeom>
              <a:avLst/>
              <a:gdLst>
                <a:gd name="connsiteX0" fmla="*/ 11525 w 184499"/>
                <a:gd name="connsiteY0" fmla="*/ 469297 h 469296"/>
                <a:gd name="connsiteX1" fmla="*/ 0 w 184499"/>
                <a:gd name="connsiteY1" fmla="*/ 469297 h 469296"/>
                <a:gd name="connsiteX2" fmla="*/ 0 w 184499"/>
                <a:gd name="connsiteY2" fmla="*/ 0 h 469296"/>
                <a:gd name="connsiteX3" fmla="*/ 184499 w 184499"/>
                <a:gd name="connsiteY3" fmla="*/ 0 h 469296"/>
                <a:gd name="connsiteX4" fmla="*/ 184499 w 184499"/>
                <a:gd name="connsiteY4" fmla="*/ 429577 h 469296"/>
                <a:gd name="connsiteX5" fmla="*/ 173069 w 184499"/>
                <a:gd name="connsiteY5" fmla="*/ 429577 h 469296"/>
                <a:gd name="connsiteX6" fmla="*/ 173069 w 184499"/>
                <a:gd name="connsiteY6" fmla="*/ 11430 h 469296"/>
                <a:gd name="connsiteX7" fmla="*/ 11525 w 184499"/>
                <a:gd name="connsiteY7" fmla="*/ 11430 h 46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499" h="469296">
                  <a:moveTo>
                    <a:pt x="11525" y="469297"/>
                  </a:moveTo>
                  <a:lnTo>
                    <a:pt x="0" y="469297"/>
                  </a:lnTo>
                  <a:lnTo>
                    <a:pt x="0" y="0"/>
                  </a:lnTo>
                  <a:lnTo>
                    <a:pt x="184499" y="0"/>
                  </a:lnTo>
                  <a:lnTo>
                    <a:pt x="184499" y="429577"/>
                  </a:lnTo>
                  <a:lnTo>
                    <a:pt x="173069" y="429577"/>
                  </a:lnTo>
                  <a:lnTo>
                    <a:pt x="173069" y="11430"/>
                  </a:lnTo>
                  <a:lnTo>
                    <a:pt x="11525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9" name="任意多边形: 形状 1118">
              <a:extLst>
                <a:ext uri="{FF2B5EF4-FFF2-40B4-BE49-F238E27FC236}">
                  <a16:creationId xmlns:a16="http://schemas.microsoft.com/office/drawing/2014/main" id="{07D57D15-4AC7-AFD8-42C4-EEEB5A9F2240}"/>
                </a:ext>
              </a:extLst>
            </p:cNvPr>
            <p:cNvSpPr/>
            <p:nvPr/>
          </p:nvSpPr>
          <p:spPr>
            <a:xfrm>
              <a:off x="5242845" y="4901703"/>
              <a:ext cx="135921" cy="33718"/>
            </a:xfrm>
            <a:custGeom>
              <a:avLst/>
              <a:gdLst>
                <a:gd name="connsiteX0" fmla="*/ 135922 w 135921"/>
                <a:gd name="connsiteY0" fmla="*/ 33718 h 33718"/>
                <a:gd name="connsiteX1" fmla="*/ 0 w 135921"/>
                <a:gd name="connsiteY1" fmla="*/ 33718 h 33718"/>
                <a:gd name="connsiteX2" fmla="*/ 0 w 135921"/>
                <a:gd name="connsiteY2" fmla="*/ 22288 h 33718"/>
                <a:gd name="connsiteX3" fmla="*/ 124492 w 135921"/>
                <a:gd name="connsiteY3" fmla="*/ 22288 h 33718"/>
                <a:gd name="connsiteX4" fmla="*/ 124492 w 135921"/>
                <a:gd name="connsiteY4" fmla="*/ 11525 h 33718"/>
                <a:gd name="connsiteX5" fmla="*/ 1619 w 135921"/>
                <a:gd name="connsiteY5" fmla="*/ 11525 h 33718"/>
                <a:gd name="connsiteX6" fmla="*/ 1619 w 135921"/>
                <a:gd name="connsiteY6" fmla="*/ 0 h 33718"/>
                <a:gd name="connsiteX7" fmla="*/ 135922 w 135921"/>
                <a:gd name="connsiteY7" fmla="*/ 0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21" h="33718">
                  <a:moveTo>
                    <a:pt x="135922" y="33718"/>
                  </a:moveTo>
                  <a:lnTo>
                    <a:pt x="0" y="33718"/>
                  </a:lnTo>
                  <a:lnTo>
                    <a:pt x="0" y="22288"/>
                  </a:lnTo>
                  <a:lnTo>
                    <a:pt x="124492" y="22288"/>
                  </a:lnTo>
                  <a:lnTo>
                    <a:pt x="124492" y="11525"/>
                  </a:lnTo>
                  <a:lnTo>
                    <a:pt x="1619" y="11525"/>
                  </a:lnTo>
                  <a:lnTo>
                    <a:pt x="1619" y="0"/>
                  </a:lnTo>
                  <a:lnTo>
                    <a:pt x="1359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0" name="任意多边形: 形状 1119">
              <a:extLst>
                <a:ext uri="{FF2B5EF4-FFF2-40B4-BE49-F238E27FC236}">
                  <a16:creationId xmlns:a16="http://schemas.microsoft.com/office/drawing/2014/main" id="{DA99A9FE-2B10-590A-2BBE-8E44CC14AE15}"/>
                </a:ext>
              </a:extLst>
            </p:cNvPr>
            <p:cNvSpPr/>
            <p:nvPr/>
          </p:nvSpPr>
          <p:spPr>
            <a:xfrm>
              <a:off x="4785835" y="4908085"/>
              <a:ext cx="173831" cy="132683"/>
            </a:xfrm>
            <a:custGeom>
              <a:avLst/>
              <a:gdLst>
                <a:gd name="connsiteX0" fmla="*/ 173831 w 173831"/>
                <a:gd name="connsiteY0" fmla="*/ 132683 h 132683"/>
                <a:gd name="connsiteX1" fmla="*/ 162401 w 173831"/>
                <a:gd name="connsiteY1" fmla="*/ 132683 h 132683"/>
                <a:gd name="connsiteX2" fmla="*/ 162401 w 173831"/>
                <a:gd name="connsiteY2" fmla="*/ 11430 h 132683"/>
                <a:gd name="connsiteX3" fmla="*/ 134779 w 173831"/>
                <a:gd name="connsiteY3" fmla="*/ 11430 h 132683"/>
                <a:gd name="connsiteX4" fmla="*/ 6001 w 173831"/>
                <a:gd name="connsiteY4" fmla="*/ 91535 h 132683"/>
                <a:gd name="connsiteX5" fmla="*/ 0 w 173831"/>
                <a:gd name="connsiteY5" fmla="*/ 81820 h 132683"/>
                <a:gd name="connsiteX6" fmla="*/ 131540 w 173831"/>
                <a:gd name="connsiteY6" fmla="*/ 0 h 132683"/>
                <a:gd name="connsiteX7" fmla="*/ 173831 w 173831"/>
                <a:gd name="connsiteY7" fmla="*/ 0 h 13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831" h="132683">
                  <a:moveTo>
                    <a:pt x="173831" y="132683"/>
                  </a:moveTo>
                  <a:lnTo>
                    <a:pt x="162401" y="132683"/>
                  </a:lnTo>
                  <a:lnTo>
                    <a:pt x="162401" y="11430"/>
                  </a:lnTo>
                  <a:lnTo>
                    <a:pt x="134779" y="11430"/>
                  </a:lnTo>
                  <a:lnTo>
                    <a:pt x="6001" y="91535"/>
                  </a:lnTo>
                  <a:lnTo>
                    <a:pt x="0" y="81820"/>
                  </a:lnTo>
                  <a:lnTo>
                    <a:pt x="131540" y="0"/>
                  </a:lnTo>
                  <a:lnTo>
                    <a:pt x="17383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1" name="任意多边形: 形状 1120">
              <a:extLst>
                <a:ext uri="{FF2B5EF4-FFF2-40B4-BE49-F238E27FC236}">
                  <a16:creationId xmlns:a16="http://schemas.microsoft.com/office/drawing/2014/main" id="{BDA7D6B5-E01D-6953-B8FF-1C57AC6E8318}"/>
                </a:ext>
              </a:extLst>
            </p:cNvPr>
            <p:cNvSpPr/>
            <p:nvPr/>
          </p:nvSpPr>
          <p:spPr>
            <a:xfrm>
              <a:off x="5494305" y="5423292"/>
              <a:ext cx="142779" cy="595407"/>
            </a:xfrm>
            <a:custGeom>
              <a:avLst/>
              <a:gdLst>
                <a:gd name="connsiteX0" fmla="*/ 11430 w 142779"/>
                <a:gd name="connsiteY0" fmla="*/ 595408 h 595407"/>
                <a:gd name="connsiteX1" fmla="*/ 0 w 142779"/>
                <a:gd name="connsiteY1" fmla="*/ 595408 h 595407"/>
                <a:gd name="connsiteX2" fmla="*/ 0 w 142779"/>
                <a:gd name="connsiteY2" fmla="*/ 99155 h 595407"/>
                <a:gd name="connsiteX3" fmla="*/ 38100 w 142779"/>
                <a:gd name="connsiteY3" fmla="*/ 99155 h 595407"/>
                <a:gd name="connsiteX4" fmla="*/ 38100 w 142779"/>
                <a:gd name="connsiteY4" fmla="*/ 54102 h 595407"/>
                <a:gd name="connsiteX5" fmla="*/ 92297 w 142779"/>
                <a:gd name="connsiteY5" fmla="*/ 0 h 595407"/>
                <a:gd name="connsiteX6" fmla="*/ 142780 w 142779"/>
                <a:gd name="connsiteY6" fmla="*/ 61151 h 595407"/>
                <a:gd name="connsiteX7" fmla="*/ 142780 w 142779"/>
                <a:gd name="connsiteY7" fmla="*/ 515207 h 595407"/>
                <a:gd name="connsiteX8" fmla="*/ 131350 w 142779"/>
                <a:gd name="connsiteY8" fmla="*/ 515207 h 595407"/>
                <a:gd name="connsiteX9" fmla="*/ 131350 w 142779"/>
                <a:gd name="connsiteY9" fmla="*/ 65246 h 595407"/>
                <a:gd name="connsiteX10" fmla="*/ 91440 w 142779"/>
                <a:gd name="connsiteY10" fmla="*/ 16954 h 595407"/>
                <a:gd name="connsiteX11" fmla="*/ 49530 w 142779"/>
                <a:gd name="connsiteY11" fmla="*/ 58864 h 595407"/>
                <a:gd name="connsiteX12" fmla="*/ 49530 w 142779"/>
                <a:gd name="connsiteY12" fmla="*/ 110585 h 595407"/>
                <a:gd name="connsiteX13" fmla="*/ 11430 w 142779"/>
                <a:gd name="connsiteY13" fmla="*/ 110585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779" h="595407">
                  <a:moveTo>
                    <a:pt x="11430" y="595408"/>
                  </a:moveTo>
                  <a:lnTo>
                    <a:pt x="0" y="595408"/>
                  </a:lnTo>
                  <a:lnTo>
                    <a:pt x="0" y="99155"/>
                  </a:lnTo>
                  <a:lnTo>
                    <a:pt x="38100" y="99155"/>
                  </a:lnTo>
                  <a:lnTo>
                    <a:pt x="38100" y="54102"/>
                  </a:lnTo>
                  <a:lnTo>
                    <a:pt x="92297" y="0"/>
                  </a:lnTo>
                  <a:lnTo>
                    <a:pt x="142780" y="61151"/>
                  </a:lnTo>
                  <a:lnTo>
                    <a:pt x="142780" y="515207"/>
                  </a:lnTo>
                  <a:lnTo>
                    <a:pt x="131350" y="515207"/>
                  </a:lnTo>
                  <a:lnTo>
                    <a:pt x="131350" y="65246"/>
                  </a:lnTo>
                  <a:lnTo>
                    <a:pt x="91440" y="16954"/>
                  </a:lnTo>
                  <a:lnTo>
                    <a:pt x="49530" y="58864"/>
                  </a:lnTo>
                  <a:lnTo>
                    <a:pt x="49530" y="110585"/>
                  </a:lnTo>
                  <a:lnTo>
                    <a:pt x="11430" y="110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2" name="任意多边形: 形状 1121">
              <a:extLst>
                <a:ext uri="{FF2B5EF4-FFF2-40B4-BE49-F238E27FC236}">
                  <a16:creationId xmlns:a16="http://schemas.microsoft.com/office/drawing/2014/main" id="{EA6BC8C0-B57C-F07F-E07A-4D2C3F51D360}"/>
                </a:ext>
              </a:extLst>
            </p:cNvPr>
            <p:cNvSpPr/>
            <p:nvPr/>
          </p:nvSpPr>
          <p:spPr>
            <a:xfrm>
              <a:off x="5564790" y="5820960"/>
              <a:ext cx="290226" cy="197739"/>
            </a:xfrm>
            <a:custGeom>
              <a:avLst/>
              <a:gdLst>
                <a:gd name="connsiteX0" fmla="*/ 11430 w 290226"/>
                <a:gd name="connsiteY0" fmla="*/ 197739 h 197739"/>
                <a:gd name="connsiteX1" fmla="*/ 0 w 290226"/>
                <a:gd name="connsiteY1" fmla="*/ 197739 h 197739"/>
                <a:gd name="connsiteX2" fmla="*/ 0 w 290226"/>
                <a:gd name="connsiteY2" fmla="*/ 125349 h 197739"/>
                <a:gd name="connsiteX3" fmla="*/ 81820 w 290226"/>
                <a:gd name="connsiteY3" fmla="*/ 125349 h 197739"/>
                <a:gd name="connsiteX4" fmla="*/ 81820 w 290226"/>
                <a:gd name="connsiteY4" fmla="*/ 147638 h 197739"/>
                <a:gd name="connsiteX5" fmla="*/ 129921 w 290226"/>
                <a:gd name="connsiteY5" fmla="*/ 147638 h 197739"/>
                <a:gd name="connsiteX6" fmla="*/ 129921 w 290226"/>
                <a:gd name="connsiteY6" fmla="*/ 177737 h 197739"/>
                <a:gd name="connsiteX7" fmla="*/ 158115 w 290226"/>
                <a:gd name="connsiteY7" fmla="*/ 177737 h 197739"/>
                <a:gd name="connsiteX8" fmla="*/ 158115 w 290226"/>
                <a:gd name="connsiteY8" fmla="*/ 0 h 197739"/>
                <a:gd name="connsiteX9" fmla="*/ 290227 w 290226"/>
                <a:gd name="connsiteY9" fmla="*/ 0 h 197739"/>
                <a:gd name="connsiteX10" fmla="*/ 290227 w 290226"/>
                <a:gd name="connsiteY10" fmla="*/ 101727 h 197739"/>
                <a:gd name="connsiteX11" fmla="*/ 278797 w 290226"/>
                <a:gd name="connsiteY11" fmla="*/ 101727 h 197739"/>
                <a:gd name="connsiteX12" fmla="*/ 278797 w 290226"/>
                <a:gd name="connsiteY12" fmla="*/ 11430 h 197739"/>
                <a:gd name="connsiteX13" fmla="*/ 169545 w 290226"/>
                <a:gd name="connsiteY13" fmla="*/ 11430 h 197739"/>
                <a:gd name="connsiteX14" fmla="*/ 169545 w 290226"/>
                <a:gd name="connsiteY14" fmla="*/ 189167 h 197739"/>
                <a:gd name="connsiteX15" fmla="*/ 118396 w 290226"/>
                <a:gd name="connsiteY15" fmla="*/ 189167 h 197739"/>
                <a:gd name="connsiteX16" fmla="*/ 118396 w 290226"/>
                <a:gd name="connsiteY16" fmla="*/ 159068 h 197739"/>
                <a:gd name="connsiteX17" fmla="*/ 70390 w 290226"/>
                <a:gd name="connsiteY17" fmla="*/ 159068 h 197739"/>
                <a:gd name="connsiteX18" fmla="*/ 70390 w 290226"/>
                <a:gd name="connsiteY18" fmla="*/ 136779 h 197739"/>
                <a:gd name="connsiteX19" fmla="*/ 11430 w 290226"/>
                <a:gd name="connsiteY19" fmla="*/ 136779 h 19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26" h="197739">
                  <a:moveTo>
                    <a:pt x="11430" y="197739"/>
                  </a:moveTo>
                  <a:lnTo>
                    <a:pt x="0" y="197739"/>
                  </a:lnTo>
                  <a:lnTo>
                    <a:pt x="0" y="125349"/>
                  </a:lnTo>
                  <a:lnTo>
                    <a:pt x="81820" y="125349"/>
                  </a:lnTo>
                  <a:lnTo>
                    <a:pt x="81820" y="147638"/>
                  </a:lnTo>
                  <a:lnTo>
                    <a:pt x="129921" y="147638"/>
                  </a:lnTo>
                  <a:lnTo>
                    <a:pt x="129921" y="177737"/>
                  </a:lnTo>
                  <a:lnTo>
                    <a:pt x="158115" y="177737"/>
                  </a:lnTo>
                  <a:lnTo>
                    <a:pt x="158115" y="0"/>
                  </a:lnTo>
                  <a:lnTo>
                    <a:pt x="290227" y="0"/>
                  </a:lnTo>
                  <a:lnTo>
                    <a:pt x="290227" y="101727"/>
                  </a:lnTo>
                  <a:lnTo>
                    <a:pt x="278797" y="101727"/>
                  </a:lnTo>
                  <a:lnTo>
                    <a:pt x="278797" y="11430"/>
                  </a:lnTo>
                  <a:lnTo>
                    <a:pt x="169545" y="11430"/>
                  </a:lnTo>
                  <a:lnTo>
                    <a:pt x="169545" y="189167"/>
                  </a:lnTo>
                  <a:lnTo>
                    <a:pt x="118396" y="189167"/>
                  </a:lnTo>
                  <a:lnTo>
                    <a:pt x="118396" y="159068"/>
                  </a:lnTo>
                  <a:lnTo>
                    <a:pt x="70390" y="159068"/>
                  </a:lnTo>
                  <a:lnTo>
                    <a:pt x="70390" y="136779"/>
                  </a:lnTo>
                  <a:lnTo>
                    <a:pt x="11430" y="1367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3" name="任意多边形: 形状 1122">
              <a:extLst>
                <a:ext uri="{FF2B5EF4-FFF2-40B4-BE49-F238E27FC236}">
                  <a16:creationId xmlns:a16="http://schemas.microsoft.com/office/drawing/2014/main" id="{E6EC1842-E298-2089-7290-7BBD44807C91}"/>
                </a:ext>
              </a:extLst>
            </p:cNvPr>
            <p:cNvSpPr/>
            <p:nvPr/>
          </p:nvSpPr>
          <p:spPr>
            <a:xfrm>
              <a:off x="5649848" y="5214504"/>
              <a:ext cx="138493" cy="724852"/>
            </a:xfrm>
            <a:custGeom>
              <a:avLst/>
              <a:gdLst>
                <a:gd name="connsiteX0" fmla="*/ 11525 w 138493"/>
                <a:gd name="connsiteY0" fmla="*/ 724853 h 724852"/>
                <a:gd name="connsiteX1" fmla="*/ 0 w 138493"/>
                <a:gd name="connsiteY1" fmla="*/ 724853 h 724852"/>
                <a:gd name="connsiteX2" fmla="*/ 0 w 138493"/>
                <a:gd name="connsiteY2" fmla="*/ 174593 h 724852"/>
                <a:gd name="connsiteX3" fmla="*/ 14288 w 138493"/>
                <a:gd name="connsiteY3" fmla="*/ 174593 h 724852"/>
                <a:gd name="connsiteX4" fmla="*/ 14288 w 138493"/>
                <a:gd name="connsiteY4" fmla="*/ 0 h 724852"/>
                <a:gd name="connsiteX5" fmla="*/ 124206 w 138493"/>
                <a:gd name="connsiteY5" fmla="*/ 0 h 724852"/>
                <a:gd name="connsiteX6" fmla="*/ 124206 w 138493"/>
                <a:gd name="connsiteY6" fmla="*/ 150781 h 724852"/>
                <a:gd name="connsiteX7" fmla="*/ 138494 w 138493"/>
                <a:gd name="connsiteY7" fmla="*/ 150781 h 724852"/>
                <a:gd name="connsiteX8" fmla="*/ 138494 w 138493"/>
                <a:gd name="connsiteY8" fmla="*/ 593122 h 724852"/>
                <a:gd name="connsiteX9" fmla="*/ 127063 w 138493"/>
                <a:gd name="connsiteY9" fmla="*/ 593122 h 724852"/>
                <a:gd name="connsiteX10" fmla="*/ 127063 w 138493"/>
                <a:gd name="connsiteY10" fmla="*/ 162211 h 724852"/>
                <a:gd name="connsiteX11" fmla="*/ 112776 w 138493"/>
                <a:gd name="connsiteY11" fmla="*/ 162211 h 724852"/>
                <a:gd name="connsiteX12" fmla="*/ 112776 w 138493"/>
                <a:gd name="connsiteY12" fmla="*/ 11430 h 724852"/>
                <a:gd name="connsiteX13" fmla="*/ 25813 w 138493"/>
                <a:gd name="connsiteY13" fmla="*/ 11430 h 724852"/>
                <a:gd name="connsiteX14" fmla="*/ 25813 w 138493"/>
                <a:gd name="connsiteY14" fmla="*/ 186024 h 724852"/>
                <a:gd name="connsiteX15" fmla="*/ 11525 w 138493"/>
                <a:gd name="connsiteY15" fmla="*/ 186024 h 7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8493" h="724852">
                  <a:moveTo>
                    <a:pt x="11525" y="724853"/>
                  </a:moveTo>
                  <a:lnTo>
                    <a:pt x="0" y="724853"/>
                  </a:lnTo>
                  <a:lnTo>
                    <a:pt x="0" y="174593"/>
                  </a:lnTo>
                  <a:lnTo>
                    <a:pt x="14288" y="174593"/>
                  </a:lnTo>
                  <a:lnTo>
                    <a:pt x="14288" y="0"/>
                  </a:lnTo>
                  <a:lnTo>
                    <a:pt x="124206" y="0"/>
                  </a:lnTo>
                  <a:lnTo>
                    <a:pt x="124206" y="150781"/>
                  </a:lnTo>
                  <a:lnTo>
                    <a:pt x="138494" y="150781"/>
                  </a:lnTo>
                  <a:lnTo>
                    <a:pt x="138494" y="593122"/>
                  </a:lnTo>
                  <a:lnTo>
                    <a:pt x="127063" y="593122"/>
                  </a:lnTo>
                  <a:lnTo>
                    <a:pt x="127063" y="162211"/>
                  </a:lnTo>
                  <a:lnTo>
                    <a:pt x="112776" y="162211"/>
                  </a:lnTo>
                  <a:lnTo>
                    <a:pt x="112776" y="11430"/>
                  </a:lnTo>
                  <a:lnTo>
                    <a:pt x="25813" y="11430"/>
                  </a:lnTo>
                  <a:lnTo>
                    <a:pt x="25813" y="186024"/>
                  </a:lnTo>
                  <a:lnTo>
                    <a:pt x="11525" y="186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4" name="任意多边形: 形状 1123">
              <a:extLst>
                <a:ext uri="{FF2B5EF4-FFF2-40B4-BE49-F238E27FC236}">
                  <a16:creationId xmlns:a16="http://schemas.microsoft.com/office/drawing/2014/main" id="{BAB0F85F-DA70-84F3-B1A2-7EA5A6CA55B2}"/>
                </a:ext>
              </a:extLst>
            </p:cNvPr>
            <p:cNvSpPr/>
            <p:nvPr/>
          </p:nvSpPr>
          <p:spPr>
            <a:xfrm>
              <a:off x="5635179" y="5193835"/>
              <a:ext cx="136302" cy="36861"/>
            </a:xfrm>
            <a:custGeom>
              <a:avLst/>
              <a:gdLst>
                <a:gd name="connsiteX0" fmla="*/ 20479 w 136302"/>
                <a:gd name="connsiteY0" fmla="*/ 36862 h 36861"/>
                <a:gd name="connsiteX1" fmla="*/ 0 w 136302"/>
                <a:gd name="connsiteY1" fmla="*/ 36862 h 36861"/>
                <a:gd name="connsiteX2" fmla="*/ 0 w 136302"/>
                <a:gd name="connsiteY2" fmla="*/ 0 h 36861"/>
                <a:gd name="connsiteX3" fmla="*/ 136303 w 136302"/>
                <a:gd name="connsiteY3" fmla="*/ 0 h 36861"/>
                <a:gd name="connsiteX4" fmla="*/ 136303 w 136302"/>
                <a:gd name="connsiteY4" fmla="*/ 11430 h 36861"/>
                <a:gd name="connsiteX5" fmla="*/ 11430 w 136302"/>
                <a:gd name="connsiteY5" fmla="*/ 11430 h 36861"/>
                <a:gd name="connsiteX6" fmla="*/ 11430 w 136302"/>
                <a:gd name="connsiteY6" fmla="*/ 25432 h 36861"/>
                <a:gd name="connsiteX7" fmla="*/ 20479 w 136302"/>
                <a:gd name="connsiteY7" fmla="*/ 25432 h 3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302" h="36861">
                  <a:moveTo>
                    <a:pt x="20479" y="36862"/>
                  </a:moveTo>
                  <a:lnTo>
                    <a:pt x="0" y="36862"/>
                  </a:lnTo>
                  <a:lnTo>
                    <a:pt x="0" y="0"/>
                  </a:lnTo>
                  <a:lnTo>
                    <a:pt x="136303" y="0"/>
                  </a:lnTo>
                  <a:lnTo>
                    <a:pt x="136303" y="11430"/>
                  </a:lnTo>
                  <a:lnTo>
                    <a:pt x="11430" y="11430"/>
                  </a:lnTo>
                  <a:lnTo>
                    <a:pt x="11430" y="25432"/>
                  </a:lnTo>
                  <a:lnTo>
                    <a:pt x="20479" y="25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5" name="任意多边形: 形状 1124">
              <a:extLst>
                <a:ext uri="{FF2B5EF4-FFF2-40B4-BE49-F238E27FC236}">
                  <a16:creationId xmlns:a16="http://schemas.microsoft.com/office/drawing/2014/main" id="{F1ED2828-70B6-D142-7743-26330015F030}"/>
                </a:ext>
              </a:extLst>
            </p:cNvPr>
            <p:cNvSpPr/>
            <p:nvPr/>
          </p:nvSpPr>
          <p:spPr>
            <a:xfrm>
              <a:off x="5670517" y="5117635"/>
              <a:ext cx="259080" cy="805052"/>
            </a:xfrm>
            <a:custGeom>
              <a:avLst/>
              <a:gdLst>
                <a:gd name="connsiteX0" fmla="*/ 236887 w 259080"/>
                <a:gd name="connsiteY0" fmla="*/ 805053 h 805052"/>
                <a:gd name="connsiteX1" fmla="*/ 225457 w 259080"/>
                <a:gd name="connsiteY1" fmla="*/ 805053 h 805052"/>
                <a:gd name="connsiteX2" fmla="*/ 225457 w 259080"/>
                <a:gd name="connsiteY2" fmla="*/ 197263 h 805052"/>
                <a:gd name="connsiteX3" fmla="*/ 204788 w 259080"/>
                <a:gd name="connsiteY3" fmla="*/ 197263 h 805052"/>
                <a:gd name="connsiteX4" fmla="*/ 204788 w 259080"/>
                <a:gd name="connsiteY4" fmla="*/ 155638 h 805052"/>
                <a:gd name="connsiteX5" fmla="*/ 239744 w 259080"/>
                <a:gd name="connsiteY5" fmla="*/ 155638 h 805052"/>
                <a:gd name="connsiteX6" fmla="*/ 239744 w 259080"/>
                <a:gd name="connsiteY6" fmla="*/ 103537 h 805052"/>
                <a:gd name="connsiteX7" fmla="*/ 209550 w 259080"/>
                <a:gd name="connsiteY7" fmla="*/ 103537 h 805052"/>
                <a:gd name="connsiteX8" fmla="*/ 209550 w 259080"/>
                <a:gd name="connsiteY8" fmla="*/ 25432 h 805052"/>
                <a:gd name="connsiteX9" fmla="*/ 247650 w 259080"/>
                <a:gd name="connsiteY9" fmla="*/ 25432 h 805052"/>
                <a:gd name="connsiteX10" fmla="*/ 247650 w 259080"/>
                <a:gd name="connsiteY10" fmla="*/ 11430 h 805052"/>
                <a:gd name="connsiteX11" fmla="*/ 11430 w 259080"/>
                <a:gd name="connsiteY11" fmla="*/ 11430 h 805052"/>
                <a:gd name="connsiteX12" fmla="*/ 11430 w 259080"/>
                <a:gd name="connsiteY12" fmla="*/ 31813 h 805052"/>
                <a:gd name="connsiteX13" fmla="*/ 44768 w 259080"/>
                <a:gd name="connsiteY13" fmla="*/ 31813 h 805052"/>
                <a:gd name="connsiteX14" fmla="*/ 44768 w 259080"/>
                <a:gd name="connsiteY14" fmla="*/ 61341 h 805052"/>
                <a:gd name="connsiteX15" fmla="*/ 33338 w 259080"/>
                <a:gd name="connsiteY15" fmla="*/ 61341 h 805052"/>
                <a:gd name="connsiteX16" fmla="*/ 33338 w 259080"/>
                <a:gd name="connsiteY16" fmla="*/ 43243 h 805052"/>
                <a:gd name="connsiteX17" fmla="*/ 0 w 259080"/>
                <a:gd name="connsiteY17" fmla="*/ 43243 h 805052"/>
                <a:gd name="connsiteX18" fmla="*/ 0 w 259080"/>
                <a:gd name="connsiteY18" fmla="*/ 0 h 805052"/>
                <a:gd name="connsiteX19" fmla="*/ 259080 w 259080"/>
                <a:gd name="connsiteY19" fmla="*/ 0 h 805052"/>
                <a:gd name="connsiteX20" fmla="*/ 259080 w 259080"/>
                <a:gd name="connsiteY20" fmla="*/ 36862 h 805052"/>
                <a:gd name="connsiteX21" fmla="*/ 220980 w 259080"/>
                <a:gd name="connsiteY21" fmla="*/ 36862 h 805052"/>
                <a:gd name="connsiteX22" fmla="*/ 220980 w 259080"/>
                <a:gd name="connsiteY22" fmla="*/ 92107 h 805052"/>
                <a:gd name="connsiteX23" fmla="*/ 251175 w 259080"/>
                <a:gd name="connsiteY23" fmla="*/ 92107 h 805052"/>
                <a:gd name="connsiteX24" fmla="*/ 251175 w 259080"/>
                <a:gd name="connsiteY24" fmla="*/ 167069 h 805052"/>
                <a:gd name="connsiteX25" fmla="*/ 216218 w 259080"/>
                <a:gd name="connsiteY25" fmla="*/ 167069 h 805052"/>
                <a:gd name="connsiteX26" fmla="*/ 216218 w 259080"/>
                <a:gd name="connsiteY26" fmla="*/ 185833 h 805052"/>
                <a:gd name="connsiteX27" fmla="*/ 236887 w 259080"/>
                <a:gd name="connsiteY27" fmla="*/ 185833 h 8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9080" h="805052">
                  <a:moveTo>
                    <a:pt x="236887" y="805053"/>
                  </a:moveTo>
                  <a:lnTo>
                    <a:pt x="225457" y="805053"/>
                  </a:lnTo>
                  <a:lnTo>
                    <a:pt x="225457" y="197263"/>
                  </a:lnTo>
                  <a:lnTo>
                    <a:pt x="204788" y="197263"/>
                  </a:lnTo>
                  <a:lnTo>
                    <a:pt x="204788" y="155638"/>
                  </a:lnTo>
                  <a:lnTo>
                    <a:pt x="239744" y="155638"/>
                  </a:lnTo>
                  <a:lnTo>
                    <a:pt x="239744" y="103537"/>
                  </a:lnTo>
                  <a:lnTo>
                    <a:pt x="209550" y="103537"/>
                  </a:lnTo>
                  <a:lnTo>
                    <a:pt x="209550" y="25432"/>
                  </a:lnTo>
                  <a:lnTo>
                    <a:pt x="247650" y="25432"/>
                  </a:lnTo>
                  <a:lnTo>
                    <a:pt x="247650" y="11430"/>
                  </a:lnTo>
                  <a:lnTo>
                    <a:pt x="11430" y="11430"/>
                  </a:lnTo>
                  <a:lnTo>
                    <a:pt x="11430" y="31813"/>
                  </a:lnTo>
                  <a:lnTo>
                    <a:pt x="44768" y="31813"/>
                  </a:lnTo>
                  <a:lnTo>
                    <a:pt x="44768" y="61341"/>
                  </a:lnTo>
                  <a:lnTo>
                    <a:pt x="33338" y="61341"/>
                  </a:lnTo>
                  <a:lnTo>
                    <a:pt x="33338" y="43243"/>
                  </a:lnTo>
                  <a:lnTo>
                    <a:pt x="0" y="43243"/>
                  </a:lnTo>
                  <a:lnTo>
                    <a:pt x="0" y="0"/>
                  </a:lnTo>
                  <a:lnTo>
                    <a:pt x="259080" y="0"/>
                  </a:lnTo>
                  <a:lnTo>
                    <a:pt x="259080" y="36862"/>
                  </a:lnTo>
                  <a:lnTo>
                    <a:pt x="220980" y="36862"/>
                  </a:lnTo>
                  <a:lnTo>
                    <a:pt x="220980" y="92107"/>
                  </a:lnTo>
                  <a:lnTo>
                    <a:pt x="251175" y="92107"/>
                  </a:lnTo>
                  <a:lnTo>
                    <a:pt x="251175" y="167069"/>
                  </a:lnTo>
                  <a:lnTo>
                    <a:pt x="216218" y="167069"/>
                  </a:lnTo>
                  <a:lnTo>
                    <a:pt x="216218" y="185833"/>
                  </a:lnTo>
                  <a:lnTo>
                    <a:pt x="236887" y="1858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6" name="任意多边形: 形状 1125">
              <a:extLst>
                <a:ext uri="{FF2B5EF4-FFF2-40B4-BE49-F238E27FC236}">
                  <a16:creationId xmlns:a16="http://schemas.microsoft.com/office/drawing/2014/main" id="{BA30EF9D-1C3D-B2F6-1DE8-87C7EC905F55}"/>
                </a:ext>
              </a:extLst>
            </p:cNvPr>
            <p:cNvSpPr/>
            <p:nvPr/>
          </p:nvSpPr>
          <p:spPr>
            <a:xfrm>
              <a:off x="5776912" y="5932784"/>
              <a:ext cx="344805" cy="85915"/>
            </a:xfrm>
            <a:custGeom>
              <a:avLst/>
              <a:gdLst>
                <a:gd name="connsiteX0" fmla="*/ 344805 w 344805"/>
                <a:gd name="connsiteY0" fmla="*/ 85916 h 85915"/>
                <a:gd name="connsiteX1" fmla="*/ 333375 w 344805"/>
                <a:gd name="connsiteY1" fmla="*/ 85916 h 85915"/>
                <a:gd name="connsiteX2" fmla="*/ 333375 w 344805"/>
                <a:gd name="connsiteY2" fmla="*/ 31337 h 85915"/>
                <a:gd name="connsiteX3" fmla="*/ 307943 w 344805"/>
                <a:gd name="connsiteY3" fmla="*/ 31337 h 85915"/>
                <a:gd name="connsiteX4" fmla="*/ 307943 w 344805"/>
                <a:gd name="connsiteY4" fmla="*/ 11430 h 85915"/>
                <a:gd name="connsiteX5" fmla="*/ 11430 w 344805"/>
                <a:gd name="connsiteY5" fmla="*/ 11430 h 85915"/>
                <a:gd name="connsiteX6" fmla="*/ 11430 w 344805"/>
                <a:gd name="connsiteY6" fmla="*/ 85916 h 85915"/>
                <a:gd name="connsiteX7" fmla="*/ 0 w 344805"/>
                <a:gd name="connsiteY7" fmla="*/ 85916 h 85915"/>
                <a:gd name="connsiteX8" fmla="*/ 0 w 344805"/>
                <a:gd name="connsiteY8" fmla="*/ 0 h 85915"/>
                <a:gd name="connsiteX9" fmla="*/ 319373 w 344805"/>
                <a:gd name="connsiteY9" fmla="*/ 0 h 85915"/>
                <a:gd name="connsiteX10" fmla="*/ 319373 w 344805"/>
                <a:gd name="connsiteY10" fmla="*/ 19907 h 85915"/>
                <a:gd name="connsiteX11" fmla="*/ 344805 w 344805"/>
                <a:gd name="connsiteY11" fmla="*/ 19907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4805" h="85915">
                  <a:moveTo>
                    <a:pt x="344805" y="85916"/>
                  </a:moveTo>
                  <a:lnTo>
                    <a:pt x="333375" y="85916"/>
                  </a:lnTo>
                  <a:lnTo>
                    <a:pt x="333375" y="31337"/>
                  </a:lnTo>
                  <a:lnTo>
                    <a:pt x="307943" y="31337"/>
                  </a:lnTo>
                  <a:lnTo>
                    <a:pt x="307943" y="11430"/>
                  </a:lnTo>
                  <a:lnTo>
                    <a:pt x="11430" y="11430"/>
                  </a:lnTo>
                  <a:lnTo>
                    <a:pt x="11430" y="85916"/>
                  </a:lnTo>
                  <a:lnTo>
                    <a:pt x="0" y="85916"/>
                  </a:lnTo>
                  <a:lnTo>
                    <a:pt x="0" y="0"/>
                  </a:lnTo>
                  <a:lnTo>
                    <a:pt x="319373" y="0"/>
                  </a:lnTo>
                  <a:lnTo>
                    <a:pt x="319373" y="19907"/>
                  </a:lnTo>
                  <a:lnTo>
                    <a:pt x="344805" y="19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7" name="任意多边形: 形状 1126">
              <a:extLst>
                <a:ext uri="{FF2B5EF4-FFF2-40B4-BE49-F238E27FC236}">
                  <a16:creationId xmlns:a16="http://schemas.microsoft.com/office/drawing/2014/main" id="{0D3FB0CE-8249-80B0-1817-6D6227980193}"/>
                </a:ext>
              </a:extLst>
            </p:cNvPr>
            <p:cNvSpPr/>
            <p:nvPr/>
          </p:nvSpPr>
          <p:spPr>
            <a:xfrm>
              <a:off x="5808630" y="5327185"/>
              <a:ext cx="70770" cy="62293"/>
            </a:xfrm>
            <a:custGeom>
              <a:avLst/>
              <a:gdLst>
                <a:gd name="connsiteX0" fmla="*/ 70771 w 70770"/>
                <a:gd name="connsiteY0" fmla="*/ 62294 h 62293"/>
                <a:gd name="connsiteX1" fmla="*/ 0 w 70770"/>
                <a:gd name="connsiteY1" fmla="*/ 62294 h 62293"/>
                <a:gd name="connsiteX2" fmla="*/ 0 w 70770"/>
                <a:gd name="connsiteY2" fmla="*/ 0 h 62293"/>
                <a:gd name="connsiteX3" fmla="*/ 70771 w 70770"/>
                <a:gd name="connsiteY3" fmla="*/ 0 h 62293"/>
                <a:gd name="connsiteX4" fmla="*/ 70771 w 70770"/>
                <a:gd name="connsiteY4" fmla="*/ 11430 h 62293"/>
                <a:gd name="connsiteX5" fmla="*/ 11430 w 70770"/>
                <a:gd name="connsiteY5" fmla="*/ 11430 h 62293"/>
                <a:gd name="connsiteX6" fmla="*/ 11430 w 70770"/>
                <a:gd name="connsiteY6" fmla="*/ 50863 h 62293"/>
                <a:gd name="connsiteX7" fmla="*/ 70771 w 70770"/>
                <a:gd name="connsiteY7" fmla="*/ 50863 h 6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770" h="62293">
                  <a:moveTo>
                    <a:pt x="70771" y="62294"/>
                  </a:moveTo>
                  <a:lnTo>
                    <a:pt x="0" y="62294"/>
                  </a:lnTo>
                  <a:lnTo>
                    <a:pt x="0" y="0"/>
                  </a:lnTo>
                  <a:lnTo>
                    <a:pt x="70771" y="0"/>
                  </a:lnTo>
                  <a:lnTo>
                    <a:pt x="70771" y="11430"/>
                  </a:lnTo>
                  <a:lnTo>
                    <a:pt x="11430" y="11430"/>
                  </a:lnTo>
                  <a:lnTo>
                    <a:pt x="11430" y="50863"/>
                  </a:lnTo>
                  <a:lnTo>
                    <a:pt x="70771" y="508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8" name="任意多边形: 形状 1127">
              <a:extLst>
                <a:ext uri="{FF2B5EF4-FFF2-40B4-BE49-F238E27FC236}">
                  <a16:creationId xmlns:a16="http://schemas.microsoft.com/office/drawing/2014/main" id="{43FCA70C-2C98-D71A-F13B-E2FC25F001F3}"/>
                </a:ext>
              </a:extLst>
            </p:cNvPr>
            <p:cNvSpPr/>
            <p:nvPr/>
          </p:nvSpPr>
          <p:spPr>
            <a:xfrm>
              <a:off x="5782627" y="5235173"/>
              <a:ext cx="112109" cy="25431"/>
            </a:xfrm>
            <a:custGeom>
              <a:avLst/>
              <a:gdLst>
                <a:gd name="connsiteX0" fmla="*/ 112109 w 112109"/>
                <a:gd name="connsiteY0" fmla="*/ 25432 h 25431"/>
                <a:gd name="connsiteX1" fmla="*/ 0 w 112109"/>
                <a:gd name="connsiteY1" fmla="*/ 25432 h 25431"/>
                <a:gd name="connsiteX2" fmla="*/ 0 w 112109"/>
                <a:gd name="connsiteY2" fmla="*/ 14002 h 25431"/>
                <a:gd name="connsiteX3" fmla="*/ 100584 w 112109"/>
                <a:gd name="connsiteY3" fmla="*/ 14002 h 25431"/>
                <a:gd name="connsiteX4" fmla="*/ 100584 w 112109"/>
                <a:gd name="connsiteY4" fmla="*/ 11430 h 25431"/>
                <a:gd name="connsiteX5" fmla="*/ 0 w 112109"/>
                <a:gd name="connsiteY5" fmla="*/ 11430 h 25431"/>
                <a:gd name="connsiteX6" fmla="*/ 0 w 112109"/>
                <a:gd name="connsiteY6" fmla="*/ 0 h 25431"/>
                <a:gd name="connsiteX7" fmla="*/ 112109 w 112109"/>
                <a:gd name="connsiteY7" fmla="*/ 0 h 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109" h="25431">
                  <a:moveTo>
                    <a:pt x="112109" y="25432"/>
                  </a:moveTo>
                  <a:lnTo>
                    <a:pt x="0" y="25432"/>
                  </a:lnTo>
                  <a:lnTo>
                    <a:pt x="0" y="14002"/>
                  </a:lnTo>
                  <a:lnTo>
                    <a:pt x="100584" y="14002"/>
                  </a:lnTo>
                  <a:lnTo>
                    <a:pt x="100584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1210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9" name="任意多边形: 形状 1128">
              <a:extLst>
                <a:ext uri="{FF2B5EF4-FFF2-40B4-BE49-F238E27FC236}">
                  <a16:creationId xmlns:a16="http://schemas.microsoft.com/office/drawing/2014/main" id="{5455DF30-B9D9-CFEE-749D-65B84F208BAD}"/>
                </a:ext>
              </a:extLst>
            </p:cNvPr>
            <p:cNvSpPr/>
            <p:nvPr/>
          </p:nvSpPr>
          <p:spPr>
            <a:xfrm>
              <a:off x="5707093" y="5055722"/>
              <a:ext cx="178117" cy="50196"/>
            </a:xfrm>
            <a:custGeom>
              <a:avLst/>
              <a:gdLst>
                <a:gd name="connsiteX0" fmla="*/ 178117 w 178117"/>
                <a:gd name="connsiteY0" fmla="*/ 50197 h 50196"/>
                <a:gd name="connsiteX1" fmla="*/ 166688 w 178117"/>
                <a:gd name="connsiteY1" fmla="*/ 50197 h 50196"/>
                <a:gd name="connsiteX2" fmla="*/ 89059 w 178117"/>
                <a:gd name="connsiteY2" fmla="*/ 11430 h 50196"/>
                <a:gd name="connsiteX3" fmla="*/ 11430 w 178117"/>
                <a:gd name="connsiteY3" fmla="*/ 50197 h 50196"/>
                <a:gd name="connsiteX4" fmla="*/ 0 w 178117"/>
                <a:gd name="connsiteY4" fmla="*/ 50197 h 50196"/>
                <a:gd name="connsiteX5" fmla="*/ 89059 w 178117"/>
                <a:gd name="connsiteY5" fmla="*/ 0 h 50196"/>
                <a:gd name="connsiteX6" fmla="*/ 178117 w 178117"/>
                <a:gd name="connsiteY6" fmla="*/ 50197 h 5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7" h="50196">
                  <a:moveTo>
                    <a:pt x="178117" y="50197"/>
                  </a:moveTo>
                  <a:lnTo>
                    <a:pt x="166688" y="50197"/>
                  </a:lnTo>
                  <a:cubicBezTo>
                    <a:pt x="166688" y="29242"/>
                    <a:pt x="131159" y="11430"/>
                    <a:pt x="89059" y="11430"/>
                  </a:cubicBezTo>
                  <a:cubicBezTo>
                    <a:pt x="46958" y="11430"/>
                    <a:pt x="11430" y="29146"/>
                    <a:pt x="11430" y="50197"/>
                  </a:cubicBezTo>
                  <a:lnTo>
                    <a:pt x="0" y="50197"/>
                  </a:lnTo>
                  <a:cubicBezTo>
                    <a:pt x="0" y="22098"/>
                    <a:pt x="39148" y="0"/>
                    <a:pt x="89059" y="0"/>
                  </a:cubicBezTo>
                  <a:cubicBezTo>
                    <a:pt x="138970" y="0"/>
                    <a:pt x="178117" y="22098"/>
                    <a:pt x="178117" y="501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0" name="任意多边形: 形状 1129">
              <a:extLst>
                <a:ext uri="{FF2B5EF4-FFF2-40B4-BE49-F238E27FC236}">
                  <a16:creationId xmlns:a16="http://schemas.microsoft.com/office/drawing/2014/main" id="{6A665C2C-BD2C-7B4A-58B8-4981F0CCD1B2}"/>
                </a:ext>
              </a:extLst>
            </p:cNvPr>
            <p:cNvSpPr/>
            <p:nvPr/>
          </p:nvSpPr>
          <p:spPr>
            <a:xfrm>
              <a:off x="5923882" y="5260510"/>
              <a:ext cx="159734" cy="662177"/>
            </a:xfrm>
            <a:custGeom>
              <a:avLst/>
              <a:gdLst>
                <a:gd name="connsiteX0" fmla="*/ 159734 w 159734"/>
                <a:gd name="connsiteY0" fmla="*/ 662178 h 662177"/>
                <a:gd name="connsiteX1" fmla="*/ 148304 w 159734"/>
                <a:gd name="connsiteY1" fmla="*/ 662178 h 662177"/>
                <a:gd name="connsiteX2" fmla="*/ 148304 w 159734"/>
                <a:gd name="connsiteY2" fmla="*/ 11430 h 662177"/>
                <a:gd name="connsiteX3" fmla="*/ 0 w 159734"/>
                <a:gd name="connsiteY3" fmla="*/ 11430 h 662177"/>
                <a:gd name="connsiteX4" fmla="*/ 0 w 159734"/>
                <a:gd name="connsiteY4" fmla="*/ 0 h 662177"/>
                <a:gd name="connsiteX5" fmla="*/ 159734 w 159734"/>
                <a:gd name="connsiteY5" fmla="*/ 0 h 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734" h="662177">
                  <a:moveTo>
                    <a:pt x="159734" y="662178"/>
                  </a:moveTo>
                  <a:lnTo>
                    <a:pt x="148304" y="662178"/>
                  </a:lnTo>
                  <a:lnTo>
                    <a:pt x="148304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5973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1" name="任意多边形: 形状 1130">
              <a:extLst>
                <a:ext uri="{FF2B5EF4-FFF2-40B4-BE49-F238E27FC236}">
                  <a16:creationId xmlns:a16="http://schemas.microsoft.com/office/drawing/2014/main" id="{820AD7A1-E5BE-A0FC-4A63-780DB0FA48F8}"/>
                </a:ext>
              </a:extLst>
            </p:cNvPr>
            <p:cNvSpPr/>
            <p:nvPr/>
          </p:nvSpPr>
          <p:spPr>
            <a:xfrm>
              <a:off x="6095999" y="5260510"/>
              <a:ext cx="262223" cy="662177"/>
            </a:xfrm>
            <a:custGeom>
              <a:avLst/>
              <a:gdLst>
                <a:gd name="connsiteX0" fmla="*/ 11430 w 262223"/>
                <a:gd name="connsiteY0" fmla="*/ 662178 h 662177"/>
                <a:gd name="connsiteX1" fmla="*/ 0 w 262223"/>
                <a:gd name="connsiteY1" fmla="*/ 662178 h 662177"/>
                <a:gd name="connsiteX2" fmla="*/ 0 w 262223"/>
                <a:gd name="connsiteY2" fmla="*/ 0 h 662177"/>
                <a:gd name="connsiteX3" fmla="*/ 262223 w 262223"/>
                <a:gd name="connsiteY3" fmla="*/ 0 h 662177"/>
                <a:gd name="connsiteX4" fmla="*/ 262223 w 262223"/>
                <a:gd name="connsiteY4" fmla="*/ 578834 h 662177"/>
                <a:gd name="connsiteX5" fmla="*/ 250793 w 262223"/>
                <a:gd name="connsiteY5" fmla="*/ 578834 h 662177"/>
                <a:gd name="connsiteX6" fmla="*/ 250793 w 262223"/>
                <a:gd name="connsiteY6" fmla="*/ 11430 h 662177"/>
                <a:gd name="connsiteX7" fmla="*/ 11430 w 262223"/>
                <a:gd name="connsiteY7" fmla="*/ 11430 h 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223" h="662177">
                  <a:moveTo>
                    <a:pt x="11430" y="662178"/>
                  </a:moveTo>
                  <a:lnTo>
                    <a:pt x="0" y="662178"/>
                  </a:lnTo>
                  <a:lnTo>
                    <a:pt x="0" y="0"/>
                  </a:lnTo>
                  <a:lnTo>
                    <a:pt x="262223" y="0"/>
                  </a:lnTo>
                  <a:lnTo>
                    <a:pt x="262223" y="578834"/>
                  </a:lnTo>
                  <a:lnTo>
                    <a:pt x="250793" y="578834"/>
                  </a:lnTo>
                  <a:lnTo>
                    <a:pt x="25079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2" name="任意多边形: 形状 1131">
              <a:extLst>
                <a:ext uri="{FF2B5EF4-FFF2-40B4-BE49-F238E27FC236}">
                  <a16:creationId xmlns:a16="http://schemas.microsoft.com/office/drawing/2014/main" id="{F6009428-77B2-E2A7-AF0B-A9DC24397691}"/>
                </a:ext>
              </a:extLst>
            </p:cNvPr>
            <p:cNvSpPr/>
            <p:nvPr/>
          </p:nvSpPr>
          <p:spPr>
            <a:xfrm>
              <a:off x="6132480" y="5852679"/>
              <a:ext cx="673417" cy="166020"/>
            </a:xfrm>
            <a:custGeom>
              <a:avLst/>
              <a:gdLst>
                <a:gd name="connsiteX0" fmla="*/ 673418 w 673417"/>
                <a:gd name="connsiteY0" fmla="*/ 166021 h 166020"/>
                <a:gd name="connsiteX1" fmla="*/ 661988 w 673417"/>
                <a:gd name="connsiteY1" fmla="*/ 166021 h 166020"/>
                <a:gd name="connsiteX2" fmla="*/ 661988 w 673417"/>
                <a:gd name="connsiteY2" fmla="*/ 91535 h 166020"/>
                <a:gd name="connsiteX3" fmla="*/ 601694 w 673417"/>
                <a:gd name="connsiteY3" fmla="*/ 91535 h 166020"/>
                <a:gd name="connsiteX4" fmla="*/ 601694 w 673417"/>
                <a:gd name="connsiteY4" fmla="*/ 63818 h 166020"/>
                <a:gd name="connsiteX5" fmla="*/ 261938 w 673417"/>
                <a:gd name="connsiteY5" fmla="*/ 63818 h 166020"/>
                <a:gd name="connsiteX6" fmla="*/ 261938 w 673417"/>
                <a:gd name="connsiteY6" fmla="*/ 11430 h 166020"/>
                <a:gd name="connsiteX7" fmla="*/ 100298 w 673417"/>
                <a:gd name="connsiteY7" fmla="*/ 11430 h 166020"/>
                <a:gd name="connsiteX8" fmla="*/ 100298 w 673417"/>
                <a:gd name="connsiteY8" fmla="*/ 41624 h 166020"/>
                <a:gd name="connsiteX9" fmla="*/ 11430 w 673417"/>
                <a:gd name="connsiteY9" fmla="*/ 41624 h 166020"/>
                <a:gd name="connsiteX10" fmla="*/ 11430 w 673417"/>
                <a:gd name="connsiteY10" fmla="*/ 166021 h 166020"/>
                <a:gd name="connsiteX11" fmla="*/ 0 w 673417"/>
                <a:gd name="connsiteY11" fmla="*/ 166021 h 166020"/>
                <a:gd name="connsiteX12" fmla="*/ 0 w 673417"/>
                <a:gd name="connsiteY12" fmla="*/ 30194 h 166020"/>
                <a:gd name="connsiteX13" fmla="*/ 88964 w 673417"/>
                <a:gd name="connsiteY13" fmla="*/ 30194 h 166020"/>
                <a:gd name="connsiteX14" fmla="*/ 88964 w 673417"/>
                <a:gd name="connsiteY14" fmla="*/ 0 h 166020"/>
                <a:gd name="connsiteX15" fmla="*/ 273368 w 673417"/>
                <a:gd name="connsiteY15" fmla="*/ 0 h 166020"/>
                <a:gd name="connsiteX16" fmla="*/ 273368 w 673417"/>
                <a:gd name="connsiteY16" fmla="*/ 52388 h 166020"/>
                <a:gd name="connsiteX17" fmla="*/ 613125 w 673417"/>
                <a:gd name="connsiteY17" fmla="*/ 52388 h 166020"/>
                <a:gd name="connsiteX18" fmla="*/ 613125 w 673417"/>
                <a:gd name="connsiteY18" fmla="*/ 80105 h 166020"/>
                <a:gd name="connsiteX19" fmla="*/ 673418 w 673417"/>
                <a:gd name="connsiteY19" fmla="*/ 80105 h 16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3417" h="166020">
                  <a:moveTo>
                    <a:pt x="673418" y="166021"/>
                  </a:moveTo>
                  <a:lnTo>
                    <a:pt x="661988" y="166021"/>
                  </a:lnTo>
                  <a:lnTo>
                    <a:pt x="661988" y="91535"/>
                  </a:lnTo>
                  <a:lnTo>
                    <a:pt x="601694" y="91535"/>
                  </a:lnTo>
                  <a:lnTo>
                    <a:pt x="601694" y="63818"/>
                  </a:lnTo>
                  <a:lnTo>
                    <a:pt x="261938" y="63818"/>
                  </a:lnTo>
                  <a:lnTo>
                    <a:pt x="261938" y="11430"/>
                  </a:lnTo>
                  <a:lnTo>
                    <a:pt x="100298" y="11430"/>
                  </a:lnTo>
                  <a:lnTo>
                    <a:pt x="100298" y="41624"/>
                  </a:lnTo>
                  <a:lnTo>
                    <a:pt x="11430" y="41624"/>
                  </a:lnTo>
                  <a:lnTo>
                    <a:pt x="11430" y="166021"/>
                  </a:lnTo>
                  <a:lnTo>
                    <a:pt x="0" y="166021"/>
                  </a:lnTo>
                  <a:lnTo>
                    <a:pt x="0" y="30194"/>
                  </a:lnTo>
                  <a:lnTo>
                    <a:pt x="88964" y="30194"/>
                  </a:lnTo>
                  <a:lnTo>
                    <a:pt x="88964" y="0"/>
                  </a:lnTo>
                  <a:lnTo>
                    <a:pt x="273368" y="0"/>
                  </a:lnTo>
                  <a:lnTo>
                    <a:pt x="273368" y="52388"/>
                  </a:lnTo>
                  <a:lnTo>
                    <a:pt x="613125" y="52388"/>
                  </a:lnTo>
                  <a:lnTo>
                    <a:pt x="613125" y="80105"/>
                  </a:lnTo>
                  <a:lnTo>
                    <a:pt x="673418" y="801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3" name="任意多边形: 形状 1132">
              <a:extLst>
                <a:ext uri="{FF2B5EF4-FFF2-40B4-BE49-F238E27FC236}">
                  <a16:creationId xmlns:a16="http://schemas.microsoft.com/office/drawing/2014/main" id="{34CC65F7-5549-93A0-3120-F29F92E43E68}"/>
                </a:ext>
              </a:extLst>
            </p:cNvPr>
            <p:cNvSpPr/>
            <p:nvPr/>
          </p:nvSpPr>
          <p:spPr>
            <a:xfrm>
              <a:off x="6419849" y="5843154"/>
              <a:ext cx="203453" cy="51720"/>
            </a:xfrm>
            <a:custGeom>
              <a:avLst/>
              <a:gdLst>
                <a:gd name="connsiteX0" fmla="*/ 203454 w 203453"/>
                <a:gd name="connsiteY0" fmla="*/ 51721 h 51720"/>
                <a:gd name="connsiteX1" fmla="*/ 192119 w 203453"/>
                <a:gd name="connsiteY1" fmla="*/ 51721 h 51720"/>
                <a:gd name="connsiteX2" fmla="*/ 192119 w 203453"/>
                <a:gd name="connsiteY2" fmla="*/ 11430 h 51720"/>
                <a:gd name="connsiteX3" fmla="*/ 11430 w 203453"/>
                <a:gd name="connsiteY3" fmla="*/ 11430 h 51720"/>
                <a:gd name="connsiteX4" fmla="*/ 11430 w 203453"/>
                <a:gd name="connsiteY4" fmla="*/ 51721 h 51720"/>
                <a:gd name="connsiteX5" fmla="*/ 0 w 203453"/>
                <a:gd name="connsiteY5" fmla="*/ 51721 h 51720"/>
                <a:gd name="connsiteX6" fmla="*/ 0 w 203453"/>
                <a:gd name="connsiteY6" fmla="*/ 0 h 51720"/>
                <a:gd name="connsiteX7" fmla="*/ 203454 w 203453"/>
                <a:gd name="connsiteY7" fmla="*/ 0 h 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453" h="51720">
                  <a:moveTo>
                    <a:pt x="203454" y="51721"/>
                  </a:moveTo>
                  <a:lnTo>
                    <a:pt x="192119" y="51721"/>
                  </a:lnTo>
                  <a:lnTo>
                    <a:pt x="192119" y="11430"/>
                  </a:lnTo>
                  <a:lnTo>
                    <a:pt x="11430" y="11430"/>
                  </a:lnTo>
                  <a:lnTo>
                    <a:pt x="11430" y="51721"/>
                  </a:lnTo>
                  <a:lnTo>
                    <a:pt x="0" y="51721"/>
                  </a:lnTo>
                  <a:lnTo>
                    <a:pt x="0" y="0"/>
                  </a:lnTo>
                  <a:lnTo>
                    <a:pt x="2034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4" name="任意多边形: 形状 1133">
              <a:extLst>
                <a:ext uri="{FF2B5EF4-FFF2-40B4-BE49-F238E27FC236}">
                  <a16:creationId xmlns:a16="http://schemas.microsoft.com/office/drawing/2014/main" id="{9D373D63-49F2-3E98-3278-BE74701D7350}"/>
                </a:ext>
              </a:extLst>
            </p:cNvPr>
            <p:cNvSpPr/>
            <p:nvPr/>
          </p:nvSpPr>
          <p:spPr>
            <a:xfrm>
              <a:off x="6373177" y="5583597"/>
              <a:ext cx="340613" cy="128111"/>
            </a:xfrm>
            <a:custGeom>
              <a:avLst/>
              <a:gdLst>
                <a:gd name="connsiteX0" fmla="*/ 340614 w 340613"/>
                <a:gd name="connsiteY0" fmla="*/ 128111 h 128111"/>
                <a:gd name="connsiteX1" fmla="*/ 0 w 340613"/>
                <a:gd name="connsiteY1" fmla="*/ 128111 h 128111"/>
                <a:gd name="connsiteX2" fmla="*/ 0 w 340613"/>
                <a:gd name="connsiteY2" fmla="*/ 116681 h 128111"/>
                <a:gd name="connsiteX3" fmla="*/ 329279 w 340613"/>
                <a:gd name="connsiteY3" fmla="*/ 116681 h 128111"/>
                <a:gd name="connsiteX4" fmla="*/ 329279 w 340613"/>
                <a:gd name="connsiteY4" fmla="*/ 11430 h 128111"/>
                <a:gd name="connsiteX5" fmla="*/ 0 w 340613"/>
                <a:gd name="connsiteY5" fmla="*/ 11430 h 128111"/>
                <a:gd name="connsiteX6" fmla="*/ 0 w 340613"/>
                <a:gd name="connsiteY6" fmla="*/ 0 h 128111"/>
                <a:gd name="connsiteX7" fmla="*/ 340614 w 340613"/>
                <a:gd name="connsiteY7" fmla="*/ 0 h 1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613" h="128111">
                  <a:moveTo>
                    <a:pt x="340614" y="128111"/>
                  </a:moveTo>
                  <a:lnTo>
                    <a:pt x="0" y="128111"/>
                  </a:lnTo>
                  <a:lnTo>
                    <a:pt x="0" y="116681"/>
                  </a:lnTo>
                  <a:lnTo>
                    <a:pt x="329279" y="116681"/>
                  </a:lnTo>
                  <a:lnTo>
                    <a:pt x="3292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406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5" name="任意多边形: 形状 1134">
              <a:extLst>
                <a:ext uri="{FF2B5EF4-FFF2-40B4-BE49-F238E27FC236}">
                  <a16:creationId xmlns:a16="http://schemas.microsoft.com/office/drawing/2014/main" id="{6FA75AF8-122D-89FD-5FDB-A61B7D5617DB}"/>
                </a:ext>
              </a:extLst>
            </p:cNvPr>
            <p:cNvSpPr/>
            <p:nvPr/>
          </p:nvSpPr>
          <p:spPr>
            <a:xfrm>
              <a:off x="6373177" y="5719519"/>
              <a:ext cx="340613" cy="152304"/>
            </a:xfrm>
            <a:custGeom>
              <a:avLst/>
              <a:gdLst>
                <a:gd name="connsiteX0" fmla="*/ 340614 w 340613"/>
                <a:gd name="connsiteY0" fmla="*/ 152305 h 152304"/>
                <a:gd name="connsiteX1" fmla="*/ 329279 w 340613"/>
                <a:gd name="connsiteY1" fmla="*/ 152305 h 152304"/>
                <a:gd name="connsiteX2" fmla="*/ 329279 w 340613"/>
                <a:gd name="connsiteY2" fmla="*/ 11430 h 152304"/>
                <a:gd name="connsiteX3" fmla="*/ 0 w 340613"/>
                <a:gd name="connsiteY3" fmla="*/ 11430 h 152304"/>
                <a:gd name="connsiteX4" fmla="*/ 0 w 340613"/>
                <a:gd name="connsiteY4" fmla="*/ 0 h 152304"/>
                <a:gd name="connsiteX5" fmla="*/ 340614 w 340613"/>
                <a:gd name="connsiteY5" fmla="*/ 0 h 15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613" h="152304">
                  <a:moveTo>
                    <a:pt x="340614" y="152305"/>
                  </a:moveTo>
                  <a:lnTo>
                    <a:pt x="329279" y="152305"/>
                  </a:lnTo>
                  <a:lnTo>
                    <a:pt x="3292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406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3C5AC594-C524-1C4F-7CB8-840DE79EF4A6}"/>
                </a:ext>
              </a:extLst>
            </p:cNvPr>
            <p:cNvSpPr/>
            <p:nvPr/>
          </p:nvSpPr>
          <p:spPr>
            <a:xfrm>
              <a:off x="6636733" y="5879635"/>
              <a:ext cx="469201" cy="139065"/>
            </a:xfrm>
            <a:custGeom>
              <a:avLst/>
              <a:gdLst>
                <a:gd name="connsiteX0" fmla="*/ 469202 w 469201"/>
                <a:gd name="connsiteY0" fmla="*/ 139065 h 139065"/>
                <a:gd name="connsiteX1" fmla="*/ 457771 w 469201"/>
                <a:gd name="connsiteY1" fmla="*/ 139065 h 139065"/>
                <a:gd name="connsiteX2" fmla="*/ 457771 w 469201"/>
                <a:gd name="connsiteY2" fmla="*/ 48768 h 139065"/>
                <a:gd name="connsiteX3" fmla="*/ 426053 w 469201"/>
                <a:gd name="connsiteY3" fmla="*/ 48768 h 139065"/>
                <a:gd name="connsiteX4" fmla="*/ 426053 w 469201"/>
                <a:gd name="connsiteY4" fmla="*/ 28956 h 139065"/>
                <a:gd name="connsiteX5" fmla="*/ 232410 w 469201"/>
                <a:gd name="connsiteY5" fmla="*/ 28956 h 139065"/>
                <a:gd name="connsiteX6" fmla="*/ 232410 w 469201"/>
                <a:gd name="connsiteY6" fmla="*/ 11430 h 139065"/>
                <a:gd name="connsiteX7" fmla="*/ 0 w 469201"/>
                <a:gd name="connsiteY7" fmla="*/ 11430 h 139065"/>
                <a:gd name="connsiteX8" fmla="*/ 0 w 469201"/>
                <a:gd name="connsiteY8" fmla="*/ 0 h 139065"/>
                <a:gd name="connsiteX9" fmla="*/ 243745 w 469201"/>
                <a:gd name="connsiteY9" fmla="*/ 0 h 139065"/>
                <a:gd name="connsiteX10" fmla="*/ 243745 w 469201"/>
                <a:gd name="connsiteY10" fmla="*/ 17526 h 139065"/>
                <a:gd name="connsiteX11" fmla="*/ 437483 w 469201"/>
                <a:gd name="connsiteY11" fmla="*/ 17526 h 139065"/>
                <a:gd name="connsiteX12" fmla="*/ 437483 w 469201"/>
                <a:gd name="connsiteY12" fmla="*/ 37338 h 139065"/>
                <a:gd name="connsiteX13" fmla="*/ 469202 w 469201"/>
                <a:gd name="connsiteY13" fmla="*/ 37338 h 13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9201" h="139065">
                  <a:moveTo>
                    <a:pt x="469202" y="139065"/>
                  </a:moveTo>
                  <a:lnTo>
                    <a:pt x="457771" y="139065"/>
                  </a:lnTo>
                  <a:lnTo>
                    <a:pt x="457771" y="48768"/>
                  </a:lnTo>
                  <a:lnTo>
                    <a:pt x="426053" y="48768"/>
                  </a:lnTo>
                  <a:lnTo>
                    <a:pt x="426053" y="28956"/>
                  </a:lnTo>
                  <a:lnTo>
                    <a:pt x="232410" y="28956"/>
                  </a:lnTo>
                  <a:lnTo>
                    <a:pt x="232410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243745" y="0"/>
                  </a:lnTo>
                  <a:lnTo>
                    <a:pt x="243745" y="17526"/>
                  </a:lnTo>
                  <a:lnTo>
                    <a:pt x="437483" y="17526"/>
                  </a:lnTo>
                  <a:lnTo>
                    <a:pt x="437483" y="37338"/>
                  </a:lnTo>
                  <a:lnTo>
                    <a:pt x="469202" y="37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F5397AD7-8022-9D20-95BA-496316132297}"/>
                </a:ext>
              </a:extLst>
            </p:cNvPr>
            <p:cNvSpPr/>
            <p:nvPr/>
          </p:nvSpPr>
          <p:spPr>
            <a:xfrm>
              <a:off x="6388131" y="4533466"/>
              <a:ext cx="325659" cy="1043939"/>
            </a:xfrm>
            <a:custGeom>
              <a:avLst/>
              <a:gdLst>
                <a:gd name="connsiteX0" fmla="*/ 11334 w 325659"/>
                <a:gd name="connsiteY0" fmla="*/ 1043940 h 1043939"/>
                <a:gd name="connsiteX1" fmla="*/ 0 w 325659"/>
                <a:gd name="connsiteY1" fmla="*/ 1043940 h 1043939"/>
                <a:gd name="connsiteX2" fmla="*/ 0 w 325659"/>
                <a:gd name="connsiteY2" fmla="*/ 387287 h 1043939"/>
                <a:gd name="connsiteX3" fmla="*/ 31718 w 325659"/>
                <a:gd name="connsiteY3" fmla="*/ 387287 h 1043939"/>
                <a:gd name="connsiteX4" fmla="*/ 31718 w 325659"/>
                <a:gd name="connsiteY4" fmla="*/ 56959 h 1043939"/>
                <a:gd name="connsiteX5" fmla="*/ 235839 w 325659"/>
                <a:gd name="connsiteY5" fmla="*/ 0 h 1043939"/>
                <a:gd name="connsiteX6" fmla="*/ 325659 w 325659"/>
                <a:gd name="connsiteY6" fmla="*/ 611314 h 1043939"/>
                <a:gd name="connsiteX7" fmla="*/ 325659 w 325659"/>
                <a:gd name="connsiteY7" fmla="*/ 1037558 h 1043939"/>
                <a:gd name="connsiteX8" fmla="*/ 314325 w 325659"/>
                <a:gd name="connsiteY8" fmla="*/ 1037558 h 1043939"/>
                <a:gd name="connsiteX9" fmla="*/ 314325 w 325659"/>
                <a:gd name="connsiteY9" fmla="*/ 612172 h 1043939"/>
                <a:gd name="connsiteX10" fmla="*/ 226409 w 325659"/>
                <a:gd name="connsiteY10" fmla="*/ 14573 h 1043939"/>
                <a:gd name="connsiteX11" fmla="*/ 43148 w 325659"/>
                <a:gd name="connsiteY11" fmla="*/ 65627 h 1043939"/>
                <a:gd name="connsiteX12" fmla="*/ 43148 w 325659"/>
                <a:gd name="connsiteY12" fmla="*/ 398812 h 1043939"/>
                <a:gd name="connsiteX13" fmla="*/ 11334 w 325659"/>
                <a:gd name="connsiteY13" fmla="*/ 398812 h 104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659" h="1043939">
                  <a:moveTo>
                    <a:pt x="11334" y="1043940"/>
                  </a:moveTo>
                  <a:lnTo>
                    <a:pt x="0" y="1043940"/>
                  </a:lnTo>
                  <a:lnTo>
                    <a:pt x="0" y="387287"/>
                  </a:lnTo>
                  <a:lnTo>
                    <a:pt x="31718" y="387287"/>
                  </a:lnTo>
                  <a:lnTo>
                    <a:pt x="31718" y="56959"/>
                  </a:lnTo>
                  <a:lnTo>
                    <a:pt x="235839" y="0"/>
                  </a:lnTo>
                  <a:lnTo>
                    <a:pt x="325659" y="611314"/>
                  </a:lnTo>
                  <a:lnTo>
                    <a:pt x="325659" y="1037558"/>
                  </a:lnTo>
                  <a:lnTo>
                    <a:pt x="314325" y="1037558"/>
                  </a:lnTo>
                  <a:lnTo>
                    <a:pt x="314325" y="612172"/>
                  </a:lnTo>
                  <a:lnTo>
                    <a:pt x="226409" y="14573"/>
                  </a:lnTo>
                  <a:lnTo>
                    <a:pt x="43148" y="65627"/>
                  </a:lnTo>
                  <a:lnTo>
                    <a:pt x="43148" y="398812"/>
                  </a:lnTo>
                  <a:lnTo>
                    <a:pt x="11334" y="398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7ED37288-619C-39A7-1CD4-EC9D15F851A1}"/>
                </a:ext>
              </a:extLst>
            </p:cNvPr>
            <p:cNvSpPr/>
            <p:nvPr/>
          </p:nvSpPr>
          <p:spPr>
            <a:xfrm>
              <a:off x="6345268" y="4614048"/>
              <a:ext cx="63150" cy="633793"/>
            </a:xfrm>
            <a:custGeom>
              <a:avLst/>
              <a:gdLst>
                <a:gd name="connsiteX0" fmla="*/ 11334 w 63150"/>
                <a:gd name="connsiteY0" fmla="*/ 633793 h 633793"/>
                <a:gd name="connsiteX1" fmla="*/ 0 w 63150"/>
                <a:gd name="connsiteY1" fmla="*/ 633793 h 633793"/>
                <a:gd name="connsiteX2" fmla="*/ 0 w 63150"/>
                <a:gd name="connsiteY2" fmla="*/ 0 h 633793"/>
                <a:gd name="connsiteX3" fmla="*/ 63151 w 63150"/>
                <a:gd name="connsiteY3" fmla="*/ 3524 h 633793"/>
                <a:gd name="connsiteX4" fmla="*/ 62484 w 63150"/>
                <a:gd name="connsiteY4" fmla="*/ 14954 h 633793"/>
                <a:gd name="connsiteX5" fmla="*/ 11334 w 63150"/>
                <a:gd name="connsiteY5" fmla="*/ 12097 h 63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50" h="633793">
                  <a:moveTo>
                    <a:pt x="11334" y="633793"/>
                  </a:moveTo>
                  <a:lnTo>
                    <a:pt x="0" y="633793"/>
                  </a:lnTo>
                  <a:lnTo>
                    <a:pt x="0" y="0"/>
                  </a:lnTo>
                  <a:lnTo>
                    <a:pt x="63151" y="3524"/>
                  </a:lnTo>
                  <a:lnTo>
                    <a:pt x="62484" y="14954"/>
                  </a:lnTo>
                  <a:lnTo>
                    <a:pt x="11334" y="1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8F65E137-D3A6-6343-A5D9-35F04614F1E8}"/>
                </a:ext>
              </a:extLst>
            </p:cNvPr>
            <p:cNvSpPr/>
            <p:nvPr/>
          </p:nvSpPr>
          <p:spPr>
            <a:xfrm>
              <a:off x="5961030" y="4584235"/>
              <a:ext cx="325755" cy="663606"/>
            </a:xfrm>
            <a:custGeom>
              <a:avLst/>
              <a:gdLst>
                <a:gd name="connsiteX0" fmla="*/ 325755 w 325755"/>
                <a:gd name="connsiteY0" fmla="*/ 663607 h 663606"/>
                <a:gd name="connsiteX1" fmla="*/ 314325 w 325755"/>
                <a:gd name="connsiteY1" fmla="*/ 663607 h 663606"/>
                <a:gd name="connsiteX2" fmla="*/ 314325 w 325755"/>
                <a:gd name="connsiteY2" fmla="*/ 492442 h 663606"/>
                <a:gd name="connsiteX3" fmla="*/ 287369 w 325755"/>
                <a:gd name="connsiteY3" fmla="*/ 492442 h 663606"/>
                <a:gd name="connsiteX4" fmla="*/ 287369 w 325755"/>
                <a:gd name="connsiteY4" fmla="*/ 77438 h 663606"/>
                <a:gd name="connsiteX5" fmla="*/ 163068 w 325755"/>
                <a:gd name="connsiteY5" fmla="*/ 11430 h 663606"/>
                <a:gd name="connsiteX6" fmla="*/ 11430 w 325755"/>
                <a:gd name="connsiteY6" fmla="*/ 11430 h 663606"/>
                <a:gd name="connsiteX7" fmla="*/ 11430 w 325755"/>
                <a:gd name="connsiteY7" fmla="*/ 663607 h 663606"/>
                <a:gd name="connsiteX8" fmla="*/ 0 w 325755"/>
                <a:gd name="connsiteY8" fmla="*/ 663607 h 663606"/>
                <a:gd name="connsiteX9" fmla="*/ 0 w 325755"/>
                <a:gd name="connsiteY9" fmla="*/ 0 h 663606"/>
                <a:gd name="connsiteX10" fmla="*/ 165926 w 325755"/>
                <a:gd name="connsiteY10" fmla="*/ 0 h 663606"/>
                <a:gd name="connsiteX11" fmla="*/ 298800 w 325755"/>
                <a:gd name="connsiteY11" fmla="*/ 70580 h 663606"/>
                <a:gd name="connsiteX12" fmla="*/ 298800 w 325755"/>
                <a:gd name="connsiteY12" fmla="*/ 481013 h 663606"/>
                <a:gd name="connsiteX13" fmla="*/ 325755 w 325755"/>
                <a:gd name="connsiteY13" fmla="*/ 481013 h 66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755" h="663606">
                  <a:moveTo>
                    <a:pt x="325755" y="663607"/>
                  </a:moveTo>
                  <a:lnTo>
                    <a:pt x="314325" y="663607"/>
                  </a:lnTo>
                  <a:lnTo>
                    <a:pt x="314325" y="492442"/>
                  </a:lnTo>
                  <a:lnTo>
                    <a:pt x="287369" y="492442"/>
                  </a:lnTo>
                  <a:lnTo>
                    <a:pt x="287369" y="77438"/>
                  </a:lnTo>
                  <a:lnTo>
                    <a:pt x="163068" y="11430"/>
                  </a:lnTo>
                  <a:lnTo>
                    <a:pt x="11430" y="11430"/>
                  </a:lnTo>
                  <a:lnTo>
                    <a:pt x="11430" y="663607"/>
                  </a:lnTo>
                  <a:lnTo>
                    <a:pt x="0" y="663607"/>
                  </a:lnTo>
                  <a:lnTo>
                    <a:pt x="0" y="0"/>
                  </a:lnTo>
                  <a:lnTo>
                    <a:pt x="165926" y="0"/>
                  </a:lnTo>
                  <a:lnTo>
                    <a:pt x="298800" y="70580"/>
                  </a:lnTo>
                  <a:lnTo>
                    <a:pt x="298800" y="481013"/>
                  </a:lnTo>
                  <a:lnTo>
                    <a:pt x="325755" y="4810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586D74EA-48B9-86FC-C46D-734D3466A32A}"/>
                </a:ext>
              </a:extLst>
            </p:cNvPr>
            <p:cNvSpPr/>
            <p:nvPr/>
          </p:nvSpPr>
          <p:spPr>
            <a:xfrm>
              <a:off x="6640543" y="4501653"/>
              <a:ext cx="182784" cy="967835"/>
            </a:xfrm>
            <a:custGeom>
              <a:avLst/>
              <a:gdLst>
                <a:gd name="connsiteX0" fmla="*/ 182784 w 182784"/>
                <a:gd name="connsiteY0" fmla="*/ 967835 h 967835"/>
                <a:gd name="connsiteX1" fmla="*/ 171450 w 182784"/>
                <a:gd name="connsiteY1" fmla="*/ 967835 h 967835"/>
                <a:gd name="connsiteX2" fmla="*/ 171450 w 182784"/>
                <a:gd name="connsiteY2" fmla="*/ 107823 h 967835"/>
                <a:gd name="connsiteX3" fmla="*/ 93440 w 182784"/>
                <a:gd name="connsiteY3" fmla="*/ 11525 h 967835"/>
                <a:gd name="connsiteX4" fmla="*/ 11334 w 182784"/>
                <a:gd name="connsiteY4" fmla="*/ 11525 h 967835"/>
                <a:gd name="connsiteX5" fmla="*/ 11334 w 182784"/>
                <a:gd name="connsiteY5" fmla="*/ 118491 h 967835"/>
                <a:gd name="connsiteX6" fmla="*/ 0 w 182784"/>
                <a:gd name="connsiteY6" fmla="*/ 118491 h 967835"/>
                <a:gd name="connsiteX7" fmla="*/ 0 w 182784"/>
                <a:gd name="connsiteY7" fmla="*/ 0 h 967835"/>
                <a:gd name="connsiteX8" fmla="*/ 98869 w 182784"/>
                <a:gd name="connsiteY8" fmla="*/ 0 h 967835"/>
                <a:gd name="connsiteX9" fmla="*/ 182784 w 182784"/>
                <a:gd name="connsiteY9" fmla="*/ 103727 h 96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84" h="967835">
                  <a:moveTo>
                    <a:pt x="182784" y="967835"/>
                  </a:moveTo>
                  <a:lnTo>
                    <a:pt x="171450" y="967835"/>
                  </a:lnTo>
                  <a:lnTo>
                    <a:pt x="171450" y="107823"/>
                  </a:lnTo>
                  <a:lnTo>
                    <a:pt x="93440" y="11525"/>
                  </a:lnTo>
                  <a:lnTo>
                    <a:pt x="11334" y="11525"/>
                  </a:lnTo>
                  <a:lnTo>
                    <a:pt x="11334" y="118491"/>
                  </a:lnTo>
                  <a:lnTo>
                    <a:pt x="0" y="118491"/>
                  </a:lnTo>
                  <a:lnTo>
                    <a:pt x="0" y="0"/>
                  </a:lnTo>
                  <a:lnTo>
                    <a:pt x="98869" y="0"/>
                  </a:lnTo>
                  <a:lnTo>
                    <a:pt x="182784" y="1037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F658DAC6-82C5-7A7C-CCEF-A5959D79B7B3}"/>
                </a:ext>
              </a:extLst>
            </p:cNvPr>
            <p:cNvSpPr/>
            <p:nvPr/>
          </p:nvSpPr>
          <p:spPr>
            <a:xfrm>
              <a:off x="6727792" y="5481204"/>
              <a:ext cx="284511" cy="404145"/>
            </a:xfrm>
            <a:custGeom>
              <a:avLst/>
              <a:gdLst>
                <a:gd name="connsiteX0" fmla="*/ 284512 w 284511"/>
                <a:gd name="connsiteY0" fmla="*/ 404146 h 404145"/>
                <a:gd name="connsiteX1" fmla="*/ 273082 w 284511"/>
                <a:gd name="connsiteY1" fmla="*/ 404146 h 404145"/>
                <a:gd name="connsiteX2" fmla="*/ 273082 w 284511"/>
                <a:gd name="connsiteY2" fmla="*/ 344805 h 404145"/>
                <a:gd name="connsiteX3" fmla="*/ 236601 w 284511"/>
                <a:gd name="connsiteY3" fmla="*/ 344805 h 404145"/>
                <a:gd name="connsiteX4" fmla="*/ 236601 w 284511"/>
                <a:gd name="connsiteY4" fmla="*/ 11430 h 404145"/>
                <a:gd name="connsiteX5" fmla="*/ 11430 w 284511"/>
                <a:gd name="connsiteY5" fmla="*/ 11430 h 404145"/>
                <a:gd name="connsiteX6" fmla="*/ 11430 w 284511"/>
                <a:gd name="connsiteY6" fmla="*/ 88297 h 404145"/>
                <a:gd name="connsiteX7" fmla="*/ 0 w 284511"/>
                <a:gd name="connsiteY7" fmla="*/ 88297 h 404145"/>
                <a:gd name="connsiteX8" fmla="*/ 0 w 284511"/>
                <a:gd name="connsiteY8" fmla="*/ 0 h 404145"/>
                <a:gd name="connsiteX9" fmla="*/ 247936 w 284511"/>
                <a:gd name="connsiteY9" fmla="*/ 0 h 404145"/>
                <a:gd name="connsiteX10" fmla="*/ 247936 w 284511"/>
                <a:gd name="connsiteY10" fmla="*/ 333375 h 404145"/>
                <a:gd name="connsiteX11" fmla="*/ 284512 w 284511"/>
                <a:gd name="connsiteY11" fmla="*/ 333375 h 40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511" h="404145">
                  <a:moveTo>
                    <a:pt x="284512" y="404146"/>
                  </a:moveTo>
                  <a:lnTo>
                    <a:pt x="273082" y="404146"/>
                  </a:lnTo>
                  <a:lnTo>
                    <a:pt x="273082" y="344805"/>
                  </a:lnTo>
                  <a:lnTo>
                    <a:pt x="236601" y="344805"/>
                  </a:lnTo>
                  <a:lnTo>
                    <a:pt x="236601" y="11430"/>
                  </a:lnTo>
                  <a:lnTo>
                    <a:pt x="11430" y="11430"/>
                  </a:lnTo>
                  <a:lnTo>
                    <a:pt x="11430" y="88297"/>
                  </a:lnTo>
                  <a:lnTo>
                    <a:pt x="0" y="88297"/>
                  </a:lnTo>
                  <a:lnTo>
                    <a:pt x="0" y="0"/>
                  </a:lnTo>
                  <a:lnTo>
                    <a:pt x="247936" y="0"/>
                  </a:lnTo>
                  <a:lnTo>
                    <a:pt x="247936" y="333375"/>
                  </a:lnTo>
                  <a:lnTo>
                    <a:pt x="284512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9851B03A-5850-72C3-8BC1-90FA0300D7FD}"/>
                </a:ext>
              </a:extLst>
            </p:cNvPr>
            <p:cNvSpPr/>
            <p:nvPr/>
          </p:nvSpPr>
          <p:spPr>
            <a:xfrm>
              <a:off x="6659593" y="4194567"/>
              <a:ext cx="286035" cy="664463"/>
            </a:xfrm>
            <a:custGeom>
              <a:avLst/>
              <a:gdLst>
                <a:gd name="connsiteX0" fmla="*/ 286036 w 286035"/>
                <a:gd name="connsiteY0" fmla="*/ 664464 h 664463"/>
                <a:gd name="connsiteX1" fmla="*/ 274606 w 286035"/>
                <a:gd name="connsiteY1" fmla="*/ 664464 h 664463"/>
                <a:gd name="connsiteX2" fmla="*/ 274606 w 286035"/>
                <a:gd name="connsiteY2" fmla="*/ 12954 h 664463"/>
                <a:gd name="connsiteX3" fmla="*/ 11334 w 286035"/>
                <a:gd name="connsiteY3" fmla="*/ 44863 h 664463"/>
                <a:gd name="connsiteX4" fmla="*/ 11334 w 286035"/>
                <a:gd name="connsiteY4" fmla="*/ 288988 h 664463"/>
                <a:gd name="connsiteX5" fmla="*/ 0 w 286035"/>
                <a:gd name="connsiteY5" fmla="*/ 288988 h 664463"/>
                <a:gd name="connsiteX6" fmla="*/ 0 w 286035"/>
                <a:gd name="connsiteY6" fmla="*/ 34766 h 664463"/>
                <a:gd name="connsiteX7" fmla="*/ 286036 w 286035"/>
                <a:gd name="connsiteY7" fmla="*/ 0 h 66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035" h="664463">
                  <a:moveTo>
                    <a:pt x="286036" y="664464"/>
                  </a:moveTo>
                  <a:lnTo>
                    <a:pt x="274606" y="664464"/>
                  </a:lnTo>
                  <a:lnTo>
                    <a:pt x="274606" y="12954"/>
                  </a:lnTo>
                  <a:lnTo>
                    <a:pt x="11334" y="44863"/>
                  </a:lnTo>
                  <a:lnTo>
                    <a:pt x="11334" y="288988"/>
                  </a:lnTo>
                  <a:lnTo>
                    <a:pt x="0" y="288988"/>
                  </a:lnTo>
                  <a:lnTo>
                    <a:pt x="0" y="34766"/>
                  </a:lnTo>
                  <a:lnTo>
                    <a:pt x="28603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DDC046E9-2A86-E708-33C8-65013638B3CF}"/>
                </a:ext>
              </a:extLst>
            </p:cNvPr>
            <p:cNvSpPr/>
            <p:nvPr/>
          </p:nvSpPr>
          <p:spPr>
            <a:xfrm rot="-415263">
              <a:off x="6664218" y="4245249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B7CDB281-BDAE-57A4-DE99-06EE3665EC73}"/>
                </a:ext>
              </a:extLst>
            </p:cNvPr>
            <p:cNvSpPr/>
            <p:nvPr/>
          </p:nvSpPr>
          <p:spPr>
            <a:xfrm rot="-415263">
              <a:off x="6664219" y="4278586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EE8A8219-3130-300D-EC6A-695E74575F22}"/>
                </a:ext>
              </a:extLst>
            </p:cNvPr>
            <p:cNvSpPr/>
            <p:nvPr/>
          </p:nvSpPr>
          <p:spPr>
            <a:xfrm rot="-415263">
              <a:off x="6664219" y="4311923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302B28E9-FAC6-72D9-50A3-7733FA9649DD}"/>
                </a:ext>
              </a:extLst>
            </p:cNvPr>
            <p:cNvSpPr/>
            <p:nvPr/>
          </p:nvSpPr>
          <p:spPr>
            <a:xfrm rot="-415263">
              <a:off x="6664220" y="4345260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18E56A99-12FC-AE80-73DB-B12FEFDD8B37}"/>
                </a:ext>
              </a:extLst>
            </p:cNvPr>
            <p:cNvSpPr/>
            <p:nvPr/>
          </p:nvSpPr>
          <p:spPr>
            <a:xfrm rot="-415263">
              <a:off x="6664220" y="4378597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DE28A752-CBEE-CEC4-5010-9A60D36D0274}"/>
                </a:ext>
              </a:extLst>
            </p:cNvPr>
            <p:cNvSpPr/>
            <p:nvPr/>
          </p:nvSpPr>
          <p:spPr>
            <a:xfrm>
              <a:off x="6859618" y="4850935"/>
              <a:ext cx="551878" cy="759142"/>
            </a:xfrm>
            <a:custGeom>
              <a:avLst/>
              <a:gdLst>
                <a:gd name="connsiteX0" fmla="*/ 551688 w 551878"/>
                <a:gd name="connsiteY0" fmla="*/ 759143 h 759142"/>
                <a:gd name="connsiteX1" fmla="*/ 466725 w 551878"/>
                <a:gd name="connsiteY1" fmla="*/ 757047 h 759142"/>
                <a:gd name="connsiteX2" fmla="*/ 466725 w 551878"/>
                <a:gd name="connsiteY2" fmla="*/ 738569 h 759142"/>
                <a:gd name="connsiteX3" fmla="*/ 322231 w 551878"/>
                <a:gd name="connsiteY3" fmla="*/ 738569 h 759142"/>
                <a:gd name="connsiteX4" fmla="*/ 322231 w 551878"/>
                <a:gd name="connsiteY4" fmla="*/ 706755 h 759142"/>
                <a:gd name="connsiteX5" fmla="*/ 185738 w 551878"/>
                <a:gd name="connsiteY5" fmla="*/ 706755 h 759142"/>
                <a:gd name="connsiteX6" fmla="*/ 185738 w 551878"/>
                <a:gd name="connsiteY6" fmla="*/ 155734 h 759142"/>
                <a:gd name="connsiteX7" fmla="*/ 46196 w 551878"/>
                <a:gd name="connsiteY7" fmla="*/ 16192 h 759142"/>
                <a:gd name="connsiteX8" fmla="*/ 11334 w 551878"/>
                <a:gd name="connsiteY8" fmla="*/ 50959 h 759142"/>
                <a:gd name="connsiteX9" fmla="*/ 11334 w 551878"/>
                <a:gd name="connsiteY9" fmla="*/ 618554 h 759142"/>
                <a:gd name="connsiteX10" fmla="*/ 0 w 551878"/>
                <a:gd name="connsiteY10" fmla="*/ 618554 h 759142"/>
                <a:gd name="connsiteX11" fmla="*/ 0 w 551878"/>
                <a:gd name="connsiteY11" fmla="*/ 46196 h 759142"/>
                <a:gd name="connsiteX12" fmla="*/ 46196 w 551878"/>
                <a:gd name="connsiteY12" fmla="*/ 0 h 759142"/>
                <a:gd name="connsiteX13" fmla="*/ 197072 w 551878"/>
                <a:gd name="connsiteY13" fmla="*/ 150971 h 759142"/>
                <a:gd name="connsiteX14" fmla="*/ 197072 w 551878"/>
                <a:gd name="connsiteY14" fmla="*/ 695325 h 759142"/>
                <a:gd name="connsiteX15" fmla="*/ 333661 w 551878"/>
                <a:gd name="connsiteY15" fmla="*/ 695325 h 759142"/>
                <a:gd name="connsiteX16" fmla="*/ 333661 w 551878"/>
                <a:gd name="connsiteY16" fmla="*/ 727138 h 759142"/>
                <a:gd name="connsiteX17" fmla="*/ 478059 w 551878"/>
                <a:gd name="connsiteY17" fmla="*/ 727138 h 759142"/>
                <a:gd name="connsiteX18" fmla="*/ 478059 w 551878"/>
                <a:gd name="connsiteY18" fmla="*/ 745903 h 759142"/>
                <a:gd name="connsiteX19" fmla="*/ 551878 w 551878"/>
                <a:gd name="connsiteY19" fmla="*/ 747713 h 75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1878" h="759142">
                  <a:moveTo>
                    <a:pt x="551688" y="759143"/>
                  </a:moveTo>
                  <a:lnTo>
                    <a:pt x="466725" y="757047"/>
                  </a:lnTo>
                  <a:lnTo>
                    <a:pt x="466725" y="738569"/>
                  </a:lnTo>
                  <a:lnTo>
                    <a:pt x="322231" y="738569"/>
                  </a:lnTo>
                  <a:lnTo>
                    <a:pt x="322231" y="706755"/>
                  </a:lnTo>
                  <a:lnTo>
                    <a:pt x="185738" y="706755"/>
                  </a:lnTo>
                  <a:lnTo>
                    <a:pt x="185738" y="155734"/>
                  </a:lnTo>
                  <a:lnTo>
                    <a:pt x="46196" y="16192"/>
                  </a:lnTo>
                  <a:lnTo>
                    <a:pt x="11334" y="50959"/>
                  </a:lnTo>
                  <a:lnTo>
                    <a:pt x="11334" y="618554"/>
                  </a:lnTo>
                  <a:lnTo>
                    <a:pt x="0" y="618554"/>
                  </a:lnTo>
                  <a:lnTo>
                    <a:pt x="0" y="46196"/>
                  </a:lnTo>
                  <a:lnTo>
                    <a:pt x="46196" y="0"/>
                  </a:lnTo>
                  <a:lnTo>
                    <a:pt x="197072" y="150971"/>
                  </a:lnTo>
                  <a:lnTo>
                    <a:pt x="197072" y="695325"/>
                  </a:lnTo>
                  <a:lnTo>
                    <a:pt x="333661" y="695325"/>
                  </a:lnTo>
                  <a:lnTo>
                    <a:pt x="333661" y="727138"/>
                  </a:lnTo>
                  <a:lnTo>
                    <a:pt x="478059" y="727138"/>
                  </a:lnTo>
                  <a:lnTo>
                    <a:pt x="478059" y="745903"/>
                  </a:lnTo>
                  <a:lnTo>
                    <a:pt x="551878" y="7477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7D507EBD-6481-574D-BD2B-A2D6D7ED938B}"/>
                </a:ext>
              </a:extLst>
            </p:cNvPr>
            <p:cNvSpPr/>
            <p:nvPr/>
          </p:nvSpPr>
          <p:spPr>
            <a:xfrm>
              <a:off x="7115174" y="5706660"/>
              <a:ext cx="468630" cy="312039"/>
            </a:xfrm>
            <a:custGeom>
              <a:avLst/>
              <a:gdLst>
                <a:gd name="connsiteX0" fmla="*/ 468630 w 468630"/>
                <a:gd name="connsiteY0" fmla="*/ 312039 h 312039"/>
                <a:gd name="connsiteX1" fmla="*/ 457200 w 468630"/>
                <a:gd name="connsiteY1" fmla="*/ 312039 h 312039"/>
                <a:gd name="connsiteX2" fmla="*/ 457200 w 468630"/>
                <a:gd name="connsiteY2" fmla="*/ 147923 h 312039"/>
                <a:gd name="connsiteX3" fmla="*/ 231743 w 468630"/>
                <a:gd name="connsiteY3" fmla="*/ 147923 h 312039"/>
                <a:gd name="connsiteX4" fmla="*/ 231743 w 468630"/>
                <a:gd name="connsiteY4" fmla="*/ 97631 h 312039"/>
                <a:gd name="connsiteX5" fmla="*/ 187357 w 468630"/>
                <a:gd name="connsiteY5" fmla="*/ 97631 h 312039"/>
                <a:gd name="connsiteX6" fmla="*/ 187357 w 468630"/>
                <a:gd name="connsiteY6" fmla="*/ 57436 h 312039"/>
                <a:gd name="connsiteX7" fmla="*/ 150781 w 468630"/>
                <a:gd name="connsiteY7" fmla="*/ 57436 h 312039"/>
                <a:gd name="connsiteX8" fmla="*/ 150781 w 468630"/>
                <a:gd name="connsiteY8" fmla="*/ 11430 h 312039"/>
                <a:gd name="connsiteX9" fmla="*/ 41529 w 468630"/>
                <a:gd name="connsiteY9" fmla="*/ 11430 h 312039"/>
                <a:gd name="connsiteX10" fmla="*/ 41529 w 468630"/>
                <a:gd name="connsiteY10" fmla="*/ 220980 h 312039"/>
                <a:gd name="connsiteX11" fmla="*/ 11430 w 468630"/>
                <a:gd name="connsiteY11" fmla="*/ 220980 h 312039"/>
                <a:gd name="connsiteX12" fmla="*/ 11430 w 468630"/>
                <a:gd name="connsiteY12" fmla="*/ 312039 h 312039"/>
                <a:gd name="connsiteX13" fmla="*/ 0 w 468630"/>
                <a:gd name="connsiteY13" fmla="*/ 312039 h 312039"/>
                <a:gd name="connsiteX14" fmla="*/ 0 w 468630"/>
                <a:gd name="connsiteY14" fmla="*/ 209550 h 312039"/>
                <a:gd name="connsiteX15" fmla="*/ 30194 w 468630"/>
                <a:gd name="connsiteY15" fmla="*/ 209550 h 312039"/>
                <a:gd name="connsiteX16" fmla="*/ 30194 w 468630"/>
                <a:gd name="connsiteY16" fmla="*/ 0 h 312039"/>
                <a:gd name="connsiteX17" fmla="*/ 162211 w 468630"/>
                <a:gd name="connsiteY17" fmla="*/ 0 h 312039"/>
                <a:gd name="connsiteX18" fmla="*/ 162211 w 468630"/>
                <a:gd name="connsiteY18" fmla="*/ 46006 h 312039"/>
                <a:gd name="connsiteX19" fmla="*/ 198691 w 468630"/>
                <a:gd name="connsiteY19" fmla="*/ 46006 h 312039"/>
                <a:gd name="connsiteX20" fmla="*/ 198691 w 468630"/>
                <a:gd name="connsiteY20" fmla="*/ 86201 h 312039"/>
                <a:gd name="connsiteX21" fmla="*/ 243174 w 468630"/>
                <a:gd name="connsiteY21" fmla="*/ 86201 h 312039"/>
                <a:gd name="connsiteX22" fmla="*/ 243174 w 468630"/>
                <a:gd name="connsiteY22" fmla="*/ 136493 h 312039"/>
                <a:gd name="connsiteX23" fmla="*/ 468630 w 468630"/>
                <a:gd name="connsiteY23" fmla="*/ 136493 h 312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8630" h="312039">
                  <a:moveTo>
                    <a:pt x="468630" y="312039"/>
                  </a:moveTo>
                  <a:lnTo>
                    <a:pt x="457200" y="312039"/>
                  </a:lnTo>
                  <a:lnTo>
                    <a:pt x="457200" y="147923"/>
                  </a:lnTo>
                  <a:lnTo>
                    <a:pt x="231743" y="147923"/>
                  </a:lnTo>
                  <a:lnTo>
                    <a:pt x="231743" y="97631"/>
                  </a:lnTo>
                  <a:lnTo>
                    <a:pt x="187357" y="97631"/>
                  </a:lnTo>
                  <a:lnTo>
                    <a:pt x="187357" y="57436"/>
                  </a:lnTo>
                  <a:lnTo>
                    <a:pt x="150781" y="57436"/>
                  </a:lnTo>
                  <a:lnTo>
                    <a:pt x="150781" y="11430"/>
                  </a:lnTo>
                  <a:lnTo>
                    <a:pt x="41529" y="11430"/>
                  </a:lnTo>
                  <a:lnTo>
                    <a:pt x="41529" y="220980"/>
                  </a:lnTo>
                  <a:lnTo>
                    <a:pt x="11430" y="220980"/>
                  </a:lnTo>
                  <a:lnTo>
                    <a:pt x="11430" y="312039"/>
                  </a:lnTo>
                  <a:lnTo>
                    <a:pt x="0" y="312039"/>
                  </a:lnTo>
                  <a:lnTo>
                    <a:pt x="0" y="209550"/>
                  </a:lnTo>
                  <a:lnTo>
                    <a:pt x="30194" y="209550"/>
                  </a:lnTo>
                  <a:lnTo>
                    <a:pt x="30194" y="0"/>
                  </a:lnTo>
                  <a:lnTo>
                    <a:pt x="162211" y="0"/>
                  </a:lnTo>
                  <a:lnTo>
                    <a:pt x="162211" y="46006"/>
                  </a:lnTo>
                  <a:lnTo>
                    <a:pt x="198691" y="46006"/>
                  </a:lnTo>
                  <a:lnTo>
                    <a:pt x="198691" y="86201"/>
                  </a:lnTo>
                  <a:lnTo>
                    <a:pt x="243174" y="86201"/>
                  </a:lnTo>
                  <a:lnTo>
                    <a:pt x="243174" y="136493"/>
                  </a:lnTo>
                  <a:lnTo>
                    <a:pt x="468630" y="1364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8B22B8A6-F147-8F59-0B80-24F499819BB6}"/>
                </a:ext>
              </a:extLst>
            </p:cNvPr>
            <p:cNvSpPr/>
            <p:nvPr/>
          </p:nvSpPr>
          <p:spPr>
            <a:xfrm>
              <a:off x="7286624" y="5641891"/>
              <a:ext cx="320992" cy="376808"/>
            </a:xfrm>
            <a:custGeom>
              <a:avLst/>
              <a:gdLst>
                <a:gd name="connsiteX0" fmla="*/ 320993 w 320992"/>
                <a:gd name="connsiteY0" fmla="*/ 376809 h 376808"/>
                <a:gd name="connsiteX1" fmla="*/ 309563 w 320992"/>
                <a:gd name="connsiteY1" fmla="*/ 376809 h 376808"/>
                <a:gd name="connsiteX2" fmla="*/ 309563 w 320992"/>
                <a:gd name="connsiteY2" fmla="*/ 11430 h 376808"/>
                <a:gd name="connsiteX3" fmla="*/ 11430 w 320992"/>
                <a:gd name="connsiteY3" fmla="*/ 11430 h 376808"/>
                <a:gd name="connsiteX4" fmla="*/ 11430 w 320992"/>
                <a:gd name="connsiteY4" fmla="*/ 100584 h 376808"/>
                <a:gd name="connsiteX5" fmla="*/ 0 w 320992"/>
                <a:gd name="connsiteY5" fmla="*/ 100584 h 376808"/>
                <a:gd name="connsiteX6" fmla="*/ 0 w 320992"/>
                <a:gd name="connsiteY6" fmla="*/ 0 h 376808"/>
                <a:gd name="connsiteX7" fmla="*/ 320993 w 320992"/>
                <a:gd name="connsiteY7" fmla="*/ 0 h 37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992" h="376808">
                  <a:moveTo>
                    <a:pt x="320993" y="376809"/>
                  </a:moveTo>
                  <a:lnTo>
                    <a:pt x="309563" y="376809"/>
                  </a:lnTo>
                  <a:lnTo>
                    <a:pt x="309563" y="11430"/>
                  </a:lnTo>
                  <a:lnTo>
                    <a:pt x="11430" y="11430"/>
                  </a:lnTo>
                  <a:lnTo>
                    <a:pt x="11430" y="100584"/>
                  </a:lnTo>
                  <a:lnTo>
                    <a:pt x="0" y="100584"/>
                  </a:lnTo>
                  <a:lnTo>
                    <a:pt x="0" y="0"/>
                  </a:lnTo>
                  <a:lnTo>
                    <a:pt x="32099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B1B77DCE-1CAC-8387-E814-331E44ACAC86}"/>
                </a:ext>
              </a:extLst>
            </p:cNvPr>
            <p:cNvSpPr/>
            <p:nvPr/>
          </p:nvSpPr>
          <p:spPr>
            <a:xfrm>
              <a:off x="7426356" y="5184310"/>
              <a:ext cx="500348" cy="834390"/>
            </a:xfrm>
            <a:custGeom>
              <a:avLst/>
              <a:gdLst>
                <a:gd name="connsiteX0" fmla="*/ 500349 w 500348"/>
                <a:gd name="connsiteY0" fmla="*/ 834390 h 834390"/>
                <a:gd name="connsiteX1" fmla="*/ 488918 w 500348"/>
                <a:gd name="connsiteY1" fmla="*/ 834390 h 834390"/>
                <a:gd name="connsiteX2" fmla="*/ 488918 w 500348"/>
                <a:gd name="connsiteY2" fmla="*/ 662369 h 834390"/>
                <a:gd name="connsiteX3" fmla="*/ 419100 w 500348"/>
                <a:gd name="connsiteY3" fmla="*/ 662369 h 834390"/>
                <a:gd name="connsiteX4" fmla="*/ 419100 w 500348"/>
                <a:gd name="connsiteY4" fmla="*/ 85154 h 834390"/>
                <a:gd name="connsiteX5" fmla="*/ 294608 w 500348"/>
                <a:gd name="connsiteY5" fmla="*/ 11430 h 834390"/>
                <a:gd name="connsiteX6" fmla="*/ 132874 w 500348"/>
                <a:gd name="connsiteY6" fmla="*/ 11430 h 834390"/>
                <a:gd name="connsiteX7" fmla="*/ 11335 w 500348"/>
                <a:gd name="connsiteY7" fmla="*/ 96012 h 834390"/>
                <a:gd name="connsiteX8" fmla="*/ 11335 w 500348"/>
                <a:gd name="connsiteY8" fmla="*/ 439103 h 834390"/>
                <a:gd name="connsiteX9" fmla="*/ 0 w 500348"/>
                <a:gd name="connsiteY9" fmla="*/ 439103 h 834390"/>
                <a:gd name="connsiteX10" fmla="*/ 0 w 500348"/>
                <a:gd name="connsiteY10" fmla="*/ 90011 h 834390"/>
                <a:gd name="connsiteX11" fmla="*/ 129254 w 500348"/>
                <a:gd name="connsiteY11" fmla="*/ 0 h 834390"/>
                <a:gd name="connsiteX12" fmla="*/ 297752 w 500348"/>
                <a:gd name="connsiteY12" fmla="*/ 0 h 834390"/>
                <a:gd name="connsiteX13" fmla="*/ 299085 w 500348"/>
                <a:gd name="connsiteY13" fmla="*/ 762 h 834390"/>
                <a:gd name="connsiteX14" fmla="*/ 430435 w 500348"/>
                <a:gd name="connsiteY14" fmla="*/ 78677 h 834390"/>
                <a:gd name="connsiteX15" fmla="*/ 430435 w 500348"/>
                <a:gd name="connsiteY15" fmla="*/ 650938 h 834390"/>
                <a:gd name="connsiteX16" fmla="*/ 500349 w 500348"/>
                <a:gd name="connsiteY16" fmla="*/ 650938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0348" h="834390">
                  <a:moveTo>
                    <a:pt x="500349" y="834390"/>
                  </a:moveTo>
                  <a:lnTo>
                    <a:pt x="488918" y="834390"/>
                  </a:lnTo>
                  <a:lnTo>
                    <a:pt x="488918" y="662369"/>
                  </a:lnTo>
                  <a:lnTo>
                    <a:pt x="419100" y="662369"/>
                  </a:lnTo>
                  <a:lnTo>
                    <a:pt x="419100" y="85154"/>
                  </a:lnTo>
                  <a:lnTo>
                    <a:pt x="294608" y="11430"/>
                  </a:lnTo>
                  <a:lnTo>
                    <a:pt x="132874" y="11430"/>
                  </a:lnTo>
                  <a:lnTo>
                    <a:pt x="11335" y="96012"/>
                  </a:lnTo>
                  <a:lnTo>
                    <a:pt x="11335" y="439103"/>
                  </a:lnTo>
                  <a:lnTo>
                    <a:pt x="0" y="439103"/>
                  </a:lnTo>
                  <a:lnTo>
                    <a:pt x="0" y="90011"/>
                  </a:lnTo>
                  <a:lnTo>
                    <a:pt x="129254" y="0"/>
                  </a:lnTo>
                  <a:lnTo>
                    <a:pt x="297752" y="0"/>
                  </a:lnTo>
                  <a:lnTo>
                    <a:pt x="299085" y="762"/>
                  </a:lnTo>
                  <a:lnTo>
                    <a:pt x="430435" y="78677"/>
                  </a:lnTo>
                  <a:lnTo>
                    <a:pt x="430435" y="650938"/>
                  </a:lnTo>
                  <a:lnTo>
                    <a:pt x="500349" y="6509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EEDA678B-1578-4345-6E49-DF8169C80C29}"/>
                </a:ext>
              </a:extLst>
            </p:cNvPr>
            <p:cNvSpPr/>
            <p:nvPr/>
          </p:nvSpPr>
          <p:spPr>
            <a:xfrm>
              <a:off x="7693056" y="5843154"/>
              <a:ext cx="205740" cy="175545"/>
            </a:xfrm>
            <a:custGeom>
              <a:avLst/>
              <a:gdLst>
                <a:gd name="connsiteX0" fmla="*/ 11335 w 205740"/>
                <a:gd name="connsiteY0" fmla="*/ 175546 h 175545"/>
                <a:gd name="connsiteX1" fmla="*/ 0 w 205740"/>
                <a:gd name="connsiteY1" fmla="*/ 175546 h 175545"/>
                <a:gd name="connsiteX2" fmla="*/ 0 w 205740"/>
                <a:gd name="connsiteY2" fmla="*/ 0 h 175545"/>
                <a:gd name="connsiteX3" fmla="*/ 81249 w 205740"/>
                <a:gd name="connsiteY3" fmla="*/ 0 h 175545"/>
                <a:gd name="connsiteX4" fmla="*/ 81249 w 205740"/>
                <a:gd name="connsiteY4" fmla="*/ 36481 h 175545"/>
                <a:gd name="connsiteX5" fmla="*/ 205740 w 205740"/>
                <a:gd name="connsiteY5" fmla="*/ 36481 h 175545"/>
                <a:gd name="connsiteX6" fmla="*/ 205740 w 205740"/>
                <a:gd name="connsiteY6" fmla="*/ 47911 h 175545"/>
                <a:gd name="connsiteX7" fmla="*/ 69818 w 205740"/>
                <a:gd name="connsiteY7" fmla="*/ 47911 h 175545"/>
                <a:gd name="connsiteX8" fmla="*/ 69818 w 205740"/>
                <a:gd name="connsiteY8" fmla="*/ 11430 h 175545"/>
                <a:gd name="connsiteX9" fmla="*/ 11335 w 205740"/>
                <a:gd name="connsiteY9" fmla="*/ 11430 h 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740" h="175545">
                  <a:moveTo>
                    <a:pt x="11335" y="175546"/>
                  </a:moveTo>
                  <a:lnTo>
                    <a:pt x="0" y="175546"/>
                  </a:lnTo>
                  <a:lnTo>
                    <a:pt x="0" y="0"/>
                  </a:lnTo>
                  <a:lnTo>
                    <a:pt x="81249" y="0"/>
                  </a:lnTo>
                  <a:lnTo>
                    <a:pt x="81249" y="36481"/>
                  </a:lnTo>
                  <a:lnTo>
                    <a:pt x="205740" y="36481"/>
                  </a:lnTo>
                  <a:lnTo>
                    <a:pt x="205740" y="47911"/>
                  </a:lnTo>
                  <a:lnTo>
                    <a:pt x="69818" y="47911"/>
                  </a:lnTo>
                  <a:lnTo>
                    <a:pt x="69818" y="11430"/>
                  </a:lnTo>
                  <a:lnTo>
                    <a:pt x="11335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14A77071-720B-24E1-DBAB-E68CD0AD8148}"/>
                </a:ext>
              </a:extLst>
            </p:cNvPr>
            <p:cNvSpPr/>
            <p:nvPr/>
          </p:nvSpPr>
          <p:spPr>
            <a:xfrm>
              <a:off x="7446168" y="5242221"/>
              <a:ext cx="258222" cy="590931"/>
            </a:xfrm>
            <a:custGeom>
              <a:avLst/>
              <a:gdLst>
                <a:gd name="connsiteX0" fmla="*/ 258223 w 258222"/>
                <a:gd name="connsiteY0" fmla="*/ 590931 h 590931"/>
                <a:gd name="connsiteX1" fmla="*/ 246888 w 258222"/>
                <a:gd name="connsiteY1" fmla="*/ 590931 h 590931"/>
                <a:gd name="connsiteX2" fmla="*/ 246888 w 258222"/>
                <a:gd name="connsiteY2" fmla="*/ 11335 h 590931"/>
                <a:gd name="connsiteX3" fmla="*/ 191548 w 258222"/>
                <a:gd name="connsiteY3" fmla="*/ 11335 h 590931"/>
                <a:gd name="connsiteX4" fmla="*/ 191548 w 258222"/>
                <a:gd name="connsiteY4" fmla="*/ 94869 h 590931"/>
                <a:gd name="connsiteX5" fmla="*/ 48387 w 258222"/>
                <a:gd name="connsiteY5" fmla="*/ 94869 h 590931"/>
                <a:gd name="connsiteX6" fmla="*/ 48387 w 258222"/>
                <a:gd name="connsiteY6" fmla="*/ 66294 h 590931"/>
                <a:gd name="connsiteX7" fmla="*/ 11430 w 258222"/>
                <a:gd name="connsiteY7" fmla="*/ 66294 h 590931"/>
                <a:gd name="connsiteX8" fmla="*/ 11430 w 258222"/>
                <a:gd name="connsiteY8" fmla="*/ 381191 h 590931"/>
                <a:gd name="connsiteX9" fmla="*/ 0 w 258222"/>
                <a:gd name="connsiteY9" fmla="*/ 381191 h 590931"/>
                <a:gd name="connsiteX10" fmla="*/ 0 w 258222"/>
                <a:gd name="connsiteY10" fmla="*/ 54864 h 590931"/>
                <a:gd name="connsiteX11" fmla="*/ 59817 w 258222"/>
                <a:gd name="connsiteY11" fmla="*/ 54864 h 590931"/>
                <a:gd name="connsiteX12" fmla="*/ 59817 w 258222"/>
                <a:gd name="connsiteY12" fmla="*/ 83439 h 590931"/>
                <a:gd name="connsiteX13" fmla="*/ 180213 w 258222"/>
                <a:gd name="connsiteY13" fmla="*/ 83439 h 590931"/>
                <a:gd name="connsiteX14" fmla="*/ 180213 w 258222"/>
                <a:gd name="connsiteY14" fmla="*/ 0 h 590931"/>
                <a:gd name="connsiteX15" fmla="*/ 258223 w 258222"/>
                <a:gd name="connsiteY15" fmla="*/ 0 h 59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8222" h="590931">
                  <a:moveTo>
                    <a:pt x="258223" y="590931"/>
                  </a:moveTo>
                  <a:lnTo>
                    <a:pt x="246888" y="590931"/>
                  </a:lnTo>
                  <a:lnTo>
                    <a:pt x="246888" y="11335"/>
                  </a:lnTo>
                  <a:lnTo>
                    <a:pt x="191548" y="11335"/>
                  </a:lnTo>
                  <a:lnTo>
                    <a:pt x="191548" y="94869"/>
                  </a:lnTo>
                  <a:lnTo>
                    <a:pt x="48387" y="94869"/>
                  </a:lnTo>
                  <a:lnTo>
                    <a:pt x="48387" y="66294"/>
                  </a:lnTo>
                  <a:lnTo>
                    <a:pt x="11430" y="66294"/>
                  </a:lnTo>
                  <a:lnTo>
                    <a:pt x="11430" y="381191"/>
                  </a:lnTo>
                  <a:lnTo>
                    <a:pt x="0" y="381191"/>
                  </a:lnTo>
                  <a:lnTo>
                    <a:pt x="0" y="54864"/>
                  </a:lnTo>
                  <a:lnTo>
                    <a:pt x="59817" y="54864"/>
                  </a:lnTo>
                  <a:lnTo>
                    <a:pt x="59817" y="83439"/>
                  </a:lnTo>
                  <a:lnTo>
                    <a:pt x="180213" y="83439"/>
                  </a:lnTo>
                  <a:lnTo>
                    <a:pt x="180213" y="0"/>
                  </a:lnTo>
                  <a:lnTo>
                    <a:pt x="2582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F9DF1101-3A76-9E44-329D-4BEE5F5EBA4F}"/>
                </a:ext>
              </a:extLst>
            </p:cNvPr>
            <p:cNvSpPr/>
            <p:nvPr/>
          </p:nvSpPr>
          <p:spPr>
            <a:xfrm>
              <a:off x="7356442" y="4873128"/>
              <a:ext cx="366997" cy="704278"/>
            </a:xfrm>
            <a:custGeom>
              <a:avLst/>
              <a:gdLst>
                <a:gd name="connsiteX0" fmla="*/ 11430 w 366997"/>
                <a:gd name="connsiteY0" fmla="*/ 704278 h 704278"/>
                <a:gd name="connsiteX1" fmla="*/ 0 w 366997"/>
                <a:gd name="connsiteY1" fmla="*/ 704278 h 704278"/>
                <a:gd name="connsiteX2" fmla="*/ 0 w 366997"/>
                <a:gd name="connsiteY2" fmla="*/ 0 h 704278"/>
                <a:gd name="connsiteX3" fmla="*/ 366998 w 366997"/>
                <a:gd name="connsiteY3" fmla="*/ 0 h 704278"/>
                <a:gd name="connsiteX4" fmla="*/ 366998 w 366997"/>
                <a:gd name="connsiteY4" fmla="*/ 297847 h 704278"/>
                <a:gd name="connsiteX5" fmla="*/ 355663 w 366997"/>
                <a:gd name="connsiteY5" fmla="*/ 297847 h 704278"/>
                <a:gd name="connsiteX6" fmla="*/ 355663 w 366997"/>
                <a:gd name="connsiteY6" fmla="*/ 11525 h 704278"/>
                <a:gd name="connsiteX7" fmla="*/ 11430 w 366997"/>
                <a:gd name="connsiteY7" fmla="*/ 11525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6997" h="704278">
                  <a:moveTo>
                    <a:pt x="11430" y="704278"/>
                  </a:moveTo>
                  <a:lnTo>
                    <a:pt x="0" y="704278"/>
                  </a:lnTo>
                  <a:lnTo>
                    <a:pt x="0" y="0"/>
                  </a:lnTo>
                  <a:lnTo>
                    <a:pt x="366998" y="0"/>
                  </a:lnTo>
                  <a:lnTo>
                    <a:pt x="366998" y="297847"/>
                  </a:lnTo>
                  <a:lnTo>
                    <a:pt x="355663" y="297847"/>
                  </a:lnTo>
                  <a:lnTo>
                    <a:pt x="355663" y="11525"/>
                  </a:lnTo>
                  <a:lnTo>
                    <a:pt x="11430" y="11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E04B0A02-E2C8-F4E5-DEA4-C9F9040F6717}"/>
                </a:ext>
              </a:extLst>
            </p:cNvPr>
            <p:cNvSpPr/>
            <p:nvPr/>
          </p:nvSpPr>
          <p:spPr>
            <a:xfrm>
              <a:off x="7740681" y="4952566"/>
              <a:ext cx="246316" cy="1066133"/>
            </a:xfrm>
            <a:custGeom>
              <a:avLst/>
              <a:gdLst>
                <a:gd name="connsiteX0" fmla="*/ 246317 w 246316"/>
                <a:gd name="connsiteY0" fmla="*/ 1066133 h 1066133"/>
                <a:gd name="connsiteX1" fmla="*/ 234887 w 246316"/>
                <a:gd name="connsiteY1" fmla="*/ 1066133 h 1066133"/>
                <a:gd name="connsiteX2" fmla="*/ 234887 w 246316"/>
                <a:gd name="connsiteY2" fmla="*/ 863918 h 1066133"/>
                <a:gd name="connsiteX3" fmla="*/ 206312 w 246316"/>
                <a:gd name="connsiteY3" fmla="*/ 863918 h 1066133"/>
                <a:gd name="connsiteX4" fmla="*/ 206312 w 246316"/>
                <a:gd name="connsiteY4" fmla="*/ 145351 h 1066133"/>
                <a:gd name="connsiteX5" fmla="*/ 11335 w 246316"/>
                <a:gd name="connsiteY5" fmla="*/ 20860 h 1066133"/>
                <a:gd name="connsiteX6" fmla="*/ 11335 w 246316"/>
                <a:gd name="connsiteY6" fmla="*/ 227933 h 1066133"/>
                <a:gd name="connsiteX7" fmla="*/ 0 w 246316"/>
                <a:gd name="connsiteY7" fmla="*/ 227933 h 1066133"/>
                <a:gd name="connsiteX8" fmla="*/ 0 w 246316"/>
                <a:gd name="connsiteY8" fmla="*/ 0 h 1066133"/>
                <a:gd name="connsiteX9" fmla="*/ 217742 w 246316"/>
                <a:gd name="connsiteY9" fmla="*/ 139065 h 1066133"/>
                <a:gd name="connsiteX10" fmla="*/ 217742 w 246316"/>
                <a:gd name="connsiteY10" fmla="*/ 852487 h 1066133"/>
                <a:gd name="connsiteX11" fmla="*/ 246317 w 246316"/>
                <a:gd name="connsiteY11" fmla="*/ 852487 h 106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316" h="1066133">
                  <a:moveTo>
                    <a:pt x="246317" y="1066133"/>
                  </a:moveTo>
                  <a:lnTo>
                    <a:pt x="234887" y="1066133"/>
                  </a:lnTo>
                  <a:lnTo>
                    <a:pt x="234887" y="863918"/>
                  </a:lnTo>
                  <a:lnTo>
                    <a:pt x="206312" y="863918"/>
                  </a:lnTo>
                  <a:lnTo>
                    <a:pt x="206312" y="145351"/>
                  </a:lnTo>
                  <a:lnTo>
                    <a:pt x="11335" y="20860"/>
                  </a:lnTo>
                  <a:lnTo>
                    <a:pt x="11335" y="227933"/>
                  </a:lnTo>
                  <a:lnTo>
                    <a:pt x="0" y="227933"/>
                  </a:lnTo>
                  <a:lnTo>
                    <a:pt x="0" y="0"/>
                  </a:lnTo>
                  <a:lnTo>
                    <a:pt x="217742" y="139065"/>
                  </a:lnTo>
                  <a:lnTo>
                    <a:pt x="217742" y="852487"/>
                  </a:lnTo>
                  <a:lnTo>
                    <a:pt x="246317" y="8524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E90A5C2B-8897-8449-EC7E-E50AF340A81D}"/>
                </a:ext>
              </a:extLst>
            </p:cNvPr>
            <p:cNvSpPr/>
            <p:nvPr/>
          </p:nvSpPr>
          <p:spPr>
            <a:xfrm>
              <a:off x="7043737" y="4947042"/>
              <a:ext cx="176498" cy="612933"/>
            </a:xfrm>
            <a:custGeom>
              <a:avLst/>
              <a:gdLst>
                <a:gd name="connsiteX0" fmla="*/ 176499 w 176498"/>
                <a:gd name="connsiteY0" fmla="*/ 612934 h 612933"/>
                <a:gd name="connsiteX1" fmla="*/ 165068 w 176498"/>
                <a:gd name="connsiteY1" fmla="*/ 612934 h 612933"/>
                <a:gd name="connsiteX2" fmla="*/ 165068 w 176498"/>
                <a:gd name="connsiteY2" fmla="*/ 12859 h 612933"/>
                <a:gd name="connsiteX3" fmla="*/ 11430 w 176498"/>
                <a:gd name="connsiteY3" fmla="*/ 30575 h 612933"/>
                <a:gd name="connsiteX4" fmla="*/ 11430 w 176498"/>
                <a:gd name="connsiteY4" fmla="*/ 41434 h 612933"/>
                <a:gd name="connsiteX5" fmla="*/ 0 w 176498"/>
                <a:gd name="connsiteY5" fmla="*/ 41434 h 612933"/>
                <a:gd name="connsiteX6" fmla="*/ 0 w 176498"/>
                <a:gd name="connsiteY6" fmla="*/ 20383 h 612933"/>
                <a:gd name="connsiteX7" fmla="*/ 176499 w 176498"/>
                <a:gd name="connsiteY7" fmla="*/ 0 h 6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498" h="612933">
                  <a:moveTo>
                    <a:pt x="176499" y="612934"/>
                  </a:moveTo>
                  <a:lnTo>
                    <a:pt x="165068" y="612934"/>
                  </a:lnTo>
                  <a:lnTo>
                    <a:pt x="165068" y="12859"/>
                  </a:lnTo>
                  <a:lnTo>
                    <a:pt x="11430" y="30575"/>
                  </a:lnTo>
                  <a:lnTo>
                    <a:pt x="11430" y="41434"/>
                  </a:lnTo>
                  <a:lnTo>
                    <a:pt x="0" y="41434"/>
                  </a:lnTo>
                  <a:lnTo>
                    <a:pt x="0" y="20383"/>
                  </a:lnTo>
                  <a:lnTo>
                    <a:pt x="1764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A5F2B294-DFC6-43E3-27C3-BCC67BBD7D88}"/>
                </a:ext>
              </a:extLst>
            </p:cNvPr>
            <p:cNvSpPr/>
            <p:nvPr/>
          </p:nvSpPr>
          <p:spPr>
            <a:xfrm>
              <a:off x="7970233" y="4974760"/>
              <a:ext cx="197739" cy="1043940"/>
            </a:xfrm>
            <a:custGeom>
              <a:avLst/>
              <a:gdLst>
                <a:gd name="connsiteX0" fmla="*/ 40577 w 197739"/>
                <a:gd name="connsiteY0" fmla="*/ 1043940 h 1043940"/>
                <a:gd name="connsiteX1" fmla="*/ 29146 w 197739"/>
                <a:gd name="connsiteY1" fmla="*/ 1043940 h 1043940"/>
                <a:gd name="connsiteX2" fmla="*/ 29146 w 197739"/>
                <a:gd name="connsiteY2" fmla="*/ 953262 h 1043940"/>
                <a:gd name="connsiteX3" fmla="*/ 137160 w 197739"/>
                <a:gd name="connsiteY3" fmla="*/ 953262 h 1043940"/>
                <a:gd name="connsiteX4" fmla="*/ 137160 w 197739"/>
                <a:gd name="connsiteY4" fmla="*/ 919163 h 1043940"/>
                <a:gd name="connsiteX5" fmla="*/ 186309 w 197739"/>
                <a:gd name="connsiteY5" fmla="*/ 919163 h 1043940"/>
                <a:gd name="connsiteX6" fmla="*/ 186309 w 197739"/>
                <a:gd name="connsiteY6" fmla="*/ 896493 h 1043940"/>
                <a:gd name="connsiteX7" fmla="*/ 145066 w 197739"/>
                <a:gd name="connsiteY7" fmla="*/ 896493 h 1043940"/>
                <a:gd name="connsiteX8" fmla="*/ 145066 w 197739"/>
                <a:gd name="connsiteY8" fmla="*/ 11430 h 1043940"/>
                <a:gd name="connsiteX9" fmla="*/ 88202 w 197739"/>
                <a:gd name="connsiteY9" fmla="*/ 11430 h 1043940"/>
                <a:gd name="connsiteX10" fmla="*/ 88202 w 197739"/>
                <a:gd name="connsiteY10" fmla="*/ 505206 h 1043940"/>
                <a:gd name="connsiteX11" fmla="*/ 69152 w 197739"/>
                <a:gd name="connsiteY11" fmla="*/ 505206 h 1043940"/>
                <a:gd name="connsiteX12" fmla="*/ 69152 w 197739"/>
                <a:gd name="connsiteY12" fmla="*/ 705231 h 1043940"/>
                <a:gd name="connsiteX13" fmla="*/ 0 w 197739"/>
                <a:gd name="connsiteY13" fmla="*/ 705231 h 1043940"/>
                <a:gd name="connsiteX14" fmla="*/ 0 w 197739"/>
                <a:gd name="connsiteY14" fmla="*/ 693801 h 1043940"/>
                <a:gd name="connsiteX15" fmla="*/ 57721 w 197739"/>
                <a:gd name="connsiteY15" fmla="*/ 693801 h 1043940"/>
                <a:gd name="connsiteX16" fmla="*/ 57721 w 197739"/>
                <a:gd name="connsiteY16" fmla="*/ 493776 h 1043940"/>
                <a:gd name="connsiteX17" fmla="*/ 76771 w 197739"/>
                <a:gd name="connsiteY17" fmla="*/ 493776 h 1043940"/>
                <a:gd name="connsiteX18" fmla="*/ 76771 w 197739"/>
                <a:gd name="connsiteY18" fmla="*/ 0 h 1043940"/>
                <a:gd name="connsiteX19" fmla="*/ 156496 w 197739"/>
                <a:gd name="connsiteY19" fmla="*/ 0 h 1043940"/>
                <a:gd name="connsiteX20" fmla="*/ 156496 w 197739"/>
                <a:gd name="connsiteY20" fmla="*/ 885063 h 1043940"/>
                <a:gd name="connsiteX21" fmla="*/ 197739 w 197739"/>
                <a:gd name="connsiteY21" fmla="*/ 885063 h 1043940"/>
                <a:gd name="connsiteX22" fmla="*/ 197739 w 197739"/>
                <a:gd name="connsiteY22" fmla="*/ 930593 h 1043940"/>
                <a:gd name="connsiteX23" fmla="*/ 148590 w 197739"/>
                <a:gd name="connsiteY23" fmla="*/ 930593 h 1043940"/>
                <a:gd name="connsiteX24" fmla="*/ 148590 w 197739"/>
                <a:gd name="connsiteY24" fmla="*/ 964692 h 1043940"/>
                <a:gd name="connsiteX25" fmla="*/ 40577 w 197739"/>
                <a:gd name="connsiteY25" fmla="*/ 964692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7739" h="1043940">
                  <a:moveTo>
                    <a:pt x="40577" y="1043940"/>
                  </a:moveTo>
                  <a:lnTo>
                    <a:pt x="29146" y="1043940"/>
                  </a:lnTo>
                  <a:lnTo>
                    <a:pt x="29146" y="953262"/>
                  </a:lnTo>
                  <a:lnTo>
                    <a:pt x="137160" y="953262"/>
                  </a:lnTo>
                  <a:lnTo>
                    <a:pt x="137160" y="919163"/>
                  </a:lnTo>
                  <a:lnTo>
                    <a:pt x="186309" y="919163"/>
                  </a:lnTo>
                  <a:lnTo>
                    <a:pt x="186309" y="896493"/>
                  </a:lnTo>
                  <a:lnTo>
                    <a:pt x="145066" y="896493"/>
                  </a:lnTo>
                  <a:lnTo>
                    <a:pt x="145066" y="11430"/>
                  </a:lnTo>
                  <a:lnTo>
                    <a:pt x="88202" y="11430"/>
                  </a:lnTo>
                  <a:lnTo>
                    <a:pt x="88202" y="505206"/>
                  </a:lnTo>
                  <a:lnTo>
                    <a:pt x="69152" y="505206"/>
                  </a:lnTo>
                  <a:lnTo>
                    <a:pt x="69152" y="705231"/>
                  </a:lnTo>
                  <a:lnTo>
                    <a:pt x="0" y="705231"/>
                  </a:lnTo>
                  <a:lnTo>
                    <a:pt x="0" y="693801"/>
                  </a:lnTo>
                  <a:lnTo>
                    <a:pt x="57721" y="693801"/>
                  </a:lnTo>
                  <a:lnTo>
                    <a:pt x="57721" y="493776"/>
                  </a:lnTo>
                  <a:lnTo>
                    <a:pt x="76771" y="493776"/>
                  </a:lnTo>
                  <a:lnTo>
                    <a:pt x="76771" y="0"/>
                  </a:lnTo>
                  <a:lnTo>
                    <a:pt x="156496" y="0"/>
                  </a:lnTo>
                  <a:lnTo>
                    <a:pt x="156496" y="885063"/>
                  </a:lnTo>
                  <a:lnTo>
                    <a:pt x="197739" y="885063"/>
                  </a:lnTo>
                  <a:lnTo>
                    <a:pt x="197739" y="930593"/>
                  </a:lnTo>
                  <a:lnTo>
                    <a:pt x="148590" y="930593"/>
                  </a:lnTo>
                  <a:lnTo>
                    <a:pt x="148590" y="964692"/>
                  </a:lnTo>
                  <a:lnTo>
                    <a:pt x="40577" y="9646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103650F9-0493-7D97-520B-782C6A5B88A2}"/>
                </a:ext>
              </a:extLst>
            </p:cNvPr>
            <p:cNvSpPr/>
            <p:nvPr/>
          </p:nvSpPr>
          <p:spPr>
            <a:xfrm>
              <a:off x="7970233" y="5511398"/>
              <a:ext cx="43814" cy="142208"/>
            </a:xfrm>
            <a:custGeom>
              <a:avLst/>
              <a:gdLst>
                <a:gd name="connsiteX0" fmla="*/ 43815 w 43814"/>
                <a:gd name="connsiteY0" fmla="*/ 142208 h 142208"/>
                <a:gd name="connsiteX1" fmla="*/ 32385 w 43814"/>
                <a:gd name="connsiteY1" fmla="*/ 142208 h 142208"/>
                <a:gd name="connsiteX2" fmla="*/ 32385 w 43814"/>
                <a:gd name="connsiteY2" fmla="*/ 11430 h 142208"/>
                <a:gd name="connsiteX3" fmla="*/ 0 w 43814"/>
                <a:gd name="connsiteY3" fmla="*/ 11430 h 142208"/>
                <a:gd name="connsiteX4" fmla="*/ 0 w 43814"/>
                <a:gd name="connsiteY4" fmla="*/ 0 h 142208"/>
                <a:gd name="connsiteX5" fmla="*/ 43815 w 43814"/>
                <a:gd name="connsiteY5" fmla="*/ 0 h 1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4" h="142208">
                  <a:moveTo>
                    <a:pt x="43815" y="142208"/>
                  </a:moveTo>
                  <a:lnTo>
                    <a:pt x="32385" y="142208"/>
                  </a:lnTo>
                  <a:lnTo>
                    <a:pt x="32385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4381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08243575-040F-B98A-60C1-6F3CE61D928C}"/>
                </a:ext>
              </a:extLst>
            </p:cNvPr>
            <p:cNvSpPr/>
            <p:nvPr/>
          </p:nvSpPr>
          <p:spPr>
            <a:xfrm>
              <a:off x="8112156" y="4814454"/>
              <a:ext cx="338423" cy="1204245"/>
            </a:xfrm>
            <a:custGeom>
              <a:avLst/>
              <a:gdLst>
                <a:gd name="connsiteX0" fmla="*/ 338424 w 338423"/>
                <a:gd name="connsiteY0" fmla="*/ 1204246 h 1204245"/>
                <a:gd name="connsiteX1" fmla="*/ 326993 w 338423"/>
                <a:gd name="connsiteY1" fmla="*/ 1204246 h 1204245"/>
                <a:gd name="connsiteX2" fmla="*/ 326993 w 338423"/>
                <a:gd name="connsiteY2" fmla="*/ 11430 h 1204245"/>
                <a:gd name="connsiteX3" fmla="*/ 11430 w 338423"/>
                <a:gd name="connsiteY3" fmla="*/ 11430 h 1204245"/>
                <a:gd name="connsiteX4" fmla="*/ 11430 w 338423"/>
                <a:gd name="connsiteY4" fmla="*/ 148590 h 1204245"/>
                <a:gd name="connsiteX5" fmla="*/ 0 w 338423"/>
                <a:gd name="connsiteY5" fmla="*/ 148590 h 1204245"/>
                <a:gd name="connsiteX6" fmla="*/ 0 w 338423"/>
                <a:gd name="connsiteY6" fmla="*/ 0 h 1204245"/>
                <a:gd name="connsiteX7" fmla="*/ 338424 w 338423"/>
                <a:gd name="connsiteY7" fmla="*/ 0 h 120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423" h="1204245">
                  <a:moveTo>
                    <a:pt x="338424" y="1204246"/>
                  </a:moveTo>
                  <a:lnTo>
                    <a:pt x="326993" y="1204246"/>
                  </a:lnTo>
                  <a:lnTo>
                    <a:pt x="326993" y="11430"/>
                  </a:lnTo>
                  <a:lnTo>
                    <a:pt x="11430" y="11430"/>
                  </a:lnTo>
                  <a:lnTo>
                    <a:pt x="11430" y="148590"/>
                  </a:lnTo>
                  <a:lnTo>
                    <a:pt x="0" y="148590"/>
                  </a:lnTo>
                  <a:lnTo>
                    <a:pt x="0" y="0"/>
                  </a:lnTo>
                  <a:lnTo>
                    <a:pt x="33842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7274B815-6C3A-BD0B-23DA-771EC3AFA9AC}"/>
                </a:ext>
              </a:extLst>
            </p:cNvPr>
            <p:cNvSpPr/>
            <p:nvPr/>
          </p:nvSpPr>
          <p:spPr>
            <a:xfrm>
              <a:off x="8465533" y="4887415"/>
              <a:ext cx="56483" cy="1131284"/>
            </a:xfrm>
            <a:custGeom>
              <a:avLst/>
              <a:gdLst>
                <a:gd name="connsiteX0" fmla="*/ 56483 w 56483"/>
                <a:gd name="connsiteY0" fmla="*/ 1131284 h 1131284"/>
                <a:gd name="connsiteX1" fmla="*/ 45053 w 56483"/>
                <a:gd name="connsiteY1" fmla="*/ 1131284 h 1131284"/>
                <a:gd name="connsiteX2" fmla="*/ 45053 w 56483"/>
                <a:gd name="connsiteY2" fmla="*/ 11525 h 1131284"/>
                <a:gd name="connsiteX3" fmla="*/ 0 w 56483"/>
                <a:gd name="connsiteY3" fmla="*/ 11525 h 1131284"/>
                <a:gd name="connsiteX4" fmla="*/ 0 w 56483"/>
                <a:gd name="connsiteY4" fmla="*/ 0 h 1131284"/>
                <a:gd name="connsiteX5" fmla="*/ 56483 w 56483"/>
                <a:gd name="connsiteY5" fmla="*/ 0 h 113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83" h="1131284">
                  <a:moveTo>
                    <a:pt x="56483" y="1131284"/>
                  </a:moveTo>
                  <a:lnTo>
                    <a:pt x="45053" y="1131284"/>
                  </a:lnTo>
                  <a:lnTo>
                    <a:pt x="45053" y="11525"/>
                  </a:lnTo>
                  <a:lnTo>
                    <a:pt x="0" y="11525"/>
                  </a:lnTo>
                  <a:lnTo>
                    <a:pt x="0" y="0"/>
                  </a:lnTo>
                  <a:lnTo>
                    <a:pt x="564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C67E04BA-5D56-1C16-28CF-3777BEE58F68}"/>
                </a:ext>
              </a:extLst>
            </p:cNvPr>
            <p:cNvSpPr/>
            <p:nvPr/>
          </p:nvSpPr>
          <p:spPr>
            <a:xfrm>
              <a:off x="8535351" y="4888463"/>
              <a:ext cx="318421" cy="1130236"/>
            </a:xfrm>
            <a:custGeom>
              <a:avLst/>
              <a:gdLst>
                <a:gd name="connsiteX0" fmla="*/ 318421 w 318421"/>
                <a:gd name="connsiteY0" fmla="*/ 1130237 h 1130236"/>
                <a:gd name="connsiteX1" fmla="*/ 306991 w 318421"/>
                <a:gd name="connsiteY1" fmla="*/ 1130237 h 1130236"/>
                <a:gd name="connsiteX2" fmla="*/ 306991 w 318421"/>
                <a:gd name="connsiteY2" fmla="*/ 397764 h 1130236"/>
                <a:gd name="connsiteX3" fmla="*/ 175546 w 318421"/>
                <a:gd name="connsiteY3" fmla="*/ 397764 h 1130236"/>
                <a:gd name="connsiteX4" fmla="*/ 175546 w 318421"/>
                <a:gd name="connsiteY4" fmla="*/ 501015 h 1130236"/>
                <a:gd name="connsiteX5" fmla="*/ 116491 w 318421"/>
                <a:gd name="connsiteY5" fmla="*/ 501015 h 1130236"/>
                <a:gd name="connsiteX6" fmla="*/ 116491 w 318421"/>
                <a:gd name="connsiteY6" fmla="*/ 345377 h 1130236"/>
                <a:gd name="connsiteX7" fmla="*/ 56198 w 318421"/>
                <a:gd name="connsiteY7" fmla="*/ 345377 h 1130236"/>
                <a:gd name="connsiteX8" fmla="*/ 56198 w 318421"/>
                <a:gd name="connsiteY8" fmla="*/ 47434 h 1130236"/>
                <a:gd name="connsiteX9" fmla="*/ 0 w 318421"/>
                <a:gd name="connsiteY9" fmla="*/ 9430 h 1130236"/>
                <a:gd name="connsiteX10" fmla="*/ 6382 w 318421"/>
                <a:gd name="connsiteY10" fmla="*/ 0 h 1130236"/>
                <a:gd name="connsiteX11" fmla="*/ 67628 w 318421"/>
                <a:gd name="connsiteY11" fmla="*/ 41338 h 1130236"/>
                <a:gd name="connsiteX12" fmla="*/ 67628 w 318421"/>
                <a:gd name="connsiteY12" fmla="*/ 333946 h 1130236"/>
                <a:gd name="connsiteX13" fmla="*/ 127921 w 318421"/>
                <a:gd name="connsiteY13" fmla="*/ 333946 h 1130236"/>
                <a:gd name="connsiteX14" fmla="*/ 127921 w 318421"/>
                <a:gd name="connsiteY14" fmla="*/ 489585 h 1130236"/>
                <a:gd name="connsiteX15" fmla="*/ 164116 w 318421"/>
                <a:gd name="connsiteY15" fmla="*/ 489585 h 1130236"/>
                <a:gd name="connsiteX16" fmla="*/ 164116 w 318421"/>
                <a:gd name="connsiteY16" fmla="*/ 386334 h 1130236"/>
                <a:gd name="connsiteX17" fmla="*/ 318421 w 318421"/>
                <a:gd name="connsiteY17" fmla="*/ 386334 h 113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8421" h="1130236">
                  <a:moveTo>
                    <a:pt x="318421" y="1130237"/>
                  </a:moveTo>
                  <a:lnTo>
                    <a:pt x="306991" y="1130237"/>
                  </a:lnTo>
                  <a:lnTo>
                    <a:pt x="306991" y="397764"/>
                  </a:lnTo>
                  <a:lnTo>
                    <a:pt x="175546" y="397764"/>
                  </a:lnTo>
                  <a:lnTo>
                    <a:pt x="175546" y="501015"/>
                  </a:lnTo>
                  <a:lnTo>
                    <a:pt x="116491" y="501015"/>
                  </a:lnTo>
                  <a:lnTo>
                    <a:pt x="116491" y="345377"/>
                  </a:lnTo>
                  <a:lnTo>
                    <a:pt x="56198" y="345377"/>
                  </a:lnTo>
                  <a:lnTo>
                    <a:pt x="56198" y="47434"/>
                  </a:lnTo>
                  <a:lnTo>
                    <a:pt x="0" y="9430"/>
                  </a:lnTo>
                  <a:lnTo>
                    <a:pt x="6382" y="0"/>
                  </a:lnTo>
                  <a:lnTo>
                    <a:pt x="67628" y="41338"/>
                  </a:lnTo>
                  <a:lnTo>
                    <a:pt x="67628" y="333946"/>
                  </a:lnTo>
                  <a:lnTo>
                    <a:pt x="127921" y="333946"/>
                  </a:lnTo>
                  <a:lnTo>
                    <a:pt x="127921" y="489585"/>
                  </a:lnTo>
                  <a:lnTo>
                    <a:pt x="164116" y="489585"/>
                  </a:lnTo>
                  <a:lnTo>
                    <a:pt x="164116" y="386334"/>
                  </a:lnTo>
                  <a:lnTo>
                    <a:pt x="318421" y="3863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8A2882E1-187B-EB11-43DC-FC90093AC8DC}"/>
                </a:ext>
              </a:extLst>
            </p:cNvPr>
            <p:cNvSpPr/>
            <p:nvPr/>
          </p:nvSpPr>
          <p:spPr>
            <a:xfrm>
              <a:off x="8857582" y="5468535"/>
              <a:ext cx="58102" cy="550164"/>
            </a:xfrm>
            <a:custGeom>
              <a:avLst/>
              <a:gdLst>
                <a:gd name="connsiteX0" fmla="*/ 58103 w 58102"/>
                <a:gd name="connsiteY0" fmla="*/ 550164 h 550164"/>
                <a:gd name="connsiteX1" fmla="*/ 46673 w 58102"/>
                <a:gd name="connsiteY1" fmla="*/ 550164 h 550164"/>
                <a:gd name="connsiteX2" fmla="*/ 46673 w 58102"/>
                <a:gd name="connsiteY2" fmla="*/ 11430 h 550164"/>
                <a:gd name="connsiteX3" fmla="*/ 0 w 58102"/>
                <a:gd name="connsiteY3" fmla="*/ 11430 h 550164"/>
                <a:gd name="connsiteX4" fmla="*/ 0 w 58102"/>
                <a:gd name="connsiteY4" fmla="*/ 0 h 550164"/>
                <a:gd name="connsiteX5" fmla="*/ 58103 w 58102"/>
                <a:gd name="connsiteY5" fmla="*/ 0 h 55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02" h="550164">
                  <a:moveTo>
                    <a:pt x="58103" y="550164"/>
                  </a:moveTo>
                  <a:lnTo>
                    <a:pt x="46673" y="550164"/>
                  </a:lnTo>
                  <a:lnTo>
                    <a:pt x="4667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581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9092DDCE-9EF7-AFDF-5ADA-77ED124BA8FC}"/>
                </a:ext>
              </a:extLst>
            </p:cNvPr>
            <p:cNvSpPr/>
            <p:nvPr/>
          </p:nvSpPr>
          <p:spPr>
            <a:xfrm>
              <a:off x="8927496" y="5622460"/>
              <a:ext cx="46958" cy="396240"/>
            </a:xfrm>
            <a:custGeom>
              <a:avLst/>
              <a:gdLst>
                <a:gd name="connsiteX0" fmla="*/ 46958 w 46958"/>
                <a:gd name="connsiteY0" fmla="*/ 396240 h 396240"/>
                <a:gd name="connsiteX1" fmla="*/ 35528 w 46958"/>
                <a:gd name="connsiteY1" fmla="*/ 396240 h 396240"/>
                <a:gd name="connsiteX2" fmla="*/ 35528 w 46958"/>
                <a:gd name="connsiteY2" fmla="*/ 11430 h 396240"/>
                <a:gd name="connsiteX3" fmla="*/ 0 w 46958"/>
                <a:gd name="connsiteY3" fmla="*/ 11430 h 396240"/>
                <a:gd name="connsiteX4" fmla="*/ 0 w 46958"/>
                <a:gd name="connsiteY4" fmla="*/ 0 h 396240"/>
                <a:gd name="connsiteX5" fmla="*/ 46958 w 46958"/>
                <a:gd name="connsiteY5" fmla="*/ 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58" h="396240">
                  <a:moveTo>
                    <a:pt x="46958" y="396240"/>
                  </a:moveTo>
                  <a:lnTo>
                    <a:pt x="35528" y="396240"/>
                  </a:lnTo>
                  <a:lnTo>
                    <a:pt x="35528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469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1A06CEA4-A9D8-2D6B-7DC9-01213A0AA252}"/>
                </a:ext>
              </a:extLst>
            </p:cNvPr>
            <p:cNvSpPr/>
            <p:nvPr/>
          </p:nvSpPr>
          <p:spPr>
            <a:xfrm>
              <a:off x="8984646" y="5608172"/>
              <a:ext cx="229552" cy="410527"/>
            </a:xfrm>
            <a:custGeom>
              <a:avLst/>
              <a:gdLst>
                <a:gd name="connsiteX0" fmla="*/ 151733 w 229552"/>
                <a:gd name="connsiteY0" fmla="*/ 410528 h 410527"/>
                <a:gd name="connsiteX1" fmla="*/ 140303 w 229552"/>
                <a:gd name="connsiteY1" fmla="*/ 410528 h 410527"/>
                <a:gd name="connsiteX2" fmla="*/ 140303 w 229552"/>
                <a:gd name="connsiteY2" fmla="*/ 273082 h 410527"/>
                <a:gd name="connsiteX3" fmla="*/ 191071 w 229552"/>
                <a:gd name="connsiteY3" fmla="*/ 273082 h 410527"/>
                <a:gd name="connsiteX4" fmla="*/ 191071 w 229552"/>
                <a:gd name="connsiteY4" fmla="*/ 117443 h 410527"/>
                <a:gd name="connsiteX5" fmla="*/ 218122 w 229552"/>
                <a:gd name="connsiteY5" fmla="*/ 117443 h 410527"/>
                <a:gd name="connsiteX6" fmla="*/ 218122 w 229552"/>
                <a:gd name="connsiteY6" fmla="*/ 90869 h 410527"/>
                <a:gd name="connsiteX7" fmla="*/ 141922 w 229552"/>
                <a:gd name="connsiteY7" fmla="*/ 90869 h 410527"/>
                <a:gd name="connsiteX8" fmla="*/ 141922 w 229552"/>
                <a:gd name="connsiteY8" fmla="*/ 11430 h 410527"/>
                <a:gd name="connsiteX9" fmla="*/ 80296 w 229552"/>
                <a:gd name="connsiteY9" fmla="*/ 11430 h 410527"/>
                <a:gd name="connsiteX10" fmla="*/ 80296 w 229552"/>
                <a:gd name="connsiteY10" fmla="*/ 284512 h 410527"/>
                <a:gd name="connsiteX11" fmla="*/ 48196 w 229552"/>
                <a:gd name="connsiteY11" fmla="*/ 284512 h 410527"/>
                <a:gd name="connsiteX12" fmla="*/ 48196 w 229552"/>
                <a:gd name="connsiteY12" fmla="*/ 45148 h 410527"/>
                <a:gd name="connsiteX13" fmla="*/ 0 w 229552"/>
                <a:gd name="connsiteY13" fmla="*/ 45148 h 410527"/>
                <a:gd name="connsiteX14" fmla="*/ 0 w 229552"/>
                <a:gd name="connsiteY14" fmla="*/ 33719 h 410527"/>
                <a:gd name="connsiteX15" fmla="*/ 59627 w 229552"/>
                <a:gd name="connsiteY15" fmla="*/ 33719 h 410527"/>
                <a:gd name="connsiteX16" fmla="*/ 59627 w 229552"/>
                <a:gd name="connsiteY16" fmla="*/ 273082 h 410527"/>
                <a:gd name="connsiteX17" fmla="*/ 68866 w 229552"/>
                <a:gd name="connsiteY17" fmla="*/ 273082 h 410527"/>
                <a:gd name="connsiteX18" fmla="*/ 68866 w 229552"/>
                <a:gd name="connsiteY18" fmla="*/ 0 h 410527"/>
                <a:gd name="connsiteX19" fmla="*/ 153352 w 229552"/>
                <a:gd name="connsiteY19" fmla="*/ 0 h 410527"/>
                <a:gd name="connsiteX20" fmla="*/ 153352 w 229552"/>
                <a:gd name="connsiteY20" fmla="*/ 79438 h 410527"/>
                <a:gd name="connsiteX21" fmla="*/ 229552 w 229552"/>
                <a:gd name="connsiteY21" fmla="*/ 79438 h 410527"/>
                <a:gd name="connsiteX22" fmla="*/ 229552 w 229552"/>
                <a:gd name="connsiteY22" fmla="*/ 128873 h 410527"/>
                <a:gd name="connsiteX23" fmla="*/ 202502 w 229552"/>
                <a:gd name="connsiteY23" fmla="*/ 128873 h 410527"/>
                <a:gd name="connsiteX24" fmla="*/ 202502 w 229552"/>
                <a:gd name="connsiteY24" fmla="*/ 284512 h 410527"/>
                <a:gd name="connsiteX25" fmla="*/ 151733 w 229552"/>
                <a:gd name="connsiteY25" fmla="*/ 284512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9552" h="410527">
                  <a:moveTo>
                    <a:pt x="151733" y="410528"/>
                  </a:moveTo>
                  <a:lnTo>
                    <a:pt x="140303" y="410528"/>
                  </a:lnTo>
                  <a:lnTo>
                    <a:pt x="140303" y="273082"/>
                  </a:lnTo>
                  <a:lnTo>
                    <a:pt x="191071" y="273082"/>
                  </a:lnTo>
                  <a:lnTo>
                    <a:pt x="191071" y="117443"/>
                  </a:lnTo>
                  <a:lnTo>
                    <a:pt x="218122" y="117443"/>
                  </a:lnTo>
                  <a:lnTo>
                    <a:pt x="218122" y="90869"/>
                  </a:lnTo>
                  <a:lnTo>
                    <a:pt x="141922" y="90869"/>
                  </a:lnTo>
                  <a:lnTo>
                    <a:pt x="141922" y="11430"/>
                  </a:lnTo>
                  <a:lnTo>
                    <a:pt x="80296" y="11430"/>
                  </a:lnTo>
                  <a:lnTo>
                    <a:pt x="80296" y="284512"/>
                  </a:lnTo>
                  <a:lnTo>
                    <a:pt x="48196" y="284512"/>
                  </a:lnTo>
                  <a:lnTo>
                    <a:pt x="48196" y="45148"/>
                  </a:lnTo>
                  <a:lnTo>
                    <a:pt x="0" y="45148"/>
                  </a:lnTo>
                  <a:lnTo>
                    <a:pt x="0" y="33719"/>
                  </a:lnTo>
                  <a:lnTo>
                    <a:pt x="59627" y="33719"/>
                  </a:lnTo>
                  <a:lnTo>
                    <a:pt x="59627" y="273082"/>
                  </a:lnTo>
                  <a:lnTo>
                    <a:pt x="68866" y="273082"/>
                  </a:lnTo>
                  <a:lnTo>
                    <a:pt x="68866" y="0"/>
                  </a:lnTo>
                  <a:lnTo>
                    <a:pt x="153352" y="0"/>
                  </a:lnTo>
                  <a:lnTo>
                    <a:pt x="153352" y="79438"/>
                  </a:lnTo>
                  <a:lnTo>
                    <a:pt x="229552" y="79438"/>
                  </a:lnTo>
                  <a:lnTo>
                    <a:pt x="229552" y="128873"/>
                  </a:lnTo>
                  <a:lnTo>
                    <a:pt x="202502" y="128873"/>
                  </a:lnTo>
                  <a:lnTo>
                    <a:pt x="202502" y="284512"/>
                  </a:lnTo>
                  <a:lnTo>
                    <a:pt x="151733" y="2845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5AB2DD88-6B03-40ED-66C0-6C9A989839BF}"/>
                </a:ext>
              </a:extLst>
            </p:cNvPr>
            <p:cNvSpPr/>
            <p:nvPr/>
          </p:nvSpPr>
          <p:spPr>
            <a:xfrm>
              <a:off x="9208483" y="5878110"/>
              <a:ext cx="335851" cy="140589"/>
            </a:xfrm>
            <a:custGeom>
              <a:avLst/>
              <a:gdLst>
                <a:gd name="connsiteX0" fmla="*/ 335852 w 335851"/>
                <a:gd name="connsiteY0" fmla="*/ 140589 h 140589"/>
                <a:gd name="connsiteX1" fmla="*/ 324421 w 335851"/>
                <a:gd name="connsiteY1" fmla="*/ 140589 h 140589"/>
                <a:gd name="connsiteX2" fmla="*/ 324421 w 335851"/>
                <a:gd name="connsiteY2" fmla="*/ 65342 h 140589"/>
                <a:gd name="connsiteX3" fmla="*/ 211741 w 335851"/>
                <a:gd name="connsiteY3" fmla="*/ 65342 h 140589"/>
                <a:gd name="connsiteX4" fmla="*/ 211741 w 335851"/>
                <a:gd name="connsiteY4" fmla="*/ 11430 h 140589"/>
                <a:gd name="connsiteX5" fmla="*/ 0 w 335851"/>
                <a:gd name="connsiteY5" fmla="*/ 11430 h 140589"/>
                <a:gd name="connsiteX6" fmla="*/ 0 w 335851"/>
                <a:gd name="connsiteY6" fmla="*/ 0 h 140589"/>
                <a:gd name="connsiteX7" fmla="*/ 223171 w 335851"/>
                <a:gd name="connsiteY7" fmla="*/ 0 h 140589"/>
                <a:gd name="connsiteX8" fmla="*/ 223171 w 335851"/>
                <a:gd name="connsiteY8" fmla="*/ 53912 h 140589"/>
                <a:gd name="connsiteX9" fmla="*/ 335852 w 335851"/>
                <a:gd name="connsiteY9" fmla="*/ 53912 h 14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5851" h="140589">
                  <a:moveTo>
                    <a:pt x="335852" y="140589"/>
                  </a:moveTo>
                  <a:lnTo>
                    <a:pt x="324421" y="140589"/>
                  </a:lnTo>
                  <a:lnTo>
                    <a:pt x="324421" y="65342"/>
                  </a:lnTo>
                  <a:lnTo>
                    <a:pt x="211741" y="65342"/>
                  </a:lnTo>
                  <a:lnTo>
                    <a:pt x="211741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223171" y="0"/>
                  </a:lnTo>
                  <a:lnTo>
                    <a:pt x="223171" y="53912"/>
                  </a:lnTo>
                  <a:lnTo>
                    <a:pt x="335852" y="53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FBBEF85A-B536-1880-86B0-4B2B635A572C}"/>
                </a:ext>
              </a:extLst>
            </p:cNvPr>
            <p:cNvSpPr/>
            <p:nvPr/>
          </p:nvSpPr>
          <p:spPr>
            <a:xfrm>
              <a:off x="9202768" y="5530448"/>
              <a:ext cx="298704" cy="389858"/>
            </a:xfrm>
            <a:custGeom>
              <a:avLst/>
              <a:gdLst>
                <a:gd name="connsiteX0" fmla="*/ 298704 w 298704"/>
                <a:gd name="connsiteY0" fmla="*/ 389858 h 389858"/>
                <a:gd name="connsiteX1" fmla="*/ 287274 w 298704"/>
                <a:gd name="connsiteY1" fmla="*/ 389858 h 389858"/>
                <a:gd name="connsiteX2" fmla="*/ 287274 w 298704"/>
                <a:gd name="connsiteY2" fmla="*/ 11430 h 389858"/>
                <a:gd name="connsiteX3" fmla="*/ 217742 w 298704"/>
                <a:gd name="connsiteY3" fmla="*/ 11430 h 389858"/>
                <a:gd name="connsiteX4" fmla="*/ 217742 w 298704"/>
                <a:gd name="connsiteY4" fmla="*/ 62198 h 389858"/>
                <a:gd name="connsiteX5" fmla="*/ 176499 w 298704"/>
                <a:gd name="connsiteY5" fmla="*/ 62198 h 389858"/>
                <a:gd name="connsiteX6" fmla="*/ 176499 w 298704"/>
                <a:gd name="connsiteY6" fmla="*/ 79629 h 389858"/>
                <a:gd name="connsiteX7" fmla="*/ 114586 w 298704"/>
                <a:gd name="connsiteY7" fmla="*/ 79629 h 389858"/>
                <a:gd name="connsiteX8" fmla="*/ 114586 w 298704"/>
                <a:gd name="connsiteY8" fmla="*/ 116205 h 389858"/>
                <a:gd name="connsiteX9" fmla="*/ 78105 w 298704"/>
                <a:gd name="connsiteY9" fmla="*/ 116205 h 389858"/>
                <a:gd name="connsiteX10" fmla="*/ 78105 w 298704"/>
                <a:gd name="connsiteY10" fmla="*/ 179642 h 389858"/>
                <a:gd name="connsiteX11" fmla="*/ 55817 w 298704"/>
                <a:gd name="connsiteY11" fmla="*/ 179642 h 389858"/>
                <a:gd name="connsiteX12" fmla="*/ 55817 w 298704"/>
                <a:gd name="connsiteY12" fmla="*/ 208217 h 389858"/>
                <a:gd name="connsiteX13" fmla="*/ 36767 w 298704"/>
                <a:gd name="connsiteY13" fmla="*/ 208217 h 389858"/>
                <a:gd name="connsiteX14" fmla="*/ 36767 w 298704"/>
                <a:gd name="connsiteY14" fmla="*/ 236792 h 389858"/>
                <a:gd name="connsiteX15" fmla="*/ 11430 w 298704"/>
                <a:gd name="connsiteY15" fmla="*/ 236792 h 389858"/>
                <a:gd name="connsiteX16" fmla="*/ 11430 w 298704"/>
                <a:gd name="connsiteY16" fmla="*/ 334328 h 389858"/>
                <a:gd name="connsiteX17" fmla="*/ 0 w 298704"/>
                <a:gd name="connsiteY17" fmla="*/ 334328 h 389858"/>
                <a:gd name="connsiteX18" fmla="*/ 0 w 298704"/>
                <a:gd name="connsiteY18" fmla="*/ 225362 h 389858"/>
                <a:gd name="connsiteX19" fmla="*/ 25337 w 298704"/>
                <a:gd name="connsiteY19" fmla="*/ 225362 h 389858"/>
                <a:gd name="connsiteX20" fmla="*/ 25337 w 298704"/>
                <a:gd name="connsiteY20" fmla="*/ 196787 h 389858"/>
                <a:gd name="connsiteX21" fmla="*/ 44387 w 298704"/>
                <a:gd name="connsiteY21" fmla="*/ 196787 h 389858"/>
                <a:gd name="connsiteX22" fmla="*/ 44387 w 298704"/>
                <a:gd name="connsiteY22" fmla="*/ 168212 h 389858"/>
                <a:gd name="connsiteX23" fmla="*/ 66675 w 298704"/>
                <a:gd name="connsiteY23" fmla="*/ 168212 h 389858"/>
                <a:gd name="connsiteX24" fmla="*/ 66675 w 298704"/>
                <a:gd name="connsiteY24" fmla="*/ 104775 h 389858"/>
                <a:gd name="connsiteX25" fmla="*/ 103156 w 298704"/>
                <a:gd name="connsiteY25" fmla="*/ 104775 h 389858"/>
                <a:gd name="connsiteX26" fmla="*/ 103156 w 298704"/>
                <a:gd name="connsiteY26" fmla="*/ 68199 h 389858"/>
                <a:gd name="connsiteX27" fmla="*/ 165068 w 298704"/>
                <a:gd name="connsiteY27" fmla="*/ 68199 h 389858"/>
                <a:gd name="connsiteX28" fmla="*/ 165068 w 298704"/>
                <a:gd name="connsiteY28" fmla="*/ 50768 h 389858"/>
                <a:gd name="connsiteX29" fmla="*/ 206312 w 298704"/>
                <a:gd name="connsiteY29" fmla="*/ 50768 h 389858"/>
                <a:gd name="connsiteX30" fmla="*/ 206312 w 298704"/>
                <a:gd name="connsiteY30" fmla="*/ 0 h 389858"/>
                <a:gd name="connsiteX31" fmla="*/ 298704 w 298704"/>
                <a:gd name="connsiteY31" fmla="*/ 0 h 38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8704" h="389858">
                  <a:moveTo>
                    <a:pt x="298704" y="389858"/>
                  </a:moveTo>
                  <a:lnTo>
                    <a:pt x="287274" y="389858"/>
                  </a:lnTo>
                  <a:lnTo>
                    <a:pt x="287274" y="11430"/>
                  </a:lnTo>
                  <a:lnTo>
                    <a:pt x="217742" y="11430"/>
                  </a:lnTo>
                  <a:lnTo>
                    <a:pt x="217742" y="62198"/>
                  </a:lnTo>
                  <a:lnTo>
                    <a:pt x="176499" y="62198"/>
                  </a:lnTo>
                  <a:lnTo>
                    <a:pt x="176499" y="79629"/>
                  </a:lnTo>
                  <a:lnTo>
                    <a:pt x="114586" y="79629"/>
                  </a:lnTo>
                  <a:lnTo>
                    <a:pt x="114586" y="116205"/>
                  </a:lnTo>
                  <a:lnTo>
                    <a:pt x="78105" y="116205"/>
                  </a:lnTo>
                  <a:lnTo>
                    <a:pt x="78105" y="179642"/>
                  </a:lnTo>
                  <a:lnTo>
                    <a:pt x="55817" y="179642"/>
                  </a:lnTo>
                  <a:lnTo>
                    <a:pt x="55817" y="208217"/>
                  </a:lnTo>
                  <a:lnTo>
                    <a:pt x="36767" y="208217"/>
                  </a:lnTo>
                  <a:lnTo>
                    <a:pt x="36767" y="236792"/>
                  </a:lnTo>
                  <a:lnTo>
                    <a:pt x="11430" y="236792"/>
                  </a:lnTo>
                  <a:lnTo>
                    <a:pt x="11430" y="334328"/>
                  </a:lnTo>
                  <a:lnTo>
                    <a:pt x="0" y="334328"/>
                  </a:lnTo>
                  <a:lnTo>
                    <a:pt x="0" y="225362"/>
                  </a:lnTo>
                  <a:lnTo>
                    <a:pt x="25337" y="225362"/>
                  </a:lnTo>
                  <a:lnTo>
                    <a:pt x="25337" y="196787"/>
                  </a:lnTo>
                  <a:lnTo>
                    <a:pt x="44387" y="196787"/>
                  </a:lnTo>
                  <a:lnTo>
                    <a:pt x="44387" y="168212"/>
                  </a:lnTo>
                  <a:lnTo>
                    <a:pt x="66675" y="168212"/>
                  </a:lnTo>
                  <a:lnTo>
                    <a:pt x="66675" y="104775"/>
                  </a:lnTo>
                  <a:lnTo>
                    <a:pt x="103156" y="104775"/>
                  </a:lnTo>
                  <a:lnTo>
                    <a:pt x="103156" y="68199"/>
                  </a:lnTo>
                  <a:lnTo>
                    <a:pt x="165068" y="68199"/>
                  </a:lnTo>
                  <a:lnTo>
                    <a:pt x="165068" y="50768"/>
                  </a:lnTo>
                  <a:lnTo>
                    <a:pt x="206312" y="50768"/>
                  </a:lnTo>
                  <a:lnTo>
                    <a:pt x="206312" y="0"/>
                  </a:lnTo>
                  <a:lnTo>
                    <a:pt x="2987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F8B12584-4EE9-B14D-0CF0-344A1C9CF016}"/>
                </a:ext>
              </a:extLst>
            </p:cNvPr>
            <p:cNvSpPr/>
            <p:nvPr/>
          </p:nvSpPr>
          <p:spPr>
            <a:xfrm>
              <a:off x="9516426" y="5622460"/>
              <a:ext cx="120015" cy="396240"/>
            </a:xfrm>
            <a:custGeom>
              <a:avLst/>
              <a:gdLst>
                <a:gd name="connsiteX0" fmla="*/ 120015 w 120015"/>
                <a:gd name="connsiteY0" fmla="*/ 396240 h 396240"/>
                <a:gd name="connsiteX1" fmla="*/ 108585 w 120015"/>
                <a:gd name="connsiteY1" fmla="*/ 396240 h 396240"/>
                <a:gd name="connsiteX2" fmla="*/ 108585 w 120015"/>
                <a:gd name="connsiteY2" fmla="*/ 254318 h 396240"/>
                <a:gd name="connsiteX3" fmla="*/ 70485 w 120015"/>
                <a:gd name="connsiteY3" fmla="*/ 254318 h 396240"/>
                <a:gd name="connsiteX4" fmla="*/ 70485 w 120015"/>
                <a:gd name="connsiteY4" fmla="*/ 11430 h 396240"/>
                <a:gd name="connsiteX5" fmla="*/ 0 w 120015"/>
                <a:gd name="connsiteY5" fmla="*/ 11430 h 396240"/>
                <a:gd name="connsiteX6" fmla="*/ 0 w 120015"/>
                <a:gd name="connsiteY6" fmla="*/ 0 h 396240"/>
                <a:gd name="connsiteX7" fmla="*/ 81915 w 120015"/>
                <a:gd name="connsiteY7" fmla="*/ 0 h 396240"/>
                <a:gd name="connsiteX8" fmla="*/ 81915 w 120015"/>
                <a:gd name="connsiteY8" fmla="*/ 242888 h 396240"/>
                <a:gd name="connsiteX9" fmla="*/ 120015 w 120015"/>
                <a:gd name="connsiteY9" fmla="*/ 242888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" h="396240">
                  <a:moveTo>
                    <a:pt x="120015" y="396240"/>
                  </a:moveTo>
                  <a:lnTo>
                    <a:pt x="108585" y="396240"/>
                  </a:lnTo>
                  <a:lnTo>
                    <a:pt x="108585" y="254318"/>
                  </a:lnTo>
                  <a:lnTo>
                    <a:pt x="70485" y="254318"/>
                  </a:lnTo>
                  <a:lnTo>
                    <a:pt x="70485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81915" y="0"/>
                  </a:lnTo>
                  <a:lnTo>
                    <a:pt x="81915" y="242888"/>
                  </a:lnTo>
                  <a:lnTo>
                    <a:pt x="120015" y="2428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DAAAB378-E83D-44C5-1FD2-3287CC430A9C}"/>
                </a:ext>
              </a:extLst>
            </p:cNvPr>
            <p:cNvSpPr/>
            <p:nvPr/>
          </p:nvSpPr>
          <p:spPr>
            <a:xfrm>
              <a:off x="9608533" y="5647891"/>
              <a:ext cx="153352" cy="370808"/>
            </a:xfrm>
            <a:custGeom>
              <a:avLst/>
              <a:gdLst>
                <a:gd name="connsiteX0" fmla="*/ 153352 w 153352"/>
                <a:gd name="connsiteY0" fmla="*/ 370808 h 370808"/>
                <a:gd name="connsiteX1" fmla="*/ 141922 w 153352"/>
                <a:gd name="connsiteY1" fmla="*/ 370808 h 370808"/>
                <a:gd name="connsiteX2" fmla="*/ 141922 w 153352"/>
                <a:gd name="connsiteY2" fmla="*/ 336804 h 370808"/>
                <a:gd name="connsiteX3" fmla="*/ 86296 w 153352"/>
                <a:gd name="connsiteY3" fmla="*/ 336804 h 370808"/>
                <a:gd name="connsiteX4" fmla="*/ 86296 w 153352"/>
                <a:gd name="connsiteY4" fmla="*/ 11430 h 370808"/>
                <a:gd name="connsiteX5" fmla="*/ 0 w 153352"/>
                <a:gd name="connsiteY5" fmla="*/ 11430 h 370808"/>
                <a:gd name="connsiteX6" fmla="*/ 0 w 153352"/>
                <a:gd name="connsiteY6" fmla="*/ 0 h 370808"/>
                <a:gd name="connsiteX7" fmla="*/ 97727 w 153352"/>
                <a:gd name="connsiteY7" fmla="*/ 0 h 370808"/>
                <a:gd name="connsiteX8" fmla="*/ 97727 w 153352"/>
                <a:gd name="connsiteY8" fmla="*/ 325374 h 370808"/>
                <a:gd name="connsiteX9" fmla="*/ 153352 w 153352"/>
                <a:gd name="connsiteY9" fmla="*/ 325374 h 37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52" h="370808">
                  <a:moveTo>
                    <a:pt x="153352" y="370808"/>
                  </a:moveTo>
                  <a:lnTo>
                    <a:pt x="141922" y="370808"/>
                  </a:lnTo>
                  <a:lnTo>
                    <a:pt x="141922" y="336804"/>
                  </a:lnTo>
                  <a:lnTo>
                    <a:pt x="86296" y="336804"/>
                  </a:lnTo>
                  <a:lnTo>
                    <a:pt x="86296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97727" y="0"/>
                  </a:lnTo>
                  <a:lnTo>
                    <a:pt x="97727" y="325374"/>
                  </a:lnTo>
                  <a:lnTo>
                    <a:pt x="153352" y="3253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DA9DF4B1-F6D7-B771-F0D7-99469CC411B4}"/>
                </a:ext>
              </a:extLst>
            </p:cNvPr>
            <p:cNvSpPr/>
            <p:nvPr/>
          </p:nvSpPr>
          <p:spPr>
            <a:xfrm>
              <a:off x="9716451" y="5666941"/>
              <a:ext cx="167640" cy="351758"/>
            </a:xfrm>
            <a:custGeom>
              <a:avLst/>
              <a:gdLst>
                <a:gd name="connsiteX0" fmla="*/ 167640 w 167640"/>
                <a:gd name="connsiteY0" fmla="*/ 351758 h 351758"/>
                <a:gd name="connsiteX1" fmla="*/ 156210 w 167640"/>
                <a:gd name="connsiteY1" fmla="*/ 351758 h 351758"/>
                <a:gd name="connsiteX2" fmla="*/ 156210 w 167640"/>
                <a:gd name="connsiteY2" fmla="*/ 314611 h 351758"/>
                <a:gd name="connsiteX3" fmla="*/ 100679 w 167640"/>
                <a:gd name="connsiteY3" fmla="*/ 314611 h 351758"/>
                <a:gd name="connsiteX4" fmla="*/ 100679 w 167640"/>
                <a:gd name="connsiteY4" fmla="*/ 11430 h 351758"/>
                <a:gd name="connsiteX5" fmla="*/ 0 w 167640"/>
                <a:gd name="connsiteY5" fmla="*/ 11430 h 351758"/>
                <a:gd name="connsiteX6" fmla="*/ 0 w 167640"/>
                <a:gd name="connsiteY6" fmla="*/ 0 h 351758"/>
                <a:gd name="connsiteX7" fmla="*/ 112109 w 167640"/>
                <a:gd name="connsiteY7" fmla="*/ 0 h 351758"/>
                <a:gd name="connsiteX8" fmla="*/ 112109 w 167640"/>
                <a:gd name="connsiteY8" fmla="*/ 303181 h 351758"/>
                <a:gd name="connsiteX9" fmla="*/ 167640 w 167640"/>
                <a:gd name="connsiteY9" fmla="*/ 303181 h 35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640" h="351758">
                  <a:moveTo>
                    <a:pt x="167640" y="351758"/>
                  </a:moveTo>
                  <a:lnTo>
                    <a:pt x="156210" y="351758"/>
                  </a:lnTo>
                  <a:lnTo>
                    <a:pt x="156210" y="314611"/>
                  </a:lnTo>
                  <a:lnTo>
                    <a:pt x="100679" y="314611"/>
                  </a:lnTo>
                  <a:lnTo>
                    <a:pt x="1006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03181"/>
                  </a:lnTo>
                  <a:lnTo>
                    <a:pt x="167640" y="3031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2824CB14-4C27-DB04-B940-7E4BF064FA6B}"/>
                </a:ext>
              </a:extLst>
            </p:cNvPr>
            <p:cNvSpPr/>
            <p:nvPr/>
          </p:nvSpPr>
          <p:spPr>
            <a:xfrm>
              <a:off x="8867774" y="5368523"/>
              <a:ext cx="155924" cy="259651"/>
            </a:xfrm>
            <a:custGeom>
              <a:avLst/>
              <a:gdLst>
                <a:gd name="connsiteX0" fmla="*/ 155924 w 155924"/>
                <a:gd name="connsiteY0" fmla="*/ 259652 h 259651"/>
                <a:gd name="connsiteX1" fmla="*/ 144494 w 155924"/>
                <a:gd name="connsiteY1" fmla="*/ 259652 h 259651"/>
                <a:gd name="connsiteX2" fmla="*/ 144494 w 155924"/>
                <a:gd name="connsiteY2" fmla="*/ 125730 h 259651"/>
                <a:gd name="connsiteX3" fmla="*/ 69818 w 155924"/>
                <a:gd name="connsiteY3" fmla="*/ 125730 h 259651"/>
                <a:gd name="connsiteX4" fmla="*/ 69818 w 155924"/>
                <a:gd name="connsiteY4" fmla="*/ 11430 h 259651"/>
                <a:gd name="connsiteX5" fmla="*/ 11430 w 155924"/>
                <a:gd name="connsiteY5" fmla="*/ 11430 h 259651"/>
                <a:gd name="connsiteX6" fmla="*/ 11430 w 155924"/>
                <a:gd name="connsiteY6" fmla="*/ 87439 h 259651"/>
                <a:gd name="connsiteX7" fmla="*/ 0 w 155924"/>
                <a:gd name="connsiteY7" fmla="*/ 87439 h 259651"/>
                <a:gd name="connsiteX8" fmla="*/ 0 w 155924"/>
                <a:gd name="connsiteY8" fmla="*/ 0 h 259651"/>
                <a:gd name="connsiteX9" fmla="*/ 81249 w 155924"/>
                <a:gd name="connsiteY9" fmla="*/ 0 h 259651"/>
                <a:gd name="connsiteX10" fmla="*/ 81249 w 155924"/>
                <a:gd name="connsiteY10" fmla="*/ 114300 h 259651"/>
                <a:gd name="connsiteX11" fmla="*/ 155924 w 155924"/>
                <a:gd name="connsiteY11" fmla="*/ 114300 h 25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924" h="259651">
                  <a:moveTo>
                    <a:pt x="155924" y="259652"/>
                  </a:moveTo>
                  <a:lnTo>
                    <a:pt x="144494" y="259652"/>
                  </a:lnTo>
                  <a:lnTo>
                    <a:pt x="144494" y="125730"/>
                  </a:lnTo>
                  <a:lnTo>
                    <a:pt x="69818" y="125730"/>
                  </a:lnTo>
                  <a:lnTo>
                    <a:pt x="69818" y="11430"/>
                  </a:lnTo>
                  <a:lnTo>
                    <a:pt x="11430" y="11430"/>
                  </a:lnTo>
                  <a:lnTo>
                    <a:pt x="11430" y="87439"/>
                  </a:lnTo>
                  <a:lnTo>
                    <a:pt x="0" y="87439"/>
                  </a:lnTo>
                  <a:lnTo>
                    <a:pt x="0" y="0"/>
                  </a:lnTo>
                  <a:lnTo>
                    <a:pt x="81249" y="0"/>
                  </a:lnTo>
                  <a:lnTo>
                    <a:pt x="81249" y="114300"/>
                  </a:lnTo>
                  <a:lnTo>
                    <a:pt x="155924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ABE47A73-A005-F5FF-B25A-533525D21687}"/>
                </a:ext>
              </a:extLst>
            </p:cNvPr>
            <p:cNvSpPr/>
            <p:nvPr/>
          </p:nvSpPr>
          <p:spPr>
            <a:xfrm>
              <a:off x="3078289" y="5912305"/>
              <a:ext cx="300799" cy="7905"/>
            </a:xfrm>
            <a:custGeom>
              <a:avLst/>
              <a:gdLst>
                <a:gd name="connsiteX0" fmla="*/ 0 w 300799"/>
                <a:gd name="connsiteY0" fmla="*/ 0 h 7905"/>
                <a:gd name="connsiteX1" fmla="*/ 300800 w 300799"/>
                <a:gd name="connsiteY1" fmla="*/ 0 h 7905"/>
                <a:gd name="connsiteX2" fmla="*/ 300800 w 300799"/>
                <a:gd name="connsiteY2" fmla="*/ 7906 h 7905"/>
                <a:gd name="connsiteX3" fmla="*/ 0 w 300799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99" h="7905">
                  <a:moveTo>
                    <a:pt x="0" y="0"/>
                  </a:moveTo>
                  <a:lnTo>
                    <a:pt x="300800" y="0"/>
                  </a:lnTo>
                  <a:lnTo>
                    <a:pt x="300800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25F03A5D-41B6-4490-1EA4-822379227AE3}"/>
                </a:ext>
              </a:extLst>
            </p:cNvPr>
            <p:cNvSpPr/>
            <p:nvPr/>
          </p:nvSpPr>
          <p:spPr>
            <a:xfrm>
              <a:off x="3113626" y="5893065"/>
              <a:ext cx="265556" cy="7905"/>
            </a:xfrm>
            <a:custGeom>
              <a:avLst/>
              <a:gdLst>
                <a:gd name="connsiteX0" fmla="*/ 0 w 265556"/>
                <a:gd name="connsiteY0" fmla="*/ 0 h 7905"/>
                <a:gd name="connsiteX1" fmla="*/ 265557 w 265556"/>
                <a:gd name="connsiteY1" fmla="*/ 0 h 7905"/>
                <a:gd name="connsiteX2" fmla="*/ 265557 w 265556"/>
                <a:gd name="connsiteY2" fmla="*/ 7906 h 7905"/>
                <a:gd name="connsiteX3" fmla="*/ 0 w 265556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556" h="7905">
                  <a:moveTo>
                    <a:pt x="0" y="0"/>
                  </a:moveTo>
                  <a:lnTo>
                    <a:pt x="265557" y="0"/>
                  </a:lnTo>
                  <a:lnTo>
                    <a:pt x="265557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E06E5D9A-E000-0372-C936-D35E13EB52DC}"/>
                </a:ext>
              </a:extLst>
            </p:cNvPr>
            <p:cNvSpPr/>
            <p:nvPr/>
          </p:nvSpPr>
          <p:spPr>
            <a:xfrm>
              <a:off x="3156870" y="5873824"/>
              <a:ext cx="222218" cy="7905"/>
            </a:xfrm>
            <a:custGeom>
              <a:avLst/>
              <a:gdLst>
                <a:gd name="connsiteX0" fmla="*/ 0 w 222218"/>
                <a:gd name="connsiteY0" fmla="*/ 0 h 7905"/>
                <a:gd name="connsiteX1" fmla="*/ 222218 w 222218"/>
                <a:gd name="connsiteY1" fmla="*/ 0 h 7905"/>
                <a:gd name="connsiteX2" fmla="*/ 222218 w 222218"/>
                <a:gd name="connsiteY2" fmla="*/ 7905 h 7905"/>
                <a:gd name="connsiteX3" fmla="*/ 0 w 222218"/>
                <a:gd name="connsiteY3" fmla="*/ 7905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218" h="7905">
                  <a:moveTo>
                    <a:pt x="0" y="0"/>
                  </a:moveTo>
                  <a:lnTo>
                    <a:pt x="222218" y="0"/>
                  </a:lnTo>
                  <a:lnTo>
                    <a:pt x="222218" y="7905"/>
                  </a:lnTo>
                  <a:lnTo>
                    <a:pt x="0" y="79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BB79CC39-3F2C-25CB-EC70-BF87753F125D}"/>
                </a:ext>
              </a:extLst>
            </p:cNvPr>
            <p:cNvSpPr/>
            <p:nvPr/>
          </p:nvSpPr>
          <p:spPr>
            <a:xfrm>
              <a:off x="3204495" y="5854584"/>
              <a:ext cx="174593" cy="7905"/>
            </a:xfrm>
            <a:custGeom>
              <a:avLst/>
              <a:gdLst>
                <a:gd name="connsiteX0" fmla="*/ 0 w 174593"/>
                <a:gd name="connsiteY0" fmla="*/ 0 h 7905"/>
                <a:gd name="connsiteX1" fmla="*/ 174593 w 174593"/>
                <a:gd name="connsiteY1" fmla="*/ 0 h 7905"/>
                <a:gd name="connsiteX2" fmla="*/ 174593 w 174593"/>
                <a:gd name="connsiteY2" fmla="*/ 7906 h 7905"/>
                <a:gd name="connsiteX3" fmla="*/ 0 w 174593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93" h="7905">
                  <a:moveTo>
                    <a:pt x="0" y="0"/>
                  </a:moveTo>
                  <a:lnTo>
                    <a:pt x="174593" y="0"/>
                  </a:lnTo>
                  <a:lnTo>
                    <a:pt x="174593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E7F34086-F232-0E63-7B04-9F71F5F250E5}"/>
                </a:ext>
              </a:extLst>
            </p:cNvPr>
            <p:cNvSpPr/>
            <p:nvPr/>
          </p:nvSpPr>
          <p:spPr>
            <a:xfrm>
              <a:off x="3093433" y="5099537"/>
              <a:ext cx="104775" cy="44481"/>
            </a:xfrm>
            <a:custGeom>
              <a:avLst/>
              <a:gdLst>
                <a:gd name="connsiteX0" fmla="*/ 0 w 104775"/>
                <a:gd name="connsiteY0" fmla="*/ 0 h 44481"/>
                <a:gd name="connsiteX1" fmla="*/ 104775 w 104775"/>
                <a:gd name="connsiteY1" fmla="*/ 0 h 44481"/>
                <a:gd name="connsiteX2" fmla="*/ 104775 w 104775"/>
                <a:gd name="connsiteY2" fmla="*/ 44482 h 44481"/>
                <a:gd name="connsiteX3" fmla="*/ 0 w 104775"/>
                <a:gd name="connsiteY3" fmla="*/ 44482 h 4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4481">
                  <a:moveTo>
                    <a:pt x="0" y="0"/>
                  </a:moveTo>
                  <a:lnTo>
                    <a:pt x="104775" y="0"/>
                  </a:lnTo>
                  <a:lnTo>
                    <a:pt x="104775" y="44482"/>
                  </a:lnTo>
                  <a:lnTo>
                    <a:pt x="0" y="44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E6B83BBC-727C-AC64-392A-32E1DE772027}"/>
                </a:ext>
              </a:extLst>
            </p:cNvPr>
            <p:cNvSpPr/>
            <p:nvPr/>
          </p:nvSpPr>
          <p:spPr>
            <a:xfrm>
              <a:off x="3496627" y="5231363"/>
              <a:ext cx="73056" cy="15906"/>
            </a:xfrm>
            <a:custGeom>
              <a:avLst/>
              <a:gdLst>
                <a:gd name="connsiteX0" fmla="*/ 0 w 73056"/>
                <a:gd name="connsiteY0" fmla="*/ 0 h 15906"/>
                <a:gd name="connsiteX1" fmla="*/ 73057 w 73056"/>
                <a:gd name="connsiteY1" fmla="*/ 0 h 15906"/>
                <a:gd name="connsiteX2" fmla="*/ 73057 w 73056"/>
                <a:gd name="connsiteY2" fmla="*/ 15907 h 15906"/>
                <a:gd name="connsiteX3" fmla="*/ 0 w 73056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5906">
                  <a:moveTo>
                    <a:pt x="0" y="0"/>
                  </a:moveTo>
                  <a:lnTo>
                    <a:pt x="73057" y="0"/>
                  </a:lnTo>
                  <a:lnTo>
                    <a:pt x="7305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F566314F-FF47-2E6D-F392-F1555A2EC58E}"/>
                </a:ext>
              </a:extLst>
            </p:cNvPr>
            <p:cNvSpPr/>
            <p:nvPr/>
          </p:nvSpPr>
          <p:spPr>
            <a:xfrm>
              <a:off x="3496627" y="5257557"/>
              <a:ext cx="84105" cy="15906"/>
            </a:xfrm>
            <a:custGeom>
              <a:avLst/>
              <a:gdLst>
                <a:gd name="connsiteX0" fmla="*/ 0 w 84105"/>
                <a:gd name="connsiteY0" fmla="*/ 0 h 15906"/>
                <a:gd name="connsiteX1" fmla="*/ 84106 w 84105"/>
                <a:gd name="connsiteY1" fmla="*/ 0 h 15906"/>
                <a:gd name="connsiteX2" fmla="*/ 84106 w 84105"/>
                <a:gd name="connsiteY2" fmla="*/ 15907 h 15906"/>
                <a:gd name="connsiteX3" fmla="*/ 0 w 8410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05" h="15906">
                  <a:moveTo>
                    <a:pt x="0" y="0"/>
                  </a:moveTo>
                  <a:lnTo>
                    <a:pt x="84106" y="0"/>
                  </a:lnTo>
                  <a:lnTo>
                    <a:pt x="84106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78B65815-1292-BB40-882C-A583452ED6F3}"/>
                </a:ext>
              </a:extLst>
            </p:cNvPr>
            <p:cNvSpPr/>
            <p:nvPr/>
          </p:nvSpPr>
          <p:spPr>
            <a:xfrm>
              <a:off x="3496627" y="5283751"/>
              <a:ext cx="100012" cy="15906"/>
            </a:xfrm>
            <a:custGeom>
              <a:avLst/>
              <a:gdLst>
                <a:gd name="connsiteX0" fmla="*/ 0 w 100012"/>
                <a:gd name="connsiteY0" fmla="*/ 0 h 15906"/>
                <a:gd name="connsiteX1" fmla="*/ 100013 w 100012"/>
                <a:gd name="connsiteY1" fmla="*/ 0 h 15906"/>
                <a:gd name="connsiteX2" fmla="*/ 100013 w 100012"/>
                <a:gd name="connsiteY2" fmla="*/ 15907 h 15906"/>
                <a:gd name="connsiteX3" fmla="*/ 0 w 100012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12" h="15906">
                  <a:moveTo>
                    <a:pt x="0" y="0"/>
                  </a:moveTo>
                  <a:lnTo>
                    <a:pt x="100013" y="0"/>
                  </a:lnTo>
                  <a:lnTo>
                    <a:pt x="100013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A51C156B-D554-67E3-E19A-93D44158D2B6}"/>
                </a:ext>
              </a:extLst>
            </p:cNvPr>
            <p:cNvSpPr/>
            <p:nvPr/>
          </p:nvSpPr>
          <p:spPr>
            <a:xfrm>
              <a:off x="3496627" y="5309944"/>
              <a:ext cx="107156" cy="15906"/>
            </a:xfrm>
            <a:custGeom>
              <a:avLst/>
              <a:gdLst>
                <a:gd name="connsiteX0" fmla="*/ 0 w 107156"/>
                <a:gd name="connsiteY0" fmla="*/ 0 h 15906"/>
                <a:gd name="connsiteX1" fmla="*/ 107156 w 107156"/>
                <a:gd name="connsiteY1" fmla="*/ 0 h 15906"/>
                <a:gd name="connsiteX2" fmla="*/ 107156 w 107156"/>
                <a:gd name="connsiteY2" fmla="*/ 15907 h 15906"/>
                <a:gd name="connsiteX3" fmla="*/ 0 w 107156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156" h="15906">
                  <a:moveTo>
                    <a:pt x="0" y="0"/>
                  </a:moveTo>
                  <a:lnTo>
                    <a:pt x="107156" y="0"/>
                  </a:lnTo>
                  <a:lnTo>
                    <a:pt x="107156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6E9DD30E-C550-B237-918D-455AC24B70EA}"/>
                </a:ext>
              </a:extLst>
            </p:cNvPr>
            <p:cNvSpPr/>
            <p:nvPr/>
          </p:nvSpPr>
          <p:spPr>
            <a:xfrm>
              <a:off x="3496627" y="5336138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C302D902-5787-3BE1-70A3-65AF74E05CC3}"/>
                </a:ext>
              </a:extLst>
            </p:cNvPr>
            <p:cNvSpPr/>
            <p:nvPr/>
          </p:nvSpPr>
          <p:spPr>
            <a:xfrm>
              <a:off x="3496627" y="5362332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F7184AD6-9C18-01AE-BEAB-03042160F2C5}"/>
                </a:ext>
              </a:extLst>
            </p:cNvPr>
            <p:cNvSpPr/>
            <p:nvPr/>
          </p:nvSpPr>
          <p:spPr>
            <a:xfrm>
              <a:off x="3496627" y="5388526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BEC86B8E-F4B6-1124-E830-CCAC58A83C9C}"/>
                </a:ext>
              </a:extLst>
            </p:cNvPr>
            <p:cNvSpPr/>
            <p:nvPr/>
          </p:nvSpPr>
          <p:spPr>
            <a:xfrm>
              <a:off x="3496627" y="5414719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D05A36E0-761C-67BF-7317-24551D097D65}"/>
                </a:ext>
              </a:extLst>
            </p:cNvPr>
            <p:cNvSpPr/>
            <p:nvPr/>
          </p:nvSpPr>
          <p:spPr>
            <a:xfrm>
              <a:off x="3496627" y="5440913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1CCE3600-4805-B40D-E57D-CBC7D61529BB}"/>
                </a:ext>
              </a:extLst>
            </p:cNvPr>
            <p:cNvSpPr/>
            <p:nvPr/>
          </p:nvSpPr>
          <p:spPr>
            <a:xfrm>
              <a:off x="3496627" y="5467107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50BEED71-3ADA-B7D5-B9CF-0AAAB910E296}"/>
                </a:ext>
              </a:extLst>
            </p:cNvPr>
            <p:cNvSpPr/>
            <p:nvPr/>
          </p:nvSpPr>
          <p:spPr>
            <a:xfrm>
              <a:off x="3496627" y="5493301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85CF540B-1BCD-4FC9-538D-391693B288FE}"/>
                </a:ext>
              </a:extLst>
            </p:cNvPr>
            <p:cNvSpPr/>
            <p:nvPr/>
          </p:nvSpPr>
          <p:spPr>
            <a:xfrm>
              <a:off x="3741133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F5FCD533-D810-954D-1B40-71D4492B52EC}"/>
                </a:ext>
              </a:extLst>
            </p:cNvPr>
            <p:cNvSpPr/>
            <p:nvPr/>
          </p:nvSpPr>
          <p:spPr>
            <a:xfrm>
              <a:off x="3741133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BD0375CC-629C-2FCC-4D84-EBF330C8C807}"/>
                </a:ext>
              </a:extLst>
            </p:cNvPr>
            <p:cNvSpPr/>
            <p:nvPr/>
          </p:nvSpPr>
          <p:spPr>
            <a:xfrm>
              <a:off x="3799426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4ED2C621-0E16-FBF4-C059-B7708F9F4047}"/>
                </a:ext>
              </a:extLst>
            </p:cNvPr>
            <p:cNvSpPr/>
            <p:nvPr/>
          </p:nvSpPr>
          <p:spPr>
            <a:xfrm>
              <a:off x="3799426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A4E77B32-2E2E-52A3-623B-DA9CA8CD9B24}"/>
                </a:ext>
              </a:extLst>
            </p:cNvPr>
            <p:cNvSpPr/>
            <p:nvPr/>
          </p:nvSpPr>
          <p:spPr>
            <a:xfrm>
              <a:off x="3857815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F09D0B95-FA32-BBBF-7C39-780A5D058486}"/>
                </a:ext>
              </a:extLst>
            </p:cNvPr>
            <p:cNvSpPr/>
            <p:nvPr/>
          </p:nvSpPr>
          <p:spPr>
            <a:xfrm>
              <a:off x="3857815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28178106-F89B-3951-F1E7-386976EC80C7}"/>
                </a:ext>
              </a:extLst>
            </p:cNvPr>
            <p:cNvSpPr/>
            <p:nvPr/>
          </p:nvSpPr>
          <p:spPr>
            <a:xfrm>
              <a:off x="3916108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1148936A-FDBC-D52A-C72D-22B5C4233126}"/>
                </a:ext>
              </a:extLst>
            </p:cNvPr>
            <p:cNvSpPr/>
            <p:nvPr/>
          </p:nvSpPr>
          <p:spPr>
            <a:xfrm>
              <a:off x="3916108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3D544D8E-53FF-0070-7FB1-64717B29EEBC}"/>
                </a:ext>
              </a:extLst>
            </p:cNvPr>
            <p:cNvSpPr/>
            <p:nvPr/>
          </p:nvSpPr>
          <p:spPr>
            <a:xfrm>
              <a:off x="3974496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7ADED756-05A6-F051-EE5E-582DC836B053}"/>
                </a:ext>
              </a:extLst>
            </p:cNvPr>
            <p:cNvSpPr/>
            <p:nvPr/>
          </p:nvSpPr>
          <p:spPr>
            <a:xfrm>
              <a:off x="3974496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88320B0B-0861-0652-F997-30703C23ED0E}"/>
                </a:ext>
              </a:extLst>
            </p:cNvPr>
            <p:cNvSpPr/>
            <p:nvPr/>
          </p:nvSpPr>
          <p:spPr>
            <a:xfrm>
              <a:off x="4032789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BF0D3CE5-709D-1656-9FB5-A8E1CE54332C}"/>
                </a:ext>
              </a:extLst>
            </p:cNvPr>
            <p:cNvSpPr/>
            <p:nvPr/>
          </p:nvSpPr>
          <p:spPr>
            <a:xfrm>
              <a:off x="4032789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42E13BA6-59A5-5302-ABCA-7DEA0EA7D295}"/>
                </a:ext>
              </a:extLst>
            </p:cNvPr>
            <p:cNvSpPr/>
            <p:nvPr/>
          </p:nvSpPr>
          <p:spPr>
            <a:xfrm>
              <a:off x="4091177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E56A5F61-A65F-1713-6997-BC38A0FBBD4E}"/>
                </a:ext>
              </a:extLst>
            </p:cNvPr>
            <p:cNvSpPr/>
            <p:nvPr/>
          </p:nvSpPr>
          <p:spPr>
            <a:xfrm>
              <a:off x="4091177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C41EACA2-EBDD-FD1A-4A40-534E535FD888}"/>
                </a:ext>
              </a:extLst>
            </p:cNvPr>
            <p:cNvSpPr/>
            <p:nvPr/>
          </p:nvSpPr>
          <p:spPr>
            <a:xfrm>
              <a:off x="4149470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2" name="任意多边形: 形状 1201">
              <a:extLst>
                <a:ext uri="{FF2B5EF4-FFF2-40B4-BE49-F238E27FC236}">
                  <a16:creationId xmlns:a16="http://schemas.microsoft.com/office/drawing/2014/main" id="{61C84A63-E298-A920-1BDD-4BDDD87347F3}"/>
                </a:ext>
              </a:extLst>
            </p:cNvPr>
            <p:cNvSpPr/>
            <p:nvPr/>
          </p:nvSpPr>
          <p:spPr>
            <a:xfrm>
              <a:off x="4149470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3" name="任意多边形: 形状 1202">
              <a:extLst>
                <a:ext uri="{FF2B5EF4-FFF2-40B4-BE49-F238E27FC236}">
                  <a16:creationId xmlns:a16="http://schemas.microsoft.com/office/drawing/2014/main" id="{24C06E42-A418-A4DA-C10E-BF255B69D9A8}"/>
                </a:ext>
              </a:extLst>
            </p:cNvPr>
            <p:cNvSpPr/>
            <p:nvPr/>
          </p:nvSpPr>
          <p:spPr>
            <a:xfrm>
              <a:off x="4207858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8B5BA695-B7C4-9A69-BCC2-8478F4FFE941}"/>
                </a:ext>
              </a:extLst>
            </p:cNvPr>
            <p:cNvSpPr/>
            <p:nvPr/>
          </p:nvSpPr>
          <p:spPr>
            <a:xfrm>
              <a:off x="4207858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F0D4E741-9327-3DF2-AE57-2EC75C99C9F7}"/>
                </a:ext>
              </a:extLst>
            </p:cNvPr>
            <p:cNvSpPr/>
            <p:nvPr/>
          </p:nvSpPr>
          <p:spPr>
            <a:xfrm>
              <a:off x="4266151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FD2760FC-A8A6-29FE-4445-741B83978083}"/>
                </a:ext>
              </a:extLst>
            </p:cNvPr>
            <p:cNvSpPr/>
            <p:nvPr/>
          </p:nvSpPr>
          <p:spPr>
            <a:xfrm>
              <a:off x="4266151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100CD0BC-B9DA-1898-E4D3-42BC0C36ED20}"/>
                </a:ext>
              </a:extLst>
            </p:cNvPr>
            <p:cNvSpPr/>
            <p:nvPr/>
          </p:nvSpPr>
          <p:spPr>
            <a:xfrm>
              <a:off x="4324540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91B24740-8D21-0253-6902-5A0F87988BAD}"/>
                </a:ext>
              </a:extLst>
            </p:cNvPr>
            <p:cNvSpPr/>
            <p:nvPr/>
          </p:nvSpPr>
          <p:spPr>
            <a:xfrm>
              <a:off x="4324540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DA6382BF-8204-8DB1-D458-22953DAB204B}"/>
                </a:ext>
              </a:extLst>
            </p:cNvPr>
            <p:cNvSpPr/>
            <p:nvPr/>
          </p:nvSpPr>
          <p:spPr>
            <a:xfrm>
              <a:off x="4382833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75B1A2FD-78E0-A58C-8FD6-A3E29ADFF3B8}"/>
                </a:ext>
              </a:extLst>
            </p:cNvPr>
            <p:cNvSpPr/>
            <p:nvPr/>
          </p:nvSpPr>
          <p:spPr>
            <a:xfrm>
              <a:off x="4382833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CCD01DC8-B66C-98BF-4F60-CB785EC0CA9E}"/>
                </a:ext>
              </a:extLst>
            </p:cNvPr>
            <p:cNvSpPr/>
            <p:nvPr/>
          </p:nvSpPr>
          <p:spPr>
            <a:xfrm>
              <a:off x="4090415" y="5254604"/>
              <a:ext cx="291750" cy="11429"/>
            </a:xfrm>
            <a:custGeom>
              <a:avLst/>
              <a:gdLst>
                <a:gd name="connsiteX0" fmla="*/ 0 w 291750"/>
                <a:gd name="connsiteY0" fmla="*/ 0 h 11429"/>
                <a:gd name="connsiteX1" fmla="*/ 291751 w 291750"/>
                <a:gd name="connsiteY1" fmla="*/ 0 h 11429"/>
                <a:gd name="connsiteX2" fmla="*/ 291751 w 291750"/>
                <a:gd name="connsiteY2" fmla="*/ 11430 h 11429"/>
                <a:gd name="connsiteX3" fmla="*/ 0 w 291750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50" h="11429">
                  <a:moveTo>
                    <a:pt x="0" y="0"/>
                  </a:moveTo>
                  <a:lnTo>
                    <a:pt x="291751" y="0"/>
                  </a:lnTo>
                  <a:lnTo>
                    <a:pt x="291751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6846EFED-B0B4-F7F6-A343-9A5C487E08DC}"/>
                </a:ext>
              </a:extLst>
            </p:cNvPr>
            <p:cNvSpPr/>
            <p:nvPr/>
          </p:nvSpPr>
          <p:spPr>
            <a:xfrm>
              <a:off x="4090415" y="5385573"/>
              <a:ext cx="291750" cy="11429"/>
            </a:xfrm>
            <a:custGeom>
              <a:avLst/>
              <a:gdLst>
                <a:gd name="connsiteX0" fmla="*/ 0 w 291750"/>
                <a:gd name="connsiteY0" fmla="*/ 0 h 11429"/>
                <a:gd name="connsiteX1" fmla="*/ 291751 w 291750"/>
                <a:gd name="connsiteY1" fmla="*/ 0 h 11429"/>
                <a:gd name="connsiteX2" fmla="*/ 291751 w 291750"/>
                <a:gd name="connsiteY2" fmla="*/ 11430 h 11429"/>
                <a:gd name="connsiteX3" fmla="*/ 0 w 291750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50" h="11429">
                  <a:moveTo>
                    <a:pt x="0" y="0"/>
                  </a:moveTo>
                  <a:lnTo>
                    <a:pt x="291751" y="0"/>
                  </a:lnTo>
                  <a:lnTo>
                    <a:pt x="291751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705DB9F1-7766-8ECF-430E-DAE177898289}"/>
                </a:ext>
              </a:extLst>
            </p:cNvPr>
            <p:cNvSpPr/>
            <p:nvPr/>
          </p:nvSpPr>
          <p:spPr>
            <a:xfrm>
              <a:off x="4135183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08D07F42-E94A-034B-CF43-90A31C5E7182}"/>
                </a:ext>
              </a:extLst>
            </p:cNvPr>
            <p:cNvSpPr/>
            <p:nvPr/>
          </p:nvSpPr>
          <p:spPr>
            <a:xfrm>
              <a:off x="4171092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29B0E276-BDAA-1783-EE58-638EE2207272}"/>
                </a:ext>
              </a:extLst>
            </p:cNvPr>
            <p:cNvSpPr/>
            <p:nvPr/>
          </p:nvSpPr>
          <p:spPr>
            <a:xfrm>
              <a:off x="4207001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69 w 22669"/>
                <a:gd name="connsiteY1" fmla="*/ 0 h 22002"/>
                <a:gd name="connsiteX2" fmla="*/ 22669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69" y="0"/>
                  </a:lnTo>
                  <a:lnTo>
                    <a:pt x="22669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42B7D621-FF49-AC5F-DD22-60DE80C98C9F}"/>
                </a:ext>
              </a:extLst>
            </p:cNvPr>
            <p:cNvSpPr/>
            <p:nvPr/>
          </p:nvSpPr>
          <p:spPr>
            <a:xfrm>
              <a:off x="4242910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9C2C641-1162-C91D-4BDB-D92995E3DBEA}"/>
                </a:ext>
              </a:extLst>
            </p:cNvPr>
            <p:cNvSpPr/>
            <p:nvPr/>
          </p:nvSpPr>
          <p:spPr>
            <a:xfrm>
              <a:off x="4278820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90D11A2C-7DD5-C0B6-9327-3DB8053C222B}"/>
                </a:ext>
              </a:extLst>
            </p:cNvPr>
            <p:cNvSpPr/>
            <p:nvPr/>
          </p:nvSpPr>
          <p:spPr>
            <a:xfrm>
              <a:off x="4314729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B5648E34-D333-2D2D-6B62-42275F3F7D9A}"/>
                </a:ext>
              </a:extLst>
            </p:cNvPr>
            <p:cNvSpPr/>
            <p:nvPr/>
          </p:nvSpPr>
          <p:spPr>
            <a:xfrm>
              <a:off x="4135183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A36613E0-F44A-199D-1C42-6D1CC265DE03}"/>
                </a:ext>
              </a:extLst>
            </p:cNvPr>
            <p:cNvSpPr/>
            <p:nvPr/>
          </p:nvSpPr>
          <p:spPr>
            <a:xfrm>
              <a:off x="4171092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541B22C4-A76E-9EDF-19C2-95461CE0E418}"/>
                </a:ext>
              </a:extLst>
            </p:cNvPr>
            <p:cNvSpPr/>
            <p:nvPr/>
          </p:nvSpPr>
          <p:spPr>
            <a:xfrm>
              <a:off x="4207001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69 w 22669"/>
                <a:gd name="connsiteY1" fmla="*/ 0 h 22002"/>
                <a:gd name="connsiteX2" fmla="*/ 22669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69" y="0"/>
                  </a:lnTo>
                  <a:lnTo>
                    <a:pt x="22669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2366793B-3380-7082-B07D-2406BAD02AAD}"/>
                </a:ext>
              </a:extLst>
            </p:cNvPr>
            <p:cNvSpPr/>
            <p:nvPr/>
          </p:nvSpPr>
          <p:spPr>
            <a:xfrm>
              <a:off x="4242910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04279C0D-5C8D-424E-4B0D-F9D7B3F2B779}"/>
                </a:ext>
              </a:extLst>
            </p:cNvPr>
            <p:cNvSpPr/>
            <p:nvPr/>
          </p:nvSpPr>
          <p:spPr>
            <a:xfrm>
              <a:off x="4278820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29E99214-C957-535A-64AC-6BFC3CF17847}"/>
                </a:ext>
              </a:extLst>
            </p:cNvPr>
            <p:cNvSpPr/>
            <p:nvPr/>
          </p:nvSpPr>
          <p:spPr>
            <a:xfrm>
              <a:off x="4314729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E5B64C8D-AF32-0217-4190-D62936F0A93C}"/>
                </a:ext>
              </a:extLst>
            </p:cNvPr>
            <p:cNvSpPr/>
            <p:nvPr/>
          </p:nvSpPr>
          <p:spPr>
            <a:xfrm>
              <a:off x="4512658" y="5668656"/>
              <a:ext cx="366712" cy="11906"/>
            </a:xfrm>
            <a:custGeom>
              <a:avLst/>
              <a:gdLst>
                <a:gd name="connsiteX0" fmla="*/ 0 w 366712"/>
                <a:gd name="connsiteY0" fmla="*/ 0 h 11906"/>
                <a:gd name="connsiteX1" fmla="*/ 366713 w 366712"/>
                <a:gd name="connsiteY1" fmla="*/ 0 h 11906"/>
                <a:gd name="connsiteX2" fmla="*/ 366713 w 366712"/>
                <a:gd name="connsiteY2" fmla="*/ 11906 h 11906"/>
                <a:gd name="connsiteX3" fmla="*/ 0 w 366712"/>
                <a:gd name="connsiteY3" fmla="*/ 11906 h 1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11906">
                  <a:moveTo>
                    <a:pt x="0" y="0"/>
                  </a:moveTo>
                  <a:lnTo>
                    <a:pt x="366713" y="0"/>
                  </a:lnTo>
                  <a:lnTo>
                    <a:pt x="366713" y="11906"/>
                  </a:lnTo>
                  <a:lnTo>
                    <a:pt x="0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90C5372F-6C29-404F-AA1E-EEC5B55EE55F}"/>
                </a:ext>
              </a:extLst>
            </p:cNvPr>
            <p:cNvSpPr/>
            <p:nvPr/>
          </p:nvSpPr>
          <p:spPr>
            <a:xfrm>
              <a:off x="4512658" y="5722663"/>
              <a:ext cx="366712" cy="10286"/>
            </a:xfrm>
            <a:custGeom>
              <a:avLst/>
              <a:gdLst>
                <a:gd name="connsiteX0" fmla="*/ 0 w 366712"/>
                <a:gd name="connsiteY0" fmla="*/ 0 h 10286"/>
                <a:gd name="connsiteX1" fmla="*/ 366713 w 366712"/>
                <a:gd name="connsiteY1" fmla="*/ 0 h 10286"/>
                <a:gd name="connsiteX2" fmla="*/ 366713 w 366712"/>
                <a:gd name="connsiteY2" fmla="*/ 10287 h 10286"/>
                <a:gd name="connsiteX3" fmla="*/ 0 w 366712"/>
                <a:gd name="connsiteY3" fmla="*/ 10287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10286">
                  <a:moveTo>
                    <a:pt x="0" y="0"/>
                  </a:moveTo>
                  <a:lnTo>
                    <a:pt x="366713" y="0"/>
                  </a:lnTo>
                  <a:lnTo>
                    <a:pt x="366713" y="10287"/>
                  </a:lnTo>
                  <a:lnTo>
                    <a:pt x="0" y="10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805B8CE8-94BE-9628-7425-A56E90374C85}"/>
                </a:ext>
              </a:extLst>
            </p:cNvPr>
            <p:cNvSpPr/>
            <p:nvPr/>
          </p:nvSpPr>
          <p:spPr>
            <a:xfrm>
              <a:off x="4201286" y="4976379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2F792327-BF30-8A04-9861-8C8EA005CAF4}"/>
                </a:ext>
              </a:extLst>
            </p:cNvPr>
            <p:cNvSpPr/>
            <p:nvPr/>
          </p:nvSpPr>
          <p:spPr>
            <a:xfrm>
              <a:off x="4201286" y="4818359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0558CC8E-6DED-8154-0A2A-F246B40B8294}"/>
                </a:ext>
              </a:extLst>
            </p:cNvPr>
            <p:cNvSpPr/>
            <p:nvPr/>
          </p:nvSpPr>
          <p:spPr>
            <a:xfrm>
              <a:off x="4201286" y="4660435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59486CB4-7D15-1823-1085-1F498A7DD610}"/>
                </a:ext>
              </a:extLst>
            </p:cNvPr>
            <p:cNvSpPr/>
            <p:nvPr/>
          </p:nvSpPr>
          <p:spPr>
            <a:xfrm>
              <a:off x="4201286" y="4502510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199 h 79724"/>
                <a:gd name="connsiteX6" fmla="*/ 58579 w 70008"/>
                <a:gd name="connsiteY6" fmla="*/ 68199 h 79724"/>
                <a:gd name="connsiteX7" fmla="*/ 58579 w 70008"/>
                <a:gd name="connsiteY7" fmla="*/ 11335 h 79724"/>
                <a:gd name="connsiteX8" fmla="*/ 11430 w 70008"/>
                <a:gd name="connsiteY8" fmla="*/ 11335 h 79724"/>
                <a:gd name="connsiteX9" fmla="*/ 11430 w 70008"/>
                <a:gd name="connsiteY9" fmla="*/ 68199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199"/>
                  </a:moveTo>
                  <a:lnTo>
                    <a:pt x="58579" y="68199"/>
                  </a:lnTo>
                  <a:lnTo>
                    <a:pt x="58579" y="11335"/>
                  </a:lnTo>
                  <a:lnTo>
                    <a:pt x="11430" y="11335"/>
                  </a:lnTo>
                  <a:lnTo>
                    <a:pt x="11430" y="681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3AD39727-D4A9-AC59-7BA4-A0A61DBE570B}"/>
                </a:ext>
              </a:extLst>
            </p:cNvPr>
            <p:cNvSpPr/>
            <p:nvPr/>
          </p:nvSpPr>
          <p:spPr>
            <a:xfrm>
              <a:off x="4201286" y="4344490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41DA2E7A-23E3-D418-8EB6-EDD130A41820}"/>
                </a:ext>
              </a:extLst>
            </p:cNvPr>
            <p:cNvSpPr/>
            <p:nvPr/>
          </p:nvSpPr>
          <p:spPr>
            <a:xfrm>
              <a:off x="4118895" y="3965586"/>
              <a:ext cx="217455" cy="8953"/>
            </a:xfrm>
            <a:custGeom>
              <a:avLst/>
              <a:gdLst>
                <a:gd name="connsiteX0" fmla="*/ 0 w 217455"/>
                <a:gd name="connsiteY0" fmla="*/ 0 h 8953"/>
                <a:gd name="connsiteX1" fmla="*/ 217456 w 217455"/>
                <a:gd name="connsiteY1" fmla="*/ 0 h 8953"/>
                <a:gd name="connsiteX2" fmla="*/ 217456 w 217455"/>
                <a:gd name="connsiteY2" fmla="*/ 8954 h 8953"/>
                <a:gd name="connsiteX3" fmla="*/ 0 w 217455"/>
                <a:gd name="connsiteY3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455" h="8953">
                  <a:moveTo>
                    <a:pt x="0" y="0"/>
                  </a:moveTo>
                  <a:lnTo>
                    <a:pt x="217456" y="0"/>
                  </a:lnTo>
                  <a:lnTo>
                    <a:pt x="217456" y="8954"/>
                  </a:lnTo>
                  <a:lnTo>
                    <a:pt x="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6780C4F2-28E3-300F-EBDC-67E18F36B04B}"/>
                </a:ext>
              </a:extLst>
            </p:cNvPr>
            <p:cNvSpPr/>
            <p:nvPr/>
          </p:nvSpPr>
          <p:spPr>
            <a:xfrm>
              <a:off x="4088796" y="4120081"/>
              <a:ext cx="277844" cy="8953"/>
            </a:xfrm>
            <a:custGeom>
              <a:avLst/>
              <a:gdLst>
                <a:gd name="connsiteX0" fmla="*/ 0 w 277844"/>
                <a:gd name="connsiteY0" fmla="*/ 0 h 8953"/>
                <a:gd name="connsiteX1" fmla="*/ 277844 w 277844"/>
                <a:gd name="connsiteY1" fmla="*/ 0 h 8953"/>
                <a:gd name="connsiteX2" fmla="*/ 277844 w 277844"/>
                <a:gd name="connsiteY2" fmla="*/ 8954 h 8953"/>
                <a:gd name="connsiteX3" fmla="*/ 0 w 277844"/>
                <a:gd name="connsiteY3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844" h="8953">
                  <a:moveTo>
                    <a:pt x="0" y="0"/>
                  </a:moveTo>
                  <a:lnTo>
                    <a:pt x="277844" y="0"/>
                  </a:lnTo>
                  <a:lnTo>
                    <a:pt x="277844" y="8954"/>
                  </a:lnTo>
                  <a:lnTo>
                    <a:pt x="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ABF02922-171C-94AE-A5AD-519CEA6DE42D}"/>
                </a:ext>
              </a:extLst>
            </p:cNvPr>
            <p:cNvSpPr/>
            <p:nvPr/>
          </p:nvSpPr>
          <p:spPr>
            <a:xfrm>
              <a:off x="4193952" y="2741719"/>
              <a:ext cx="76200" cy="1162526"/>
            </a:xfrm>
            <a:custGeom>
              <a:avLst/>
              <a:gdLst>
                <a:gd name="connsiteX0" fmla="*/ 0 w 76200"/>
                <a:gd name="connsiteY0" fmla="*/ 1162526 h 1162526"/>
                <a:gd name="connsiteX1" fmla="*/ 38100 w 76200"/>
                <a:gd name="connsiteY1" fmla="*/ 0 h 1162526"/>
                <a:gd name="connsiteX2" fmla="*/ 76200 w 76200"/>
                <a:gd name="connsiteY2" fmla="*/ 1162526 h 116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1162526">
                  <a:moveTo>
                    <a:pt x="0" y="1162526"/>
                  </a:moveTo>
                  <a:lnTo>
                    <a:pt x="38100" y="0"/>
                  </a:lnTo>
                  <a:lnTo>
                    <a:pt x="76200" y="11625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C9741AC5-D9AA-9353-9D19-949E3381C7A4}"/>
                </a:ext>
              </a:extLst>
            </p:cNvPr>
            <p:cNvSpPr/>
            <p:nvPr/>
          </p:nvSpPr>
          <p:spPr>
            <a:xfrm>
              <a:off x="3986783" y="5273368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34CA3650-1C98-6374-A03B-6E540406B273}"/>
                </a:ext>
              </a:extLst>
            </p:cNvPr>
            <p:cNvSpPr/>
            <p:nvPr/>
          </p:nvSpPr>
          <p:spPr>
            <a:xfrm>
              <a:off x="3986783" y="5308706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11345193-10A0-F506-75B4-72399B3067A4}"/>
                </a:ext>
              </a:extLst>
            </p:cNvPr>
            <p:cNvSpPr/>
            <p:nvPr/>
          </p:nvSpPr>
          <p:spPr>
            <a:xfrm>
              <a:off x="3986783" y="5344044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A9E600EF-9E32-E3A6-CEF1-5AB07E40CBA1}"/>
                </a:ext>
              </a:extLst>
            </p:cNvPr>
            <p:cNvSpPr/>
            <p:nvPr/>
          </p:nvSpPr>
          <p:spPr>
            <a:xfrm>
              <a:off x="3986783" y="5379382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44EBC3D0-C8BC-F2D0-91EA-52A421187EAA}"/>
                </a:ext>
              </a:extLst>
            </p:cNvPr>
            <p:cNvSpPr/>
            <p:nvPr/>
          </p:nvSpPr>
          <p:spPr>
            <a:xfrm>
              <a:off x="3986783" y="5414624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C1087725-641D-BBFA-77A2-9011ED95908A}"/>
                </a:ext>
              </a:extLst>
            </p:cNvPr>
            <p:cNvSpPr/>
            <p:nvPr/>
          </p:nvSpPr>
          <p:spPr>
            <a:xfrm>
              <a:off x="3986783" y="5449962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FFD0D9AB-DD00-DA9C-4E64-345B2AD95709}"/>
                </a:ext>
              </a:extLst>
            </p:cNvPr>
            <p:cNvSpPr/>
            <p:nvPr/>
          </p:nvSpPr>
          <p:spPr>
            <a:xfrm>
              <a:off x="3986783" y="5485300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DF8C5AE6-2037-80A6-4C40-17B81966FD35}"/>
                </a:ext>
              </a:extLst>
            </p:cNvPr>
            <p:cNvSpPr/>
            <p:nvPr/>
          </p:nvSpPr>
          <p:spPr>
            <a:xfrm>
              <a:off x="3695032" y="5202788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76EDB90D-8D7C-93C8-A465-2BCEE3CBE01C}"/>
                </a:ext>
              </a:extLst>
            </p:cNvPr>
            <p:cNvSpPr/>
            <p:nvPr/>
          </p:nvSpPr>
          <p:spPr>
            <a:xfrm>
              <a:off x="3695032" y="5238031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E9F1683A-0E2A-8E32-9BA4-33F8B79E36BA}"/>
                </a:ext>
              </a:extLst>
            </p:cNvPr>
            <p:cNvSpPr/>
            <p:nvPr/>
          </p:nvSpPr>
          <p:spPr>
            <a:xfrm>
              <a:off x="3695032" y="5273368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993A7A24-11D1-549B-8394-AEE9B1CDA567}"/>
                </a:ext>
              </a:extLst>
            </p:cNvPr>
            <p:cNvSpPr/>
            <p:nvPr/>
          </p:nvSpPr>
          <p:spPr>
            <a:xfrm>
              <a:off x="3695032" y="5308706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CE55C72C-D1A0-0704-5EDF-B3CA4CAF8AE8}"/>
                </a:ext>
              </a:extLst>
            </p:cNvPr>
            <p:cNvSpPr/>
            <p:nvPr/>
          </p:nvSpPr>
          <p:spPr>
            <a:xfrm>
              <a:off x="3695032" y="5344044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F472614E-F501-26AD-E43F-129FDADB02D4}"/>
                </a:ext>
              </a:extLst>
            </p:cNvPr>
            <p:cNvSpPr/>
            <p:nvPr/>
          </p:nvSpPr>
          <p:spPr>
            <a:xfrm>
              <a:off x="3695032" y="5379382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8DC0F274-F187-77A8-FD3C-3347A48C150B}"/>
                </a:ext>
              </a:extLst>
            </p:cNvPr>
            <p:cNvSpPr/>
            <p:nvPr/>
          </p:nvSpPr>
          <p:spPr>
            <a:xfrm>
              <a:off x="3695032" y="5414624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ECD0DC0F-8640-1DC5-7459-32608CA906A5}"/>
                </a:ext>
              </a:extLst>
            </p:cNvPr>
            <p:cNvSpPr/>
            <p:nvPr/>
          </p:nvSpPr>
          <p:spPr>
            <a:xfrm>
              <a:off x="4606289" y="5163069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85EBBB99-7DD4-360C-4898-4C1B34E1219A}"/>
                </a:ext>
              </a:extLst>
            </p:cNvPr>
            <p:cNvSpPr/>
            <p:nvPr/>
          </p:nvSpPr>
          <p:spPr>
            <a:xfrm>
              <a:off x="4606289" y="5205646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604F8B02-A36C-D58E-7228-6E3A6A6C8D8B}"/>
                </a:ext>
              </a:extLst>
            </p:cNvPr>
            <p:cNvSpPr/>
            <p:nvPr/>
          </p:nvSpPr>
          <p:spPr>
            <a:xfrm>
              <a:off x="4606289" y="5248222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BC0B4B3F-7256-D831-71B0-E87AEFEE2F3E}"/>
                </a:ext>
              </a:extLst>
            </p:cNvPr>
            <p:cNvSpPr/>
            <p:nvPr/>
          </p:nvSpPr>
          <p:spPr>
            <a:xfrm>
              <a:off x="4606289" y="5290704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ED810874-552F-95C8-61FF-0A5E22AAB395}"/>
                </a:ext>
              </a:extLst>
            </p:cNvPr>
            <p:cNvSpPr/>
            <p:nvPr/>
          </p:nvSpPr>
          <p:spPr>
            <a:xfrm>
              <a:off x="4606289" y="5333281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9A811B0-70C5-549C-6745-1BF2D9A5319E}"/>
                </a:ext>
              </a:extLst>
            </p:cNvPr>
            <p:cNvSpPr/>
            <p:nvPr/>
          </p:nvSpPr>
          <p:spPr>
            <a:xfrm>
              <a:off x="4606289" y="5375857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150BCEED-1761-6252-AF18-51F82FFBA58D}"/>
                </a:ext>
              </a:extLst>
            </p:cNvPr>
            <p:cNvSpPr/>
            <p:nvPr/>
          </p:nvSpPr>
          <p:spPr>
            <a:xfrm>
              <a:off x="4606289" y="5418434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53999DCF-6000-5FEF-2207-2D00251A550B}"/>
                </a:ext>
              </a:extLst>
            </p:cNvPr>
            <p:cNvSpPr/>
            <p:nvPr/>
          </p:nvSpPr>
          <p:spPr>
            <a:xfrm>
              <a:off x="4723732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8725A1E5-576D-362F-52C2-C957835623F8}"/>
                </a:ext>
              </a:extLst>
            </p:cNvPr>
            <p:cNvSpPr/>
            <p:nvPr/>
          </p:nvSpPr>
          <p:spPr>
            <a:xfrm>
              <a:off x="4723732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D0806AE5-E733-44D1-0570-D12E05B47000}"/>
                </a:ext>
              </a:extLst>
            </p:cNvPr>
            <p:cNvSpPr/>
            <p:nvPr/>
          </p:nvSpPr>
          <p:spPr>
            <a:xfrm>
              <a:off x="4723732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AEA8BBAD-47E4-70D2-A6DE-12B0661C20DA}"/>
                </a:ext>
              </a:extLst>
            </p:cNvPr>
            <p:cNvSpPr/>
            <p:nvPr/>
          </p:nvSpPr>
          <p:spPr>
            <a:xfrm>
              <a:off x="4723732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5F992065-941A-8344-1423-99BB0445D908}"/>
                </a:ext>
              </a:extLst>
            </p:cNvPr>
            <p:cNvSpPr/>
            <p:nvPr/>
          </p:nvSpPr>
          <p:spPr>
            <a:xfrm>
              <a:off x="4723732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E1249CE0-7F96-F691-02F8-EC4BFD92CC67}"/>
                </a:ext>
              </a:extLst>
            </p:cNvPr>
            <p:cNvSpPr/>
            <p:nvPr/>
          </p:nvSpPr>
          <p:spPr>
            <a:xfrm>
              <a:off x="4723732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2D3F2388-0D50-043D-E2CC-B372783A5D32}"/>
                </a:ext>
              </a:extLst>
            </p:cNvPr>
            <p:cNvSpPr/>
            <p:nvPr/>
          </p:nvSpPr>
          <p:spPr>
            <a:xfrm>
              <a:off x="4723732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E8F081AE-3E14-F925-B772-082DB07A742C}"/>
                </a:ext>
              </a:extLst>
            </p:cNvPr>
            <p:cNvSpPr/>
            <p:nvPr/>
          </p:nvSpPr>
          <p:spPr>
            <a:xfrm>
              <a:off x="4804695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D2AA4153-2A9F-2CF8-552F-145006B10D63}"/>
                </a:ext>
              </a:extLst>
            </p:cNvPr>
            <p:cNvSpPr/>
            <p:nvPr/>
          </p:nvSpPr>
          <p:spPr>
            <a:xfrm>
              <a:off x="4804695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947E6BAA-7A18-4A6D-EF7B-69D795AEEA47}"/>
                </a:ext>
              </a:extLst>
            </p:cNvPr>
            <p:cNvSpPr/>
            <p:nvPr/>
          </p:nvSpPr>
          <p:spPr>
            <a:xfrm>
              <a:off x="4804695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1ABC8DAB-B8E4-7BE2-DBCF-B6E96F82C590}"/>
                </a:ext>
              </a:extLst>
            </p:cNvPr>
            <p:cNvSpPr/>
            <p:nvPr/>
          </p:nvSpPr>
          <p:spPr>
            <a:xfrm>
              <a:off x="4804695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FA075C74-197E-5C88-9C2F-8F1E0BC48ED9}"/>
                </a:ext>
              </a:extLst>
            </p:cNvPr>
            <p:cNvSpPr/>
            <p:nvPr/>
          </p:nvSpPr>
          <p:spPr>
            <a:xfrm>
              <a:off x="4804695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11A2BB09-505B-9B22-CB56-E5279C9EAE2C}"/>
                </a:ext>
              </a:extLst>
            </p:cNvPr>
            <p:cNvSpPr/>
            <p:nvPr/>
          </p:nvSpPr>
          <p:spPr>
            <a:xfrm>
              <a:off x="4804695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0247A81A-8C09-C04A-1E66-61D69E99C946}"/>
                </a:ext>
              </a:extLst>
            </p:cNvPr>
            <p:cNvSpPr/>
            <p:nvPr/>
          </p:nvSpPr>
          <p:spPr>
            <a:xfrm>
              <a:off x="4804695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26B1A9C2-6D82-A9BA-2421-0CEDAEA912CB}"/>
                </a:ext>
              </a:extLst>
            </p:cNvPr>
            <p:cNvSpPr/>
            <p:nvPr/>
          </p:nvSpPr>
          <p:spPr>
            <a:xfrm>
              <a:off x="4964048" y="5209455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10101A84-0AA5-C536-9031-78383C57FD69}"/>
                </a:ext>
              </a:extLst>
            </p:cNvPr>
            <p:cNvSpPr/>
            <p:nvPr/>
          </p:nvSpPr>
          <p:spPr>
            <a:xfrm>
              <a:off x="4964048" y="5260510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1F96079E-36A4-0218-0FA6-B8216E67A467}"/>
                </a:ext>
              </a:extLst>
            </p:cNvPr>
            <p:cNvSpPr/>
            <p:nvPr/>
          </p:nvSpPr>
          <p:spPr>
            <a:xfrm>
              <a:off x="4964048" y="5311659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2E6943C8-373C-C591-CE8F-B984458F0276}"/>
                </a:ext>
              </a:extLst>
            </p:cNvPr>
            <p:cNvSpPr/>
            <p:nvPr/>
          </p:nvSpPr>
          <p:spPr>
            <a:xfrm>
              <a:off x="4964048" y="5362713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5447EED0-D20A-C86B-61EB-69665A54C526}"/>
                </a:ext>
              </a:extLst>
            </p:cNvPr>
            <p:cNvSpPr/>
            <p:nvPr/>
          </p:nvSpPr>
          <p:spPr>
            <a:xfrm>
              <a:off x="4964048" y="5413767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3F812134-B70F-838E-0585-E2747B1A6A06}"/>
                </a:ext>
              </a:extLst>
            </p:cNvPr>
            <p:cNvSpPr/>
            <p:nvPr/>
          </p:nvSpPr>
          <p:spPr>
            <a:xfrm>
              <a:off x="4964048" y="5464916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40AA168A-9D39-8B03-5584-B91F17CBA3E4}"/>
                </a:ext>
              </a:extLst>
            </p:cNvPr>
            <p:cNvSpPr/>
            <p:nvPr/>
          </p:nvSpPr>
          <p:spPr>
            <a:xfrm>
              <a:off x="4964048" y="5515970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77335D48-B5A7-6C99-C998-FFE4F17AD195}"/>
                </a:ext>
              </a:extLst>
            </p:cNvPr>
            <p:cNvSpPr/>
            <p:nvPr/>
          </p:nvSpPr>
          <p:spPr>
            <a:xfrm>
              <a:off x="4964048" y="5567119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D8BEB5B2-03E7-50E7-E841-385EA368EC77}"/>
                </a:ext>
              </a:extLst>
            </p:cNvPr>
            <p:cNvSpPr/>
            <p:nvPr/>
          </p:nvSpPr>
          <p:spPr>
            <a:xfrm>
              <a:off x="4964048" y="5618173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C8FC0529-3BBE-3D64-1FB7-5BA1DE49CB62}"/>
                </a:ext>
              </a:extLst>
            </p:cNvPr>
            <p:cNvSpPr/>
            <p:nvPr/>
          </p:nvSpPr>
          <p:spPr>
            <a:xfrm>
              <a:off x="4964048" y="5669322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06C459F7-8BCF-EC96-334D-C0FF08363853}"/>
                </a:ext>
              </a:extLst>
            </p:cNvPr>
            <p:cNvSpPr/>
            <p:nvPr/>
          </p:nvSpPr>
          <p:spPr>
            <a:xfrm>
              <a:off x="4964048" y="5720377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0E29A4AF-D4B1-5375-AA4A-24CD7CDD3CBC}"/>
                </a:ext>
              </a:extLst>
            </p:cNvPr>
            <p:cNvSpPr/>
            <p:nvPr/>
          </p:nvSpPr>
          <p:spPr>
            <a:xfrm>
              <a:off x="4503895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83A3CD0E-4DC9-4EEE-F29B-4F430F1C36CF}"/>
                </a:ext>
              </a:extLst>
            </p:cNvPr>
            <p:cNvSpPr/>
            <p:nvPr/>
          </p:nvSpPr>
          <p:spPr>
            <a:xfrm>
              <a:off x="4503895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D571F420-203D-7218-9C29-2538854C454F}"/>
                </a:ext>
              </a:extLst>
            </p:cNvPr>
            <p:cNvSpPr/>
            <p:nvPr/>
          </p:nvSpPr>
          <p:spPr>
            <a:xfrm>
              <a:off x="4503895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005859FB-342F-4787-1280-5D2DB56EE92C}"/>
                </a:ext>
              </a:extLst>
            </p:cNvPr>
            <p:cNvSpPr/>
            <p:nvPr/>
          </p:nvSpPr>
          <p:spPr>
            <a:xfrm>
              <a:off x="4503895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0C5F7A8D-87F4-E258-ABB1-724EF713C4F2}"/>
                </a:ext>
              </a:extLst>
            </p:cNvPr>
            <p:cNvSpPr/>
            <p:nvPr/>
          </p:nvSpPr>
          <p:spPr>
            <a:xfrm>
              <a:off x="4503895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E6F110D3-9F41-1810-ED75-E0CFB37630F8}"/>
                </a:ext>
              </a:extLst>
            </p:cNvPr>
            <p:cNvSpPr/>
            <p:nvPr/>
          </p:nvSpPr>
          <p:spPr>
            <a:xfrm>
              <a:off x="4503895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96EC5E11-478C-154E-5A6E-4FF68519F1D7}"/>
                </a:ext>
              </a:extLst>
            </p:cNvPr>
            <p:cNvSpPr/>
            <p:nvPr/>
          </p:nvSpPr>
          <p:spPr>
            <a:xfrm>
              <a:off x="4503895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1A3FC5A4-9162-213E-4CC0-FF6F050F0A31}"/>
                </a:ext>
              </a:extLst>
            </p:cNvPr>
            <p:cNvSpPr/>
            <p:nvPr/>
          </p:nvSpPr>
          <p:spPr>
            <a:xfrm>
              <a:off x="4487227" y="5824390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152AE8E4-B52E-D351-280F-A8F4314D148F}"/>
                </a:ext>
              </a:extLst>
            </p:cNvPr>
            <p:cNvSpPr/>
            <p:nvPr/>
          </p:nvSpPr>
          <p:spPr>
            <a:xfrm>
              <a:off x="4487227" y="5852107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97D02C69-D957-6974-687C-763EC651E069}"/>
                </a:ext>
              </a:extLst>
            </p:cNvPr>
            <p:cNvSpPr/>
            <p:nvPr/>
          </p:nvSpPr>
          <p:spPr>
            <a:xfrm>
              <a:off x="4487227" y="5879920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3FF246ED-F5A1-EF58-59A2-6221AFE46750}"/>
                </a:ext>
              </a:extLst>
            </p:cNvPr>
            <p:cNvSpPr/>
            <p:nvPr/>
          </p:nvSpPr>
          <p:spPr>
            <a:xfrm>
              <a:off x="4487227" y="5907733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07A3A73B-89C7-B99E-71E1-E4EA20E03C63}"/>
                </a:ext>
              </a:extLst>
            </p:cNvPr>
            <p:cNvSpPr/>
            <p:nvPr/>
          </p:nvSpPr>
          <p:spPr>
            <a:xfrm>
              <a:off x="4487227" y="5935451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9EC84412-D345-07A5-5141-2831143B5674}"/>
                </a:ext>
              </a:extLst>
            </p:cNvPr>
            <p:cNvSpPr/>
            <p:nvPr/>
          </p:nvSpPr>
          <p:spPr>
            <a:xfrm>
              <a:off x="5319045" y="5375857"/>
              <a:ext cx="11144" cy="448436"/>
            </a:xfrm>
            <a:custGeom>
              <a:avLst/>
              <a:gdLst>
                <a:gd name="connsiteX0" fmla="*/ 0 w 11144"/>
                <a:gd name="connsiteY0" fmla="*/ 0 h 448436"/>
                <a:gd name="connsiteX1" fmla="*/ 11144 w 11144"/>
                <a:gd name="connsiteY1" fmla="*/ 0 h 448436"/>
                <a:gd name="connsiteX2" fmla="*/ 11144 w 11144"/>
                <a:gd name="connsiteY2" fmla="*/ 448437 h 448436"/>
                <a:gd name="connsiteX3" fmla="*/ 0 w 11144"/>
                <a:gd name="connsiteY3" fmla="*/ 448437 h 44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448436">
                  <a:moveTo>
                    <a:pt x="0" y="0"/>
                  </a:moveTo>
                  <a:lnTo>
                    <a:pt x="11144" y="0"/>
                  </a:lnTo>
                  <a:lnTo>
                    <a:pt x="11144" y="448437"/>
                  </a:lnTo>
                  <a:lnTo>
                    <a:pt x="0" y="4484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D1CDDF7C-866A-F7C6-5B5B-C81428B30B00}"/>
                </a:ext>
              </a:extLst>
            </p:cNvPr>
            <p:cNvSpPr/>
            <p:nvPr/>
          </p:nvSpPr>
          <p:spPr>
            <a:xfrm>
              <a:off x="5284183" y="5429007"/>
              <a:ext cx="11144" cy="395287"/>
            </a:xfrm>
            <a:custGeom>
              <a:avLst/>
              <a:gdLst>
                <a:gd name="connsiteX0" fmla="*/ 0 w 11144"/>
                <a:gd name="connsiteY0" fmla="*/ 0 h 395287"/>
                <a:gd name="connsiteX1" fmla="*/ 11144 w 11144"/>
                <a:gd name="connsiteY1" fmla="*/ 0 h 395287"/>
                <a:gd name="connsiteX2" fmla="*/ 11144 w 11144"/>
                <a:gd name="connsiteY2" fmla="*/ 395288 h 395287"/>
                <a:gd name="connsiteX3" fmla="*/ 0 w 11144"/>
                <a:gd name="connsiteY3" fmla="*/ 395288 h 39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95287">
                  <a:moveTo>
                    <a:pt x="0" y="0"/>
                  </a:moveTo>
                  <a:lnTo>
                    <a:pt x="11144" y="0"/>
                  </a:lnTo>
                  <a:lnTo>
                    <a:pt x="11144" y="395288"/>
                  </a:lnTo>
                  <a:lnTo>
                    <a:pt x="0" y="395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5400D817-9836-6B30-5069-AD0091E4C926}"/>
                </a:ext>
              </a:extLst>
            </p:cNvPr>
            <p:cNvSpPr/>
            <p:nvPr/>
          </p:nvSpPr>
          <p:spPr>
            <a:xfrm>
              <a:off x="5249227" y="5475013"/>
              <a:ext cx="11144" cy="349377"/>
            </a:xfrm>
            <a:custGeom>
              <a:avLst/>
              <a:gdLst>
                <a:gd name="connsiteX0" fmla="*/ 0 w 11144"/>
                <a:gd name="connsiteY0" fmla="*/ 0 h 349377"/>
                <a:gd name="connsiteX1" fmla="*/ 11144 w 11144"/>
                <a:gd name="connsiteY1" fmla="*/ 0 h 349377"/>
                <a:gd name="connsiteX2" fmla="*/ 11144 w 11144"/>
                <a:gd name="connsiteY2" fmla="*/ 349377 h 349377"/>
                <a:gd name="connsiteX3" fmla="*/ 0 w 11144"/>
                <a:gd name="connsiteY3" fmla="*/ 349377 h 34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49377">
                  <a:moveTo>
                    <a:pt x="0" y="0"/>
                  </a:moveTo>
                  <a:lnTo>
                    <a:pt x="11144" y="0"/>
                  </a:lnTo>
                  <a:lnTo>
                    <a:pt x="11144" y="349377"/>
                  </a:lnTo>
                  <a:lnTo>
                    <a:pt x="0" y="3493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C49A4B59-4E8F-F88C-FCF5-A003EB443A74}"/>
                </a:ext>
              </a:extLst>
            </p:cNvPr>
            <p:cNvSpPr/>
            <p:nvPr/>
          </p:nvSpPr>
          <p:spPr>
            <a:xfrm>
              <a:off x="5214270" y="5523019"/>
              <a:ext cx="11144" cy="301370"/>
            </a:xfrm>
            <a:custGeom>
              <a:avLst/>
              <a:gdLst>
                <a:gd name="connsiteX0" fmla="*/ 0 w 11144"/>
                <a:gd name="connsiteY0" fmla="*/ 0 h 301370"/>
                <a:gd name="connsiteX1" fmla="*/ 11144 w 11144"/>
                <a:gd name="connsiteY1" fmla="*/ 0 h 301370"/>
                <a:gd name="connsiteX2" fmla="*/ 11144 w 11144"/>
                <a:gd name="connsiteY2" fmla="*/ 301371 h 301370"/>
                <a:gd name="connsiteX3" fmla="*/ 0 w 11144"/>
                <a:gd name="connsiteY3" fmla="*/ 301371 h 30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01370">
                  <a:moveTo>
                    <a:pt x="0" y="0"/>
                  </a:moveTo>
                  <a:lnTo>
                    <a:pt x="11144" y="0"/>
                  </a:lnTo>
                  <a:lnTo>
                    <a:pt x="11144" y="301371"/>
                  </a:lnTo>
                  <a:lnTo>
                    <a:pt x="0" y="3013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4B421691-070F-E67F-6C21-77DB2D092EFC}"/>
                </a:ext>
              </a:extLst>
            </p:cNvPr>
            <p:cNvSpPr/>
            <p:nvPr/>
          </p:nvSpPr>
          <p:spPr>
            <a:xfrm>
              <a:off x="5179408" y="5566262"/>
              <a:ext cx="11144" cy="258032"/>
            </a:xfrm>
            <a:custGeom>
              <a:avLst/>
              <a:gdLst>
                <a:gd name="connsiteX0" fmla="*/ 0 w 11144"/>
                <a:gd name="connsiteY0" fmla="*/ 0 h 258032"/>
                <a:gd name="connsiteX1" fmla="*/ 11144 w 11144"/>
                <a:gd name="connsiteY1" fmla="*/ 0 h 258032"/>
                <a:gd name="connsiteX2" fmla="*/ 11144 w 11144"/>
                <a:gd name="connsiteY2" fmla="*/ 258032 h 258032"/>
                <a:gd name="connsiteX3" fmla="*/ 0 w 11144"/>
                <a:gd name="connsiteY3" fmla="*/ 258032 h 25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258032">
                  <a:moveTo>
                    <a:pt x="0" y="0"/>
                  </a:moveTo>
                  <a:lnTo>
                    <a:pt x="11144" y="0"/>
                  </a:lnTo>
                  <a:lnTo>
                    <a:pt x="11144" y="258032"/>
                  </a:lnTo>
                  <a:lnTo>
                    <a:pt x="0" y="2580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4FBA20C9-CC96-1815-8FA1-00FB2EE51CDD}"/>
                </a:ext>
              </a:extLst>
            </p:cNvPr>
            <p:cNvSpPr/>
            <p:nvPr/>
          </p:nvSpPr>
          <p:spPr>
            <a:xfrm>
              <a:off x="5522308" y="5550451"/>
              <a:ext cx="43434" cy="385095"/>
            </a:xfrm>
            <a:custGeom>
              <a:avLst/>
              <a:gdLst>
                <a:gd name="connsiteX0" fmla="*/ 0 w 43434"/>
                <a:gd name="connsiteY0" fmla="*/ 0 h 385095"/>
                <a:gd name="connsiteX1" fmla="*/ 43434 w 43434"/>
                <a:gd name="connsiteY1" fmla="*/ 0 h 385095"/>
                <a:gd name="connsiteX2" fmla="*/ 43434 w 43434"/>
                <a:gd name="connsiteY2" fmla="*/ 385096 h 385095"/>
                <a:gd name="connsiteX3" fmla="*/ 0 w 43434"/>
                <a:gd name="connsiteY3" fmla="*/ 385096 h 38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" h="385095">
                  <a:moveTo>
                    <a:pt x="0" y="0"/>
                  </a:moveTo>
                  <a:lnTo>
                    <a:pt x="43434" y="0"/>
                  </a:lnTo>
                  <a:lnTo>
                    <a:pt x="43434" y="385096"/>
                  </a:lnTo>
                  <a:lnTo>
                    <a:pt x="0" y="385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70766368-D22C-F386-D062-B8330A575B68}"/>
                </a:ext>
              </a:extLst>
            </p:cNvPr>
            <p:cNvSpPr/>
            <p:nvPr/>
          </p:nvSpPr>
          <p:spPr>
            <a:xfrm>
              <a:off x="5249227" y="4950280"/>
              <a:ext cx="19050" cy="425577"/>
            </a:xfrm>
            <a:custGeom>
              <a:avLst/>
              <a:gdLst>
                <a:gd name="connsiteX0" fmla="*/ 0 w 19050"/>
                <a:gd name="connsiteY0" fmla="*/ 0 h 425577"/>
                <a:gd name="connsiteX1" fmla="*/ 19050 w 19050"/>
                <a:gd name="connsiteY1" fmla="*/ 0 h 425577"/>
                <a:gd name="connsiteX2" fmla="*/ 19050 w 19050"/>
                <a:gd name="connsiteY2" fmla="*/ 425577 h 425577"/>
                <a:gd name="connsiteX3" fmla="*/ 0 w 19050"/>
                <a:gd name="connsiteY3" fmla="*/ 425577 h 42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25577">
                  <a:moveTo>
                    <a:pt x="0" y="0"/>
                  </a:moveTo>
                  <a:lnTo>
                    <a:pt x="19050" y="0"/>
                  </a:lnTo>
                  <a:lnTo>
                    <a:pt x="19050" y="425577"/>
                  </a:lnTo>
                  <a:lnTo>
                    <a:pt x="0" y="4255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C3B2AD82-28E8-4D60-4198-C51E6F449EEE}"/>
                </a:ext>
              </a:extLst>
            </p:cNvPr>
            <p:cNvSpPr/>
            <p:nvPr/>
          </p:nvSpPr>
          <p:spPr>
            <a:xfrm>
              <a:off x="5684233" y="541386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EA0F38EF-25E5-2405-728D-A061E8B7213C}"/>
                </a:ext>
              </a:extLst>
            </p:cNvPr>
            <p:cNvSpPr/>
            <p:nvPr/>
          </p:nvSpPr>
          <p:spPr>
            <a:xfrm>
              <a:off x="5684233" y="54459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B889D8A3-4383-5615-4229-62CFABE72DC9}"/>
                </a:ext>
              </a:extLst>
            </p:cNvPr>
            <p:cNvSpPr/>
            <p:nvPr/>
          </p:nvSpPr>
          <p:spPr>
            <a:xfrm>
              <a:off x="5684233" y="54780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76830DDF-4816-4AAA-ACB8-ED3EFE58C7F8}"/>
                </a:ext>
              </a:extLst>
            </p:cNvPr>
            <p:cNvSpPr/>
            <p:nvPr/>
          </p:nvSpPr>
          <p:spPr>
            <a:xfrm>
              <a:off x="5684233" y="551016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2E90C4A9-61F8-78C6-EFE6-0C2A56AC89D1}"/>
                </a:ext>
              </a:extLst>
            </p:cNvPr>
            <p:cNvSpPr/>
            <p:nvPr/>
          </p:nvSpPr>
          <p:spPr>
            <a:xfrm>
              <a:off x="5684233" y="55423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194AB811-00BA-E984-1F1D-4C821F0F325D}"/>
                </a:ext>
              </a:extLst>
            </p:cNvPr>
            <p:cNvSpPr/>
            <p:nvPr/>
          </p:nvSpPr>
          <p:spPr>
            <a:xfrm>
              <a:off x="5684233" y="55744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6F505E50-646A-4D6B-F146-BF51CB18C101}"/>
                </a:ext>
              </a:extLst>
            </p:cNvPr>
            <p:cNvSpPr/>
            <p:nvPr/>
          </p:nvSpPr>
          <p:spPr>
            <a:xfrm>
              <a:off x="5684233" y="5606553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ADE8CF8C-61F4-84E6-7B3E-CDB9BAD4AE6B}"/>
                </a:ext>
              </a:extLst>
            </p:cNvPr>
            <p:cNvSpPr/>
            <p:nvPr/>
          </p:nvSpPr>
          <p:spPr>
            <a:xfrm>
              <a:off x="5684233" y="563865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7DF1CBBD-9769-52DA-C597-0FB2C0FF2AFD}"/>
                </a:ext>
              </a:extLst>
            </p:cNvPr>
            <p:cNvSpPr/>
            <p:nvPr/>
          </p:nvSpPr>
          <p:spPr>
            <a:xfrm>
              <a:off x="5684233" y="56707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A417D7EF-B5C7-58D8-2245-FC90024822CA}"/>
                </a:ext>
              </a:extLst>
            </p:cNvPr>
            <p:cNvSpPr/>
            <p:nvPr/>
          </p:nvSpPr>
          <p:spPr>
            <a:xfrm>
              <a:off x="5684233" y="57028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F1431736-ADD0-1604-EFBB-B66300E4F37C}"/>
                </a:ext>
              </a:extLst>
            </p:cNvPr>
            <p:cNvSpPr/>
            <p:nvPr/>
          </p:nvSpPr>
          <p:spPr>
            <a:xfrm>
              <a:off x="5684233" y="573495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EDD3A5D9-4018-1DD5-909E-BDEE447C7368}"/>
                </a:ext>
              </a:extLst>
            </p:cNvPr>
            <p:cNvSpPr/>
            <p:nvPr/>
          </p:nvSpPr>
          <p:spPr>
            <a:xfrm>
              <a:off x="5684233" y="5767049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BBF7116A-E155-BE52-1BC8-8512D572A272}"/>
                </a:ext>
              </a:extLst>
            </p:cNvPr>
            <p:cNvSpPr/>
            <p:nvPr/>
          </p:nvSpPr>
          <p:spPr>
            <a:xfrm>
              <a:off x="5811964" y="541386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2F132999-E3E6-C503-3D61-1D8E445DABEE}"/>
                </a:ext>
              </a:extLst>
            </p:cNvPr>
            <p:cNvSpPr/>
            <p:nvPr/>
          </p:nvSpPr>
          <p:spPr>
            <a:xfrm>
              <a:off x="5811964" y="54459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D2A41E2B-3566-895B-1445-CC291CB589FF}"/>
                </a:ext>
              </a:extLst>
            </p:cNvPr>
            <p:cNvSpPr/>
            <p:nvPr/>
          </p:nvSpPr>
          <p:spPr>
            <a:xfrm>
              <a:off x="5811964" y="54780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3BFF592C-9165-2A03-4737-8961B4B75507}"/>
                </a:ext>
              </a:extLst>
            </p:cNvPr>
            <p:cNvSpPr/>
            <p:nvPr/>
          </p:nvSpPr>
          <p:spPr>
            <a:xfrm>
              <a:off x="5811964" y="551016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6739E5B7-4388-D722-8037-C79AFBB3DBA2}"/>
                </a:ext>
              </a:extLst>
            </p:cNvPr>
            <p:cNvSpPr/>
            <p:nvPr/>
          </p:nvSpPr>
          <p:spPr>
            <a:xfrm>
              <a:off x="5811964" y="55423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1B289D82-2B59-55D8-E9F7-4B7E672305E6}"/>
                </a:ext>
              </a:extLst>
            </p:cNvPr>
            <p:cNvSpPr/>
            <p:nvPr/>
          </p:nvSpPr>
          <p:spPr>
            <a:xfrm>
              <a:off x="5811964" y="55744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B3D23A1B-AFC2-F7F4-1168-34321D07A07F}"/>
                </a:ext>
              </a:extLst>
            </p:cNvPr>
            <p:cNvSpPr/>
            <p:nvPr/>
          </p:nvSpPr>
          <p:spPr>
            <a:xfrm>
              <a:off x="5811964" y="5606553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9B95EE32-2586-35A8-79F5-1C425F83F5A2}"/>
                </a:ext>
              </a:extLst>
            </p:cNvPr>
            <p:cNvSpPr/>
            <p:nvPr/>
          </p:nvSpPr>
          <p:spPr>
            <a:xfrm>
              <a:off x="5811964" y="563865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A89AB0B8-A15E-C2E0-8AD5-B48BADC57601}"/>
                </a:ext>
              </a:extLst>
            </p:cNvPr>
            <p:cNvSpPr/>
            <p:nvPr/>
          </p:nvSpPr>
          <p:spPr>
            <a:xfrm>
              <a:off x="5811964" y="56707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53D8454C-026D-07E2-8FFE-6F4F4A694F19}"/>
                </a:ext>
              </a:extLst>
            </p:cNvPr>
            <p:cNvSpPr/>
            <p:nvPr/>
          </p:nvSpPr>
          <p:spPr>
            <a:xfrm>
              <a:off x="5811964" y="57028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B0F283D2-BE75-E59C-3225-97C656829725}"/>
                </a:ext>
              </a:extLst>
            </p:cNvPr>
            <p:cNvSpPr/>
            <p:nvPr/>
          </p:nvSpPr>
          <p:spPr>
            <a:xfrm>
              <a:off x="5811964" y="573495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833ADFCB-5D3D-13D8-0D18-CB166334D40E}"/>
                </a:ext>
              </a:extLst>
            </p:cNvPr>
            <p:cNvSpPr/>
            <p:nvPr/>
          </p:nvSpPr>
          <p:spPr>
            <a:xfrm>
              <a:off x="5811964" y="5767049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33BCC656-C7C3-D27B-104E-FF7061266A96}"/>
                </a:ext>
              </a:extLst>
            </p:cNvPr>
            <p:cNvSpPr/>
            <p:nvPr/>
          </p:nvSpPr>
          <p:spPr>
            <a:xfrm>
              <a:off x="5933407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4B7951C5-D04A-0AA2-AB18-AC3E4CC7599A}"/>
                </a:ext>
              </a:extLst>
            </p:cNvPr>
            <p:cNvSpPr/>
            <p:nvPr/>
          </p:nvSpPr>
          <p:spPr>
            <a:xfrm>
              <a:off x="5976270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D9A3EE47-B176-2C05-7924-07612AEDE621}"/>
                </a:ext>
              </a:extLst>
            </p:cNvPr>
            <p:cNvSpPr/>
            <p:nvPr/>
          </p:nvSpPr>
          <p:spPr>
            <a:xfrm>
              <a:off x="6019132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AD52EB85-05BC-9390-B1E4-3204647E26DD}"/>
                </a:ext>
              </a:extLst>
            </p:cNvPr>
            <p:cNvSpPr/>
            <p:nvPr/>
          </p:nvSpPr>
          <p:spPr>
            <a:xfrm>
              <a:off x="5933407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8EE5E319-4505-EC92-6B8B-C11F03387530}"/>
                </a:ext>
              </a:extLst>
            </p:cNvPr>
            <p:cNvSpPr/>
            <p:nvPr/>
          </p:nvSpPr>
          <p:spPr>
            <a:xfrm>
              <a:off x="5976270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25C835B1-A0D6-E90D-49CF-99B46B6421AD}"/>
                </a:ext>
              </a:extLst>
            </p:cNvPr>
            <p:cNvSpPr/>
            <p:nvPr/>
          </p:nvSpPr>
          <p:spPr>
            <a:xfrm>
              <a:off x="6019132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D31054C3-3775-B2CE-A388-4C6EDEA23653}"/>
                </a:ext>
              </a:extLst>
            </p:cNvPr>
            <p:cNvSpPr/>
            <p:nvPr/>
          </p:nvSpPr>
          <p:spPr>
            <a:xfrm>
              <a:off x="5933407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6439BAD2-6D4D-7FA9-6E2F-132215DEC32F}"/>
                </a:ext>
              </a:extLst>
            </p:cNvPr>
            <p:cNvSpPr/>
            <p:nvPr/>
          </p:nvSpPr>
          <p:spPr>
            <a:xfrm>
              <a:off x="5976270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456C2EC1-179B-63E5-F33C-151C06077529}"/>
                </a:ext>
              </a:extLst>
            </p:cNvPr>
            <p:cNvSpPr/>
            <p:nvPr/>
          </p:nvSpPr>
          <p:spPr>
            <a:xfrm>
              <a:off x="6019132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027B1698-A3CC-07A6-A0B2-7224A55ADD59}"/>
                </a:ext>
              </a:extLst>
            </p:cNvPr>
            <p:cNvSpPr/>
            <p:nvPr/>
          </p:nvSpPr>
          <p:spPr>
            <a:xfrm>
              <a:off x="5933407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10F1D06C-637A-2807-AAD0-60F0B81C762A}"/>
                </a:ext>
              </a:extLst>
            </p:cNvPr>
            <p:cNvSpPr/>
            <p:nvPr/>
          </p:nvSpPr>
          <p:spPr>
            <a:xfrm>
              <a:off x="5976270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E40DE6E3-FAB4-B156-4C52-86A6A3FC7C24}"/>
                </a:ext>
              </a:extLst>
            </p:cNvPr>
            <p:cNvSpPr/>
            <p:nvPr/>
          </p:nvSpPr>
          <p:spPr>
            <a:xfrm>
              <a:off x="6019132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2396A9E2-4281-E92C-F098-13A212AFE464}"/>
                </a:ext>
              </a:extLst>
            </p:cNvPr>
            <p:cNvSpPr/>
            <p:nvPr/>
          </p:nvSpPr>
          <p:spPr>
            <a:xfrm>
              <a:off x="5933407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3DB68B2D-1882-874C-828A-331D28FB4D36}"/>
                </a:ext>
              </a:extLst>
            </p:cNvPr>
            <p:cNvSpPr/>
            <p:nvPr/>
          </p:nvSpPr>
          <p:spPr>
            <a:xfrm>
              <a:off x="5976270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C87B8C87-4CDC-AACA-9350-2C16480F252F}"/>
                </a:ext>
              </a:extLst>
            </p:cNvPr>
            <p:cNvSpPr/>
            <p:nvPr/>
          </p:nvSpPr>
          <p:spPr>
            <a:xfrm>
              <a:off x="6019132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E6A31D1E-E8E2-F832-2E41-3AD31E29CE09}"/>
                </a:ext>
              </a:extLst>
            </p:cNvPr>
            <p:cNvSpPr/>
            <p:nvPr/>
          </p:nvSpPr>
          <p:spPr>
            <a:xfrm>
              <a:off x="5933407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E5A1A84F-D9C4-04EB-F9AF-8B0D93C98F90}"/>
                </a:ext>
              </a:extLst>
            </p:cNvPr>
            <p:cNvSpPr/>
            <p:nvPr/>
          </p:nvSpPr>
          <p:spPr>
            <a:xfrm>
              <a:off x="5976270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BDC0EE99-15A6-38F8-CD91-C39581BED021}"/>
                </a:ext>
              </a:extLst>
            </p:cNvPr>
            <p:cNvSpPr/>
            <p:nvPr/>
          </p:nvSpPr>
          <p:spPr>
            <a:xfrm>
              <a:off x="6019132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63FA6D38-7E9A-267E-610B-E73FFC4D4D12}"/>
                </a:ext>
              </a:extLst>
            </p:cNvPr>
            <p:cNvSpPr/>
            <p:nvPr/>
          </p:nvSpPr>
          <p:spPr>
            <a:xfrm>
              <a:off x="6219157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DC1B3F90-61AB-A5C5-50E1-3D1DAE55FF52}"/>
                </a:ext>
              </a:extLst>
            </p:cNvPr>
            <p:cNvSpPr/>
            <p:nvPr/>
          </p:nvSpPr>
          <p:spPr>
            <a:xfrm>
              <a:off x="6181057" y="5317088"/>
              <a:ext cx="19050" cy="541305"/>
            </a:xfrm>
            <a:custGeom>
              <a:avLst/>
              <a:gdLst>
                <a:gd name="connsiteX0" fmla="*/ 0 w 19050"/>
                <a:gd name="connsiteY0" fmla="*/ 0 h 541305"/>
                <a:gd name="connsiteX1" fmla="*/ 19050 w 19050"/>
                <a:gd name="connsiteY1" fmla="*/ 0 h 541305"/>
                <a:gd name="connsiteX2" fmla="*/ 19050 w 19050"/>
                <a:gd name="connsiteY2" fmla="*/ 541306 h 541305"/>
                <a:gd name="connsiteX3" fmla="*/ 0 w 19050"/>
                <a:gd name="connsiteY3" fmla="*/ 541306 h 5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41305">
                  <a:moveTo>
                    <a:pt x="0" y="0"/>
                  </a:moveTo>
                  <a:lnTo>
                    <a:pt x="19050" y="0"/>
                  </a:lnTo>
                  <a:lnTo>
                    <a:pt x="19050" y="541306"/>
                  </a:lnTo>
                  <a:lnTo>
                    <a:pt x="0" y="541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CC7113B3-24FC-C71C-DEC8-65BE2C062438}"/>
                </a:ext>
              </a:extLst>
            </p:cNvPr>
            <p:cNvSpPr/>
            <p:nvPr/>
          </p:nvSpPr>
          <p:spPr>
            <a:xfrm>
              <a:off x="6138195" y="5317088"/>
              <a:ext cx="19050" cy="541305"/>
            </a:xfrm>
            <a:custGeom>
              <a:avLst/>
              <a:gdLst>
                <a:gd name="connsiteX0" fmla="*/ 0 w 19050"/>
                <a:gd name="connsiteY0" fmla="*/ 0 h 541305"/>
                <a:gd name="connsiteX1" fmla="*/ 19050 w 19050"/>
                <a:gd name="connsiteY1" fmla="*/ 0 h 541305"/>
                <a:gd name="connsiteX2" fmla="*/ 19050 w 19050"/>
                <a:gd name="connsiteY2" fmla="*/ 541306 h 541305"/>
                <a:gd name="connsiteX3" fmla="*/ 0 w 19050"/>
                <a:gd name="connsiteY3" fmla="*/ 541306 h 5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41305">
                  <a:moveTo>
                    <a:pt x="0" y="0"/>
                  </a:moveTo>
                  <a:lnTo>
                    <a:pt x="19050" y="0"/>
                  </a:lnTo>
                  <a:lnTo>
                    <a:pt x="19050" y="541306"/>
                  </a:lnTo>
                  <a:lnTo>
                    <a:pt x="0" y="541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任意多边形: 形状 1344">
              <a:extLst>
                <a:ext uri="{FF2B5EF4-FFF2-40B4-BE49-F238E27FC236}">
                  <a16:creationId xmlns:a16="http://schemas.microsoft.com/office/drawing/2014/main" id="{C82AC05D-8984-A64E-FEB1-2F0B05D271AA}"/>
                </a:ext>
              </a:extLst>
            </p:cNvPr>
            <p:cNvSpPr/>
            <p:nvPr/>
          </p:nvSpPr>
          <p:spPr>
            <a:xfrm>
              <a:off x="6262020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任意多边形: 形状 1345">
              <a:extLst>
                <a:ext uri="{FF2B5EF4-FFF2-40B4-BE49-F238E27FC236}">
                  <a16:creationId xmlns:a16="http://schemas.microsoft.com/office/drawing/2014/main" id="{84D37C0F-87CF-E795-5825-40404DEEC55C}"/>
                </a:ext>
              </a:extLst>
            </p:cNvPr>
            <p:cNvSpPr/>
            <p:nvPr/>
          </p:nvSpPr>
          <p:spPr>
            <a:xfrm>
              <a:off x="6304882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任意多边形: 形状 1346">
              <a:extLst>
                <a:ext uri="{FF2B5EF4-FFF2-40B4-BE49-F238E27FC236}">
                  <a16:creationId xmlns:a16="http://schemas.microsoft.com/office/drawing/2014/main" id="{16210FA1-612D-40B4-4BE1-2E8A8B56FFDB}"/>
                </a:ext>
              </a:extLst>
            </p:cNvPr>
            <p:cNvSpPr/>
            <p:nvPr/>
          </p:nvSpPr>
          <p:spPr>
            <a:xfrm>
              <a:off x="6219157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任意多边形: 形状 1347">
              <a:extLst>
                <a:ext uri="{FF2B5EF4-FFF2-40B4-BE49-F238E27FC236}">
                  <a16:creationId xmlns:a16="http://schemas.microsoft.com/office/drawing/2014/main" id="{5AB6EE00-15E3-1C68-73B6-61E6E9F0115E}"/>
                </a:ext>
              </a:extLst>
            </p:cNvPr>
            <p:cNvSpPr/>
            <p:nvPr/>
          </p:nvSpPr>
          <p:spPr>
            <a:xfrm>
              <a:off x="6262020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任意多边形: 形状 1348">
              <a:extLst>
                <a:ext uri="{FF2B5EF4-FFF2-40B4-BE49-F238E27FC236}">
                  <a16:creationId xmlns:a16="http://schemas.microsoft.com/office/drawing/2014/main" id="{DAAA41C5-3413-42E5-A8B3-AFD530803077}"/>
                </a:ext>
              </a:extLst>
            </p:cNvPr>
            <p:cNvSpPr/>
            <p:nvPr/>
          </p:nvSpPr>
          <p:spPr>
            <a:xfrm>
              <a:off x="6304882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任意多边形: 形状 1349">
              <a:extLst>
                <a:ext uri="{FF2B5EF4-FFF2-40B4-BE49-F238E27FC236}">
                  <a16:creationId xmlns:a16="http://schemas.microsoft.com/office/drawing/2014/main" id="{E90FEA8D-3F26-A2BC-04E2-A095050C86C7}"/>
                </a:ext>
              </a:extLst>
            </p:cNvPr>
            <p:cNvSpPr/>
            <p:nvPr/>
          </p:nvSpPr>
          <p:spPr>
            <a:xfrm>
              <a:off x="6219157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任意多边形: 形状 1350">
              <a:extLst>
                <a:ext uri="{FF2B5EF4-FFF2-40B4-BE49-F238E27FC236}">
                  <a16:creationId xmlns:a16="http://schemas.microsoft.com/office/drawing/2014/main" id="{704AE316-4597-B919-46B5-CDA052BEE71C}"/>
                </a:ext>
              </a:extLst>
            </p:cNvPr>
            <p:cNvSpPr/>
            <p:nvPr/>
          </p:nvSpPr>
          <p:spPr>
            <a:xfrm>
              <a:off x="6262020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任意多边形: 形状 1351">
              <a:extLst>
                <a:ext uri="{FF2B5EF4-FFF2-40B4-BE49-F238E27FC236}">
                  <a16:creationId xmlns:a16="http://schemas.microsoft.com/office/drawing/2014/main" id="{4F15150C-148D-5E23-E80E-18FBC6F4EB85}"/>
                </a:ext>
              </a:extLst>
            </p:cNvPr>
            <p:cNvSpPr/>
            <p:nvPr/>
          </p:nvSpPr>
          <p:spPr>
            <a:xfrm>
              <a:off x="6304882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任意多边形: 形状 1352">
              <a:extLst>
                <a:ext uri="{FF2B5EF4-FFF2-40B4-BE49-F238E27FC236}">
                  <a16:creationId xmlns:a16="http://schemas.microsoft.com/office/drawing/2014/main" id="{B29B7C21-7E62-283D-107F-264702A38B99}"/>
                </a:ext>
              </a:extLst>
            </p:cNvPr>
            <p:cNvSpPr/>
            <p:nvPr/>
          </p:nvSpPr>
          <p:spPr>
            <a:xfrm>
              <a:off x="6219157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任意多边形: 形状 1353">
              <a:extLst>
                <a:ext uri="{FF2B5EF4-FFF2-40B4-BE49-F238E27FC236}">
                  <a16:creationId xmlns:a16="http://schemas.microsoft.com/office/drawing/2014/main" id="{92A7948A-44CB-CE23-9DBF-592976F64603}"/>
                </a:ext>
              </a:extLst>
            </p:cNvPr>
            <p:cNvSpPr/>
            <p:nvPr/>
          </p:nvSpPr>
          <p:spPr>
            <a:xfrm>
              <a:off x="6262020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任意多边形: 形状 1354">
              <a:extLst>
                <a:ext uri="{FF2B5EF4-FFF2-40B4-BE49-F238E27FC236}">
                  <a16:creationId xmlns:a16="http://schemas.microsoft.com/office/drawing/2014/main" id="{BD856338-21DE-2DDF-3DD5-B238D682600D}"/>
                </a:ext>
              </a:extLst>
            </p:cNvPr>
            <p:cNvSpPr/>
            <p:nvPr/>
          </p:nvSpPr>
          <p:spPr>
            <a:xfrm>
              <a:off x="6304882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任意多边形: 形状 1355">
              <a:extLst>
                <a:ext uri="{FF2B5EF4-FFF2-40B4-BE49-F238E27FC236}">
                  <a16:creationId xmlns:a16="http://schemas.microsoft.com/office/drawing/2014/main" id="{B6E20D2D-F686-50D5-12A1-DB471A596134}"/>
                </a:ext>
              </a:extLst>
            </p:cNvPr>
            <p:cNvSpPr/>
            <p:nvPr/>
          </p:nvSpPr>
          <p:spPr>
            <a:xfrm>
              <a:off x="6219157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任意多边形: 形状 1356">
              <a:extLst>
                <a:ext uri="{FF2B5EF4-FFF2-40B4-BE49-F238E27FC236}">
                  <a16:creationId xmlns:a16="http://schemas.microsoft.com/office/drawing/2014/main" id="{D6BE0E36-08DB-7A0B-AD03-88DD0E4AD6AB}"/>
                </a:ext>
              </a:extLst>
            </p:cNvPr>
            <p:cNvSpPr/>
            <p:nvPr/>
          </p:nvSpPr>
          <p:spPr>
            <a:xfrm>
              <a:off x="6262020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任意多边形: 形状 1357">
              <a:extLst>
                <a:ext uri="{FF2B5EF4-FFF2-40B4-BE49-F238E27FC236}">
                  <a16:creationId xmlns:a16="http://schemas.microsoft.com/office/drawing/2014/main" id="{DBE25C93-3DDB-E44E-6094-B15E77242964}"/>
                </a:ext>
              </a:extLst>
            </p:cNvPr>
            <p:cNvSpPr/>
            <p:nvPr/>
          </p:nvSpPr>
          <p:spPr>
            <a:xfrm>
              <a:off x="6304882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2FF847F9-2233-64A7-E983-EC12368AB8C6}"/>
                </a:ext>
              </a:extLst>
            </p:cNvPr>
            <p:cNvSpPr/>
            <p:nvPr/>
          </p:nvSpPr>
          <p:spPr>
            <a:xfrm>
              <a:off x="6219157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46707F73-CF2A-66BD-ACC4-DF51C7FBA1BD}"/>
                </a:ext>
              </a:extLst>
            </p:cNvPr>
            <p:cNvSpPr/>
            <p:nvPr/>
          </p:nvSpPr>
          <p:spPr>
            <a:xfrm>
              <a:off x="6262020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任意多边形: 形状 1360">
              <a:extLst>
                <a:ext uri="{FF2B5EF4-FFF2-40B4-BE49-F238E27FC236}">
                  <a16:creationId xmlns:a16="http://schemas.microsoft.com/office/drawing/2014/main" id="{C38E951B-EA4B-08DB-142D-BE7CA351872C}"/>
                </a:ext>
              </a:extLst>
            </p:cNvPr>
            <p:cNvSpPr/>
            <p:nvPr/>
          </p:nvSpPr>
          <p:spPr>
            <a:xfrm>
              <a:off x="6304882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任意多边形: 形状 1361">
              <a:extLst>
                <a:ext uri="{FF2B5EF4-FFF2-40B4-BE49-F238E27FC236}">
                  <a16:creationId xmlns:a16="http://schemas.microsoft.com/office/drawing/2014/main" id="{D08B5E49-E071-B362-8590-1F015013E715}"/>
                </a:ext>
              </a:extLst>
            </p:cNvPr>
            <p:cNvSpPr/>
            <p:nvPr/>
          </p:nvSpPr>
          <p:spPr>
            <a:xfrm>
              <a:off x="5985795" y="46630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任意多边形: 形状 1362">
              <a:extLst>
                <a:ext uri="{FF2B5EF4-FFF2-40B4-BE49-F238E27FC236}">
                  <a16:creationId xmlns:a16="http://schemas.microsoft.com/office/drawing/2014/main" id="{55ABC213-EF3C-1385-8109-9FC3D68E2BAA}"/>
                </a:ext>
              </a:extLst>
            </p:cNvPr>
            <p:cNvSpPr/>
            <p:nvPr/>
          </p:nvSpPr>
          <p:spPr>
            <a:xfrm>
              <a:off x="5985795" y="46884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任意多边形: 形状 1363">
              <a:extLst>
                <a:ext uri="{FF2B5EF4-FFF2-40B4-BE49-F238E27FC236}">
                  <a16:creationId xmlns:a16="http://schemas.microsoft.com/office/drawing/2014/main" id="{A24D4862-B5CD-68FA-47BD-AD79F899CD55}"/>
                </a:ext>
              </a:extLst>
            </p:cNvPr>
            <p:cNvSpPr/>
            <p:nvPr/>
          </p:nvSpPr>
          <p:spPr>
            <a:xfrm>
              <a:off x="5985795" y="47137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任意多边形: 形状 1364">
              <a:extLst>
                <a:ext uri="{FF2B5EF4-FFF2-40B4-BE49-F238E27FC236}">
                  <a16:creationId xmlns:a16="http://schemas.microsoft.com/office/drawing/2014/main" id="{C365B1CA-B4FA-196B-56AC-F2321B0EE418}"/>
                </a:ext>
              </a:extLst>
            </p:cNvPr>
            <p:cNvSpPr/>
            <p:nvPr/>
          </p:nvSpPr>
          <p:spPr>
            <a:xfrm>
              <a:off x="5985795" y="47392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任意多边形: 形状 1365">
              <a:extLst>
                <a:ext uri="{FF2B5EF4-FFF2-40B4-BE49-F238E27FC236}">
                  <a16:creationId xmlns:a16="http://schemas.microsoft.com/office/drawing/2014/main" id="{0DB847C2-7058-FA52-8023-7095A6F695EF}"/>
                </a:ext>
              </a:extLst>
            </p:cNvPr>
            <p:cNvSpPr/>
            <p:nvPr/>
          </p:nvSpPr>
          <p:spPr>
            <a:xfrm>
              <a:off x="5985795" y="47646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任意多边形: 形状 1366">
              <a:extLst>
                <a:ext uri="{FF2B5EF4-FFF2-40B4-BE49-F238E27FC236}">
                  <a16:creationId xmlns:a16="http://schemas.microsoft.com/office/drawing/2014/main" id="{89B29A45-1405-37C2-9B88-70DDE8F2AA58}"/>
                </a:ext>
              </a:extLst>
            </p:cNvPr>
            <p:cNvSpPr/>
            <p:nvPr/>
          </p:nvSpPr>
          <p:spPr>
            <a:xfrm>
              <a:off x="5985795" y="47899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任意多边形: 形状 1367">
              <a:extLst>
                <a:ext uri="{FF2B5EF4-FFF2-40B4-BE49-F238E27FC236}">
                  <a16:creationId xmlns:a16="http://schemas.microsoft.com/office/drawing/2014/main" id="{6CA1ECD7-AB2E-BAC6-63F1-9318EDAFF08F}"/>
                </a:ext>
              </a:extLst>
            </p:cNvPr>
            <p:cNvSpPr/>
            <p:nvPr/>
          </p:nvSpPr>
          <p:spPr>
            <a:xfrm>
              <a:off x="5985795" y="48154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任意多边形: 形状 1368">
              <a:extLst>
                <a:ext uri="{FF2B5EF4-FFF2-40B4-BE49-F238E27FC236}">
                  <a16:creationId xmlns:a16="http://schemas.microsoft.com/office/drawing/2014/main" id="{893845F2-895C-1E3B-8DE3-9F29298C2ACC}"/>
                </a:ext>
              </a:extLst>
            </p:cNvPr>
            <p:cNvSpPr/>
            <p:nvPr/>
          </p:nvSpPr>
          <p:spPr>
            <a:xfrm>
              <a:off x="5985795" y="48408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任意多边形: 形状 1369">
              <a:extLst>
                <a:ext uri="{FF2B5EF4-FFF2-40B4-BE49-F238E27FC236}">
                  <a16:creationId xmlns:a16="http://schemas.microsoft.com/office/drawing/2014/main" id="{5C1E2B04-374E-DB2E-E1FF-553AC940FB4A}"/>
                </a:ext>
              </a:extLst>
            </p:cNvPr>
            <p:cNvSpPr/>
            <p:nvPr/>
          </p:nvSpPr>
          <p:spPr>
            <a:xfrm>
              <a:off x="5985795" y="48661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任意多边形: 形状 1370">
              <a:extLst>
                <a:ext uri="{FF2B5EF4-FFF2-40B4-BE49-F238E27FC236}">
                  <a16:creationId xmlns:a16="http://schemas.microsoft.com/office/drawing/2014/main" id="{DA78C046-0547-43F4-D563-D093E0FCF170}"/>
                </a:ext>
              </a:extLst>
            </p:cNvPr>
            <p:cNvSpPr/>
            <p:nvPr/>
          </p:nvSpPr>
          <p:spPr>
            <a:xfrm>
              <a:off x="5985795" y="48916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任意多边形: 形状 1371">
              <a:extLst>
                <a:ext uri="{FF2B5EF4-FFF2-40B4-BE49-F238E27FC236}">
                  <a16:creationId xmlns:a16="http://schemas.microsoft.com/office/drawing/2014/main" id="{CC206245-EEA6-6263-24DB-F711C7BCB06E}"/>
                </a:ext>
              </a:extLst>
            </p:cNvPr>
            <p:cNvSpPr/>
            <p:nvPr/>
          </p:nvSpPr>
          <p:spPr>
            <a:xfrm>
              <a:off x="5985795" y="49170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任意多边形: 形状 1372">
              <a:extLst>
                <a:ext uri="{FF2B5EF4-FFF2-40B4-BE49-F238E27FC236}">
                  <a16:creationId xmlns:a16="http://schemas.microsoft.com/office/drawing/2014/main" id="{D65626B2-8D12-874D-1DE0-10CE7CA78F92}"/>
                </a:ext>
              </a:extLst>
            </p:cNvPr>
            <p:cNvSpPr/>
            <p:nvPr/>
          </p:nvSpPr>
          <p:spPr>
            <a:xfrm>
              <a:off x="5985795" y="49424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7AB0D6EF-CF3D-307E-D357-5500D88BBC0A}"/>
                </a:ext>
              </a:extLst>
            </p:cNvPr>
            <p:cNvSpPr/>
            <p:nvPr/>
          </p:nvSpPr>
          <p:spPr>
            <a:xfrm>
              <a:off x="5985795" y="49678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任意多边形: 形状 1374">
              <a:extLst>
                <a:ext uri="{FF2B5EF4-FFF2-40B4-BE49-F238E27FC236}">
                  <a16:creationId xmlns:a16="http://schemas.microsoft.com/office/drawing/2014/main" id="{77D8EB97-A668-9996-CDD0-BA9D0C0DA508}"/>
                </a:ext>
              </a:extLst>
            </p:cNvPr>
            <p:cNvSpPr/>
            <p:nvPr/>
          </p:nvSpPr>
          <p:spPr>
            <a:xfrm>
              <a:off x="5985795" y="49932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0D2362C5-84D6-CC11-0B4D-2F34FB41365B}"/>
                </a:ext>
              </a:extLst>
            </p:cNvPr>
            <p:cNvSpPr/>
            <p:nvPr/>
          </p:nvSpPr>
          <p:spPr>
            <a:xfrm>
              <a:off x="5985795" y="50186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任意多边形: 形状 1376">
              <a:extLst>
                <a:ext uri="{FF2B5EF4-FFF2-40B4-BE49-F238E27FC236}">
                  <a16:creationId xmlns:a16="http://schemas.microsoft.com/office/drawing/2014/main" id="{A97E83D7-1971-BAFB-1D08-70AAD94B03C7}"/>
                </a:ext>
              </a:extLst>
            </p:cNvPr>
            <p:cNvSpPr/>
            <p:nvPr/>
          </p:nvSpPr>
          <p:spPr>
            <a:xfrm>
              <a:off x="5985795" y="50440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任意多边形: 形状 1377">
              <a:extLst>
                <a:ext uri="{FF2B5EF4-FFF2-40B4-BE49-F238E27FC236}">
                  <a16:creationId xmlns:a16="http://schemas.microsoft.com/office/drawing/2014/main" id="{F55BD1BE-D916-D108-4C31-1AE431BF0CAE}"/>
                </a:ext>
              </a:extLst>
            </p:cNvPr>
            <p:cNvSpPr/>
            <p:nvPr/>
          </p:nvSpPr>
          <p:spPr>
            <a:xfrm>
              <a:off x="5985795" y="50694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任意多边形: 形状 1378">
              <a:extLst>
                <a:ext uri="{FF2B5EF4-FFF2-40B4-BE49-F238E27FC236}">
                  <a16:creationId xmlns:a16="http://schemas.microsoft.com/office/drawing/2014/main" id="{C8294CFE-8ADB-6A77-D658-5678DE7DD803}"/>
                </a:ext>
              </a:extLst>
            </p:cNvPr>
            <p:cNvSpPr/>
            <p:nvPr/>
          </p:nvSpPr>
          <p:spPr>
            <a:xfrm>
              <a:off x="5985795" y="50948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任意多边形: 形状 1379">
              <a:extLst>
                <a:ext uri="{FF2B5EF4-FFF2-40B4-BE49-F238E27FC236}">
                  <a16:creationId xmlns:a16="http://schemas.microsoft.com/office/drawing/2014/main" id="{50611253-3665-7D2B-43FD-502CAEE54F60}"/>
                </a:ext>
              </a:extLst>
            </p:cNvPr>
            <p:cNvSpPr/>
            <p:nvPr/>
          </p:nvSpPr>
          <p:spPr>
            <a:xfrm>
              <a:off x="5985795" y="51202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任意多边形: 形状 1380">
              <a:extLst>
                <a:ext uri="{FF2B5EF4-FFF2-40B4-BE49-F238E27FC236}">
                  <a16:creationId xmlns:a16="http://schemas.microsoft.com/office/drawing/2014/main" id="{318F5AF9-0A0A-1C1A-4B44-11620D22486B}"/>
                </a:ext>
              </a:extLst>
            </p:cNvPr>
            <p:cNvSpPr/>
            <p:nvPr/>
          </p:nvSpPr>
          <p:spPr>
            <a:xfrm>
              <a:off x="5985795" y="51456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任意多边形: 形状 1381">
              <a:extLst>
                <a:ext uri="{FF2B5EF4-FFF2-40B4-BE49-F238E27FC236}">
                  <a16:creationId xmlns:a16="http://schemas.microsoft.com/office/drawing/2014/main" id="{7D633D04-1686-BB20-D2E6-39328A523DC8}"/>
                </a:ext>
              </a:extLst>
            </p:cNvPr>
            <p:cNvSpPr/>
            <p:nvPr/>
          </p:nvSpPr>
          <p:spPr>
            <a:xfrm>
              <a:off x="5985795" y="51710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任意多边形: 形状 1382">
              <a:extLst>
                <a:ext uri="{FF2B5EF4-FFF2-40B4-BE49-F238E27FC236}">
                  <a16:creationId xmlns:a16="http://schemas.microsoft.com/office/drawing/2014/main" id="{B02A5442-EA3B-5A06-C686-48150DBE93D3}"/>
                </a:ext>
              </a:extLst>
            </p:cNvPr>
            <p:cNvSpPr/>
            <p:nvPr/>
          </p:nvSpPr>
          <p:spPr>
            <a:xfrm>
              <a:off x="5985795" y="5196502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任意多边形: 形状 1383">
              <a:extLst>
                <a:ext uri="{FF2B5EF4-FFF2-40B4-BE49-F238E27FC236}">
                  <a16:creationId xmlns:a16="http://schemas.microsoft.com/office/drawing/2014/main" id="{F29AEA9C-8FF4-BD2C-7793-592CF6A235BD}"/>
                </a:ext>
              </a:extLst>
            </p:cNvPr>
            <p:cNvSpPr/>
            <p:nvPr/>
          </p:nvSpPr>
          <p:spPr>
            <a:xfrm>
              <a:off x="5985795" y="52218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任意多边形: 形状 1384">
              <a:extLst>
                <a:ext uri="{FF2B5EF4-FFF2-40B4-BE49-F238E27FC236}">
                  <a16:creationId xmlns:a16="http://schemas.microsoft.com/office/drawing/2014/main" id="{CF088FEB-FEFD-98A4-2505-F3371F69443A}"/>
                </a:ext>
              </a:extLst>
            </p:cNvPr>
            <p:cNvSpPr/>
            <p:nvPr/>
          </p:nvSpPr>
          <p:spPr>
            <a:xfrm>
              <a:off x="6107239" y="4609000"/>
              <a:ext cx="16668" cy="628745"/>
            </a:xfrm>
            <a:custGeom>
              <a:avLst/>
              <a:gdLst>
                <a:gd name="connsiteX0" fmla="*/ 0 w 16668"/>
                <a:gd name="connsiteY0" fmla="*/ 0 h 628745"/>
                <a:gd name="connsiteX1" fmla="*/ 16669 w 16668"/>
                <a:gd name="connsiteY1" fmla="*/ 0 h 628745"/>
                <a:gd name="connsiteX2" fmla="*/ 16669 w 16668"/>
                <a:gd name="connsiteY2" fmla="*/ 628745 h 628745"/>
                <a:gd name="connsiteX3" fmla="*/ 0 w 16668"/>
                <a:gd name="connsiteY3" fmla="*/ 628745 h 62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68" h="628745">
                  <a:moveTo>
                    <a:pt x="0" y="0"/>
                  </a:moveTo>
                  <a:lnTo>
                    <a:pt x="16669" y="0"/>
                  </a:lnTo>
                  <a:lnTo>
                    <a:pt x="16669" y="628745"/>
                  </a:lnTo>
                  <a:lnTo>
                    <a:pt x="0" y="6287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任意多边形: 形状 1385">
              <a:extLst>
                <a:ext uri="{FF2B5EF4-FFF2-40B4-BE49-F238E27FC236}">
                  <a16:creationId xmlns:a16="http://schemas.microsoft.com/office/drawing/2014/main" id="{A375681C-7496-D6C6-4B32-14C647B4F764}"/>
                </a:ext>
              </a:extLst>
            </p:cNvPr>
            <p:cNvSpPr/>
            <p:nvPr/>
          </p:nvSpPr>
          <p:spPr>
            <a:xfrm>
              <a:off x="6419182" y="4950376"/>
              <a:ext cx="226980" cy="17430"/>
            </a:xfrm>
            <a:custGeom>
              <a:avLst/>
              <a:gdLst>
                <a:gd name="connsiteX0" fmla="*/ 0 w 226980"/>
                <a:gd name="connsiteY0" fmla="*/ 0 h 17430"/>
                <a:gd name="connsiteX1" fmla="*/ 226981 w 226980"/>
                <a:gd name="connsiteY1" fmla="*/ 0 h 17430"/>
                <a:gd name="connsiteX2" fmla="*/ 226981 w 226980"/>
                <a:gd name="connsiteY2" fmla="*/ 17431 h 17430"/>
                <a:gd name="connsiteX3" fmla="*/ 0 w 226980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980" h="17430">
                  <a:moveTo>
                    <a:pt x="0" y="0"/>
                  </a:moveTo>
                  <a:lnTo>
                    <a:pt x="226981" y="0"/>
                  </a:lnTo>
                  <a:lnTo>
                    <a:pt x="226981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任意多边形: 形状 1386">
              <a:extLst>
                <a:ext uri="{FF2B5EF4-FFF2-40B4-BE49-F238E27FC236}">
                  <a16:creationId xmlns:a16="http://schemas.microsoft.com/office/drawing/2014/main" id="{90B3F304-B194-850D-BF82-DA03B97DDBD3}"/>
                </a:ext>
              </a:extLst>
            </p:cNvPr>
            <p:cNvSpPr/>
            <p:nvPr/>
          </p:nvSpPr>
          <p:spPr>
            <a:xfrm>
              <a:off x="6419182" y="4992476"/>
              <a:ext cx="226980" cy="17430"/>
            </a:xfrm>
            <a:custGeom>
              <a:avLst/>
              <a:gdLst>
                <a:gd name="connsiteX0" fmla="*/ 0 w 226980"/>
                <a:gd name="connsiteY0" fmla="*/ 0 h 17430"/>
                <a:gd name="connsiteX1" fmla="*/ 226981 w 226980"/>
                <a:gd name="connsiteY1" fmla="*/ 0 h 17430"/>
                <a:gd name="connsiteX2" fmla="*/ 226981 w 226980"/>
                <a:gd name="connsiteY2" fmla="*/ 17431 h 17430"/>
                <a:gd name="connsiteX3" fmla="*/ 0 w 226980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980" h="17430">
                  <a:moveTo>
                    <a:pt x="0" y="0"/>
                  </a:moveTo>
                  <a:lnTo>
                    <a:pt x="226981" y="0"/>
                  </a:lnTo>
                  <a:lnTo>
                    <a:pt x="226981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id="{7D662013-68B7-9EF9-36DF-B5B92422BD19}"/>
                </a:ext>
              </a:extLst>
            </p:cNvPr>
            <p:cNvSpPr/>
            <p:nvPr/>
          </p:nvSpPr>
          <p:spPr>
            <a:xfrm>
              <a:off x="6540626" y="505200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id="{AF237E9E-3848-206E-95CD-79F1882F7518}"/>
                </a:ext>
              </a:extLst>
            </p:cNvPr>
            <p:cNvSpPr/>
            <p:nvPr/>
          </p:nvSpPr>
          <p:spPr>
            <a:xfrm>
              <a:off x="6540626" y="508610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id="{4528CCB1-05CB-C14E-3E75-25A41B3DD694}"/>
                </a:ext>
              </a:extLst>
            </p:cNvPr>
            <p:cNvSpPr/>
            <p:nvPr/>
          </p:nvSpPr>
          <p:spPr>
            <a:xfrm>
              <a:off x="6540626" y="5120206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id="{5DAD708D-14B3-1E81-E381-6A3395D20824}"/>
                </a:ext>
              </a:extLst>
            </p:cNvPr>
            <p:cNvSpPr/>
            <p:nvPr/>
          </p:nvSpPr>
          <p:spPr>
            <a:xfrm>
              <a:off x="6540626" y="5154401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id="{17DBE77C-C73D-CB6E-8D19-212DBBEB6122}"/>
                </a:ext>
              </a:extLst>
            </p:cNvPr>
            <p:cNvSpPr/>
            <p:nvPr/>
          </p:nvSpPr>
          <p:spPr>
            <a:xfrm>
              <a:off x="6540626" y="5188501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id="{858E014D-FAD9-BB81-4A3D-FBD94E6354BC}"/>
                </a:ext>
              </a:extLst>
            </p:cNvPr>
            <p:cNvSpPr/>
            <p:nvPr/>
          </p:nvSpPr>
          <p:spPr>
            <a:xfrm>
              <a:off x="6540626" y="522269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id="{292AA5AB-C19B-64FB-B6A3-A9727EC08341}"/>
                </a:ext>
              </a:extLst>
            </p:cNvPr>
            <p:cNvSpPr/>
            <p:nvPr/>
          </p:nvSpPr>
          <p:spPr>
            <a:xfrm>
              <a:off x="6540626" y="525679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id="{75578B67-4CD3-211D-E481-795CEC789C4C}"/>
                </a:ext>
              </a:extLst>
            </p:cNvPr>
            <p:cNvSpPr/>
            <p:nvPr/>
          </p:nvSpPr>
          <p:spPr>
            <a:xfrm>
              <a:off x="6540626" y="5290894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id="{65C2D12D-7DEE-1ADF-34B8-F5F443AFA7D0}"/>
                </a:ext>
              </a:extLst>
            </p:cNvPr>
            <p:cNvSpPr/>
            <p:nvPr/>
          </p:nvSpPr>
          <p:spPr>
            <a:xfrm>
              <a:off x="6540626" y="532508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id="{E05CB7C0-D492-5089-64A8-24EC08E1F5A7}"/>
                </a:ext>
              </a:extLst>
            </p:cNvPr>
            <p:cNvSpPr/>
            <p:nvPr/>
          </p:nvSpPr>
          <p:spPr>
            <a:xfrm>
              <a:off x="6540626" y="535918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id="{DB2AAFC4-A4FA-404E-F7E8-EE92E179FE9B}"/>
                </a:ext>
              </a:extLst>
            </p:cNvPr>
            <p:cNvSpPr/>
            <p:nvPr/>
          </p:nvSpPr>
          <p:spPr>
            <a:xfrm>
              <a:off x="6540626" y="539338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id="{B40C7205-EF68-74D1-EA94-04F9A190AF21}"/>
                </a:ext>
              </a:extLst>
            </p:cNvPr>
            <p:cNvSpPr/>
            <p:nvPr/>
          </p:nvSpPr>
          <p:spPr>
            <a:xfrm>
              <a:off x="6540626" y="542748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id="{0F00F50A-ACA7-E756-91CF-1C2CD7908582}"/>
                </a:ext>
              </a:extLst>
            </p:cNvPr>
            <p:cNvSpPr/>
            <p:nvPr/>
          </p:nvSpPr>
          <p:spPr>
            <a:xfrm>
              <a:off x="6540626" y="5461582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id="{BFB72612-CE8A-3407-15E4-54537F4D9939}"/>
                </a:ext>
              </a:extLst>
            </p:cNvPr>
            <p:cNvSpPr/>
            <p:nvPr/>
          </p:nvSpPr>
          <p:spPr>
            <a:xfrm>
              <a:off x="6540626" y="549577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id="{A13B2B24-3B8D-346D-F6FF-7D0039A0D06D}"/>
                </a:ext>
              </a:extLst>
            </p:cNvPr>
            <p:cNvSpPr/>
            <p:nvPr/>
          </p:nvSpPr>
          <p:spPr>
            <a:xfrm>
              <a:off x="6540626" y="552987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id="{4FF21466-8AE5-9689-FE31-58F590435910}"/>
                </a:ext>
              </a:extLst>
            </p:cNvPr>
            <p:cNvSpPr/>
            <p:nvPr/>
          </p:nvSpPr>
          <p:spPr>
            <a:xfrm>
              <a:off x="6631114" y="505200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id="{CA604B7A-BC51-89D6-10A2-3D1CF4F87303}"/>
                </a:ext>
              </a:extLst>
            </p:cNvPr>
            <p:cNvSpPr/>
            <p:nvPr/>
          </p:nvSpPr>
          <p:spPr>
            <a:xfrm>
              <a:off x="6631114" y="508610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id="{9D84B3FD-F6B3-EFEE-D788-24022D48BC2C}"/>
                </a:ext>
              </a:extLst>
            </p:cNvPr>
            <p:cNvSpPr/>
            <p:nvPr/>
          </p:nvSpPr>
          <p:spPr>
            <a:xfrm>
              <a:off x="6631114" y="5120206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id="{FEE5B8E2-2515-A2F7-A732-5D172825D94D}"/>
                </a:ext>
              </a:extLst>
            </p:cNvPr>
            <p:cNvSpPr/>
            <p:nvPr/>
          </p:nvSpPr>
          <p:spPr>
            <a:xfrm>
              <a:off x="6631114" y="5154401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id="{451AD3CE-F97D-A255-86FA-F90938F097F5}"/>
                </a:ext>
              </a:extLst>
            </p:cNvPr>
            <p:cNvSpPr/>
            <p:nvPr/>
          </p:nvSpPr>
          <p:spPr>
            <a:xfrm>
              <a:off x="6631114" y="5188501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id="{3A1D003B-89C0-0C4B-595F-3F850C54B475}"/>
                </a:ext>
              </a:extLst>
            </p:cNvPr>
            <p:cNvSpPr/>
            <p:nvPr/>
          </p:nvSpPr>
          <p:spPr>
            <a:xfrm>
              <a:off x="6631114" y="522269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id="{E33C9FE2-7E2F-4146-1C69-E96469A586B2}"/>
                </a:ext>
              </a:extLst>
            </p:cNvPr>
            <p:cNvSpPr/>
            <p:nvPr/>
          </p:nvSpPr>
          <p:spPr>
            <a:xfrm>
              <a:off x="6631114" y="525679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id="{494048A9-04C2-A569-1677-C73025BD3732}"/>
                </a:ext>
              </a:extLst>
            </p:cNvPr>
            <p:cNvSpPr/>
            <p:nvPr/>
          </p:nvSpPr>
          <p:spPr>
            <a:xfrm>
              <a:off x="6451758" y="461852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id="{9837EE23-E34F-622A-82E9-D4AEB5E82B6C}"/>
                </a:ext>
              </a:extLst>
            </p:cNvPr>
            <p:cNvSpPr/>
            <p:nvPr/>
          </p:nvSpPr>
          <p:spPr>
            <a:xfrm>
              <a:off x="6451758" y="4652624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id="{1AD95AA2-277D-C153-4527-AC7436345335}"/>
                </a:ext>
              </a:extLst>
            </p:cNvPr>
            <p:cNvSpPr/>
            <p:nvPr/>
          </p:nvSpPr>
          <p:spPr>
            <a:xfrm>
              <a:off x="6451758" y="468681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id="{9D76526F-C6C1-F385-4935-DDF147A8E2D9}"/>
                </a:ext>
              </a:extLst>
            </p:cNvPr>
            <p:cNvSpPr/>
            <p:nvPr/>
          </p:nvSpPr>
          <p:spPr>
            <a:xfrm>
              <a:off x="6451758" y="4720918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id="{9B41BDB2-ABDA-633D-00E8-9F2D90C1C665}"/>
                </a:ext>
              </a:extLst>
            </p:cNvPr>
            <p:cNvSpPr/>
            <p:nvPr/>
          </p:nvSpPr>
          <p:spPr>
            <a:xfrm>
              <a:off x="6451758" y="475511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F15D5A35-BFE0-B392-D44F-503D5806C8A0}"/>
                </a:ext>
              </a:extLst>
            </p:cNvPr>
            <p:cNvSpPr/>
            <p:nvPr/>
          </p:nvSpPr>
          <p:spPr>
            <a:xfrm>
              <a:off x="6451758" y="478921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id="{580A04B9-6755-9404-1B9B-288948A88165}"/>
                </a:ext>
              </a:extLst>
            </p:cNvPr>
            <p:cNvSpPr/>
            <p:nvPr/>
          </p:nvSpPr>
          <p:spPr>
            <a:xfrm>
              <a:off x="6451758" y="4823312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id="{A40D17BC-2C84-F07B-FAAF-F72FEC2E953E}"/>
                </a:ext>
              </a:extLst>
            </p:cNvPr>
            <p:cNvSpPr/>
            <p:nvPr/>
          </p:nvSpPr>
          <p:spPr>
            <a:xfrm>
              <a:off x="6542245" y="461852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id="{9594183A-9E94-375E-F8E2-2031B276036C}"/>
                </a:ext>
              </a:extLst>
            </p:cNvPr>
            <p:cNvSpPr/>
            <p:nvPr/>
          </p:nvSpPr>
          <p:spPr>
            <a:xfrm>
              <a:off x="6542245" y="4652624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id="{978AC0B3-E9E3-1729-52B2-77DC675F545E}"/>
                </a:ext>
              </a:extLst>
            </p:cNvPr>
            <p:cNvSpPr/>
            <p:nvPr/>
          </p:nvSpPr>
          <p:spPr>
            <a:xfrm>
              <a:off x="6542245" y="468681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id="{C0B9CE9F-2394-BC4E-A270-C7FBF55232F1}"/>
                </a:ext>
              </a:extLst>
            </p:cNvPr>
            <p:cNvSpPr/>
            <p:nvPr/>
          </p:nvSpPr>
          <p:spPr>
            <a:xfrm>
              <a:off x="6542245" y="4720918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id="{96FFB852-5E87-168C-634A-E40D4E368079}"/>
                </a:ext>
              </a:extLst>
            </p:cNvPr>
            <p:cNvSpPr/>
            <p:nvPr/>
          </p:nvSpPr>
          <p:spPr>
            <a:xfrm>
              <a:off x="6542245" y="475511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2" name="任意多边形: 形状 1421">
              <a:extLst>
                <a:ext uri="{FF2B5EF4-FFF2-40B4-BE49-F238E27FC236}">
                  <a16:creationId xmlns:a16="http://schemas.microsoft.com/office/drawing/2014/main" id="{30BFD064-4EFE-FF58-4CD9-7D99114FFA21}"/>
                </a:ext>
              </a:extLst>
            </p:cNvPr>
            <p:cNvSpPr/>
            <p:nvPr/>
          </p:nvSpPr>
          <p:spPr>
            <a:xfrm>
              <a:off x="6542245" y="478921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3" name="任意多边形: 形状 1422">
              <a:extLst>
                <a:ext uri="{FF2B5EF4-FFF2-40B4-BE49-F238E27FC236}">
                  <a16:creationId xmlns:a16="http://schemas.microsoft.com/office/drawing/2014/main" id="{76A8A3DB-68F6-5A10-1C78-7D4C09565B50}"/>
                </a:ext>
              </a:extLst>
            </p:cNvPr>
            <p:cNvSpPr/>
            <p:nvPr/>
          </p:nvSpPr>
          <p:spPr>
            <a:xfrm>
              <a:off x="6542245" y="4823312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4" name="任意多边形: 形状 1423">
              <a:extLst>
                <a:ext uri="{FF2B5EF4-FFF2-40B4-BE49-F238E27FC236}">
                  <a16:creationId xmlns:a16="http://schemas.microsoft.com/office/drawing/2014/main" id="{828A508A-0EAD-CEA6-BD41-EDBB7BE1DE78}"/>
                </a:ext>
              </a:extLst>
            </p:cNvPr>
            <p:cNvSpPr/>
            <p:nvPr/>
          </p:nvSpPr>
          <p:spPr>
            <a:xfrm>
              <a:off x="6631114" y="5290894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5" name="任意多边形: 形状 1424">
              <a:extLst>
                <a:ext uri="{FF2B5EF4-FFF2-40B4-BE49-F238E27FC236}">
                  <a16:creationId xmlns:a16="http://schemas.microsoft.com/office/drawing/2014/main" id="{AFDD1AB3-E6E0-BD80-9812-6F77FA399529}"/>
                </a:ext>
              </a:extLst>
            </p:cNvPr>
            <p:cNvSpPr/>
            <p:nvPr/>
          </p:nvSpPr>
          <p:spPr>
            <a:xfrm>
              <a:off x="6631114" y="532508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id="{E2A6A5D9-9BC4-FAE7-52D6-A0BA966C2AC5}"/>
                </a:ext>
              </a:extLst>
            </p:cNvPr>
            <p:cNvSpPr/>
            <p:nvPr/>
          </p:nvSpPr>
          <p:spPr>
            <a:xfrm>
              <a:off x="6631114" y="535918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id="{382C6FE1-C3D4-560C-B931-09FCF1617908}"/>
                </a:ext>
              </a:extLst>
            </p:cNvPr>
            <p:cNvSpPr/>
            <p:nvPr/>
          </p:nvSpPr>
          <p:spPr>
            <a:xfrm>
              <a:off x="6631114" y="539338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id="{9A653D9F-B1CA-0998-A6CE-D94310991784}"/>
                </a:ext>
              </a:extLst>
            </p:cNvPr>
            <p:cNvSpPr/>
            <p:nvPr/>
          </p:nvSpPr>
          <p:spPr>
            <a:xfrm>
              <a:off x="6631114" y="542748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id="{8BFD05D1-2401-B3E0-B27C-140A7E30531B}"/>
                </a:ext>
              </a:extLst>
            </p:cNvPr>
            <p:cNvSpPr/>
            <p:nvPr/>
          </p:nvSpPr>
          <p:spPr>
            <a:xfrm>
              <a:off x="6631114" y="5461582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id="{C5D993B7-BB6F-C9D7-E358-34D2AB7790B4}"/>
                </a:ext>
              </a:extLst>
            </p:cNvPr>
            <p:cNvSpPr/>
            <p:nvPr/>
          </p:nvSpPr>
          <p:spPr>
            <a:xfrm>
              <a:off x="6631114" y="549577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B594B5F9-DF4B-D2CE-A7EB-6B5478516572}"/>
                </a:ext>
              </a:extLst>
            </p:cNvPr>
            <p:cNvSpPr/>
            <p:nvPr/>
          </p:nvSpPr>
          <p:spPr>
            <a:xfrm>
              <a:off x="6631114" y="552987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1A58EA70-7C01-EAD3-58FF-7733E0CD01C3}"/>
                </a:ext>
              </a:extLst>
            </p:cNvPr>
            <p:cNvSpPr/>
            <p:nvPr/>
          </p:nvSpPr>
          <p:spPr>
            <a:xfrm>
              <a:off x="6695407" y="4530037"/>
              <a:ext cx="36480" cy="336137"/>
            </a:xfrm>
            <a:custGeom>
              <a:avLst/>
              <a:gdLst>
                <a:gd name="connsiteX0" fmla="*/ 0 w 36480"/>
                <a:gd name="connsiteY0" fmla="*/ 0 h 336137"/>
                <a:gd name="connsiteX1" fmla="*/ 36481 w 36480"/>
                <a:gd name="connsiteY1" fmla="*/ 0 h 336137"/>
                <a:gd name="connsiteX2" fmla="*/ 36481 w 36480"/>
                <a:gd name="connsiteY2" fmla="*/ 336137 h 336137"/>
                <a:gd name="connsiteX3" fmla="*/ 0 w 36480"/>
                <a:gd name="connsiteY3" fmla="*/ 336137 h 33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" h="336137">
                  <a:moveTo>
                    <a:pt x="0" y="0"/>
                  </a:moveTo>
                  <a:lnTo>
                    <a:pt x="36481" y="0"/>
                  </a:lnTo>
                  <a:lnTo>
                    <a:pt x="36481" y="336137"/>
                  </a:lnTo>
                  <a:lnTo>
                    <a:pt x="0" y="3361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E548B141-C079-557E-9D3E-3956BD772373}"/>
                </a:ext>
              </a:extLst>
            </p:cNvPr>
            <p:cNvSpPr/>
            <p:nvPr/>
          </p:nvSpPr>
          <p:spPr>
            <a:xfrm>
              <a:off x="6734174" y="4882081"/>
              <a:ext cx="32004" cy="587406"/>
            </a:xfrm>
            <a:custGeom>
              <a:avLst/>
              <a:gdLst>
                <a:gd name="connsiteX0" fmla="*/ 0 w 32004"/>
                <a:gd name="connsiteY0" fmla="*/ 0 h 587406"/>
                <a:gd name="connsiteX1" fmla="*/ 32004 w 32004"/>
                <a:gd name="connsiteY1" fmla="*/ 0 h 587406"/>
                <a:gd name="connsiteX2" fmla="*/ 32004 w 32004"/>
                <a:gd name="connsiteY2" fmla="*/ 587407 h 587406"/>
                <a:gd name="connsiteX3" fmla="*/ 0 w 32004"/>
                <a:gd name="connsiteY3" fmla="*/ 587407 h 58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04" h="587406">
                  <a:moveTo>
                    <a:pt x="0" y="0"/>
                  </a:moveTo>
                  <a:lnTo>
                    <a:pt x="32004" y="0"/>
                  </a:lnTo>
                  <a:lnTo>
                    <a:pt x="32004" y="587407"/>
                  </a:lnTo>
                  <a:lnTo>
                    <a:pt x="0" y="5874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id="{C2E56C57-956F-DDDB-61E7-DE99CDC1A8EA}"/>
                </a:ext>
              </a:extLst>
            </p:cNvPr>
            <p:cNvSpPr/>
            <p:nvPr/>
          </p:nvSpPr>
          <p:spPr>
            <a:xfrm>
              <a:off x="6890670" y="4907513"/>
              <a:ext cx="15906" cy="561975"/>
            </a:xfrm>
            <a:custGeom>
              <a:avLst/>
              <a:gdLst>
                <a:gd name="connsiteX0" fmla="*/ 0 w 15906"/>
                <a:gd name="connsiteY0" fmla="*/ 0 h 561975"/>
                <a:gd name="connsiteX1" fmla="*/ 15907 w 15906"/>
                <a:gd name="connsiteY1" fmla="*/ 0 h 561975"/>
                <a:gd name="connsiteX2" fmla="*/ 15907 w 15906"/>
                <a:gd name="connsiteY2" fmla="*/ 561975 h 561975"/>
                <a:gd name="connsiteX3" fmla="*/ 0 w 15906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561975">
                  <a:moveTo>
                    <a:pt x="0" y="0"/>
                  </a:moveTo>
                  <a:lnTo>
                    <a:pt x="15907" y="0"/>
                  </a:lnTo>
                  <a:lnTo>
                    <a:pt x="15907" y="561975"/>
                  </a:lnTo>
                  <a:lnTo>
                    <a:pt x="0" y="561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E5CCF6C2-0157-33A1-0619-88DE96000939}"/>
                </a:ext>
              </a:extLst>
            </p:cNvPr>
            <p:cNvSpPr/>
            <p:nvPr/>
          </p:nvSpPr>
          <p:spPr>
            <a:xfrm>
              <a:off x="6921531" y="5003335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76591F30-0007-D169-C314-A0088946F910}"/>
                </a:ext>
              </a:extLst>
            </p:cNvPr>
            <p:cNvSpPr/>
            <p:nvPr/>
          </p:nvSpPr>
          <p:spPr>
            <a:xfrm>
              <a:off x="6921531" y="5060485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957DE260-28DD-B249-5555-0084A9D96A93}"/>
                </a:ext>
              </a:extLst>
            </p:cNvPr>
            <p:cNvSpPr/>
            <p:nvPr/>
          </p:nvSpPr>
          <p:spPr>
            <a:xfrm>
              <a:off x="6921531" y="511753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id="{8B6DBD9A-2DDF-0CC1-5D1E-0C667A61B75F}"/>
                </a:ext>
              </a:extLst>
            </p:cNvPr>
            <p:cNvSpPr/>
            <p:nvPr/>
          </p:nvSpPr>
          <p:spPr>
            <a:xfrm>
              <a:off x="6921531" y="517468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B7DC1FE8-B55D-77A1-F834-98CCCC84E80A}"/>
                </a:ext>
              </a:extLst>
            </p:cNvPr>
            <p:cNvSpPr/>
            <p:nvPr/>
          </p:nvSpPr>
          <p:spPr>
            <a:xfrm>
              <a:off x="6921531" y="5231744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ACA330C5-E754-EBD6-5C8B-8BA23BFD4569}"/>
                </a:ext>
              </a:extLst>
            </p:cNvPr>
            <p:cNvSpPr/>
            <p:nvPr/>
          </p:nvSpPr>
          <p:spPr>
            <a:xfrm>
              <a:off x="6921531" y="5288894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2F2FF6F1-3D9A-3A36-3BC3-A1C0D63DDBE5}"/>
                </a:ext>
              </a:extLst>
            </p:cNvPr>
            <p:cNvSpPr/>
            <p:nvPr/>
          </p:nvSpPr>
          <p:spPr>
            <a:xfrm>
              <a:off x="6921531" y="534594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996A2D75-D825-845E-DCDD-1B9FFA2F9BD4}"/>
                </a:ext>
              </a:extLst>
            </p:cNvPr>
            <p:cNvSpPr/>
            <p:nvPr/>
          </p:nvSpPr>
          <p:spPr>
            <a:xfrm>
              <a:off x="6921531" y="540309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2854419B-51BB-A412-AE24-6E81F9702F9C}"/>
                </a:ext>
              </a:extLst>
            </p:cNvPr>
            <p:cNvSpPr/>
            <p:nvPr/>
          </p:nvSpPr>
          <p:spPr>
            <a:xfrm>
              <a:off x="7072312" y="5003430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F2F61EEF-4996-2C42-B265-4D026C7CFEF9}"/>
                </a:ext>
              </a:extLst>
            </p:cNvPr>
            <p:cNvSpPr/>
            <p:nvPr/>
          </p:nvSpPr>
          <p:spPr>
            <a:xfrm>
              <a:off x="7072312" y="5055055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29AEEBF3-936A-EB48-66F1-CECEA6B988C3}"/>
                </a:ext>
              </a:extLst>
            </p:cNvPr>
            <p:cNvSpPr/>
            <p:nvPr/>
          </p:nvSpPr>
          <p:spPr>
            <a:xfrm>
              <a:off x="7072312" y="5106681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CABD76AE-B238-CF44-7539-DF7F6F84133C}"/>
                </a:ext>
              </a:extLst>
            </p:cNvPr>
            <p:cNvSpPr/>
            <p:nvPr/>
          </p:nvSpPr>
          <p:spPr>
            <a:xfrm>
              <a:off x="7072312" y="5158211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32A7E8DF-6DC5-35FC-2BEB-C448427FCEF9}"/>
                </a:ext>
              </a:extLst>
            </p:cNvPr>
            <p:cNvSpPr/>
            <p:nvPr/>
          </p:nvSpPr>
          <p:spPr>
            <a:xfrm>
              <a:off x="7072312" y="5209836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1F6197A2-98C7-6A5F-81A6-8AF4B057B00C}"/>
                </a:ext>
              </a:extLst>
            </p:cNvPr>
            <p:cNvSpPr/>
            <p:nvPr/>
          </p:nvSpPr>
          <p:spPr>
            <a:xfrm>
              <a:off x="7072312" y="5261462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56762798-C2B5-9EFE-11C6-B26818AF5027}"/>
                </a:ext>
              </a:extLst>
            </p:cNvPr>
            <p:cNvSpPr/>
            <p:nvPr/>
          </p:nvSpPr>
          <p:spPr>
            <a:xfrm>
              <a:off x="7072312" y="5313087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0CBF45DF-7F60-CAB9-74AE-1B4B7D51CD98}"/>
                </a:ext>
              </a:extLst>
            </p:cNvPr>
            <p:cNvSpPr/>
            <p:nvPr/>
          </p:nvSpPr>
          <p:spPr>
            <a:xfrm>
              <a:off x="7072312" y="5364618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526 h 28860"/>
                <a:gd name="connsiteX6" fmla="*/ 111157 w 122586"/>
                <a:gd name="connsiteY6" fmla="*/ 17526 h 28860"/>
                <a:gd name="connsiteX7" fmla="*/ 111157 w 122586"/>
                <a:gd name="connsiteY7" fmla="*/ 11525 h 28860"/>
                <a:gd name="connsiteX8" fmla="*/ 11430 w 122586"/>
                <a:gd name="connsiteY8" fmla="*/ 11525 h 28860"/>
                <a:gd name="connsiteX9" fmla="*/ 11430 w 122586"/>
                <a:gd name="connsiteY9" fmla="*/ 17526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526"/>
                  </a:moveTo>
                  <a:lnTo>
                    <a:pt x="111157" y="17526"/>
                  </a:lnTo>
                  <a:lnTo>
                    <a:pt x="111157" y="11525"/>
                  </a:lnTo>
                  <a:lnTo>
                    <a:pt x="11430" y="11525"/>
                  </a:lnTo>
                  <a:lnTo>
                    <a:pt x="11430" y="175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85E3B683-32C4-6993-C546-D6AEC053382B}"/>
                </a:ext>
              </a:extLst>
            </p:cNvPr>
            <p:cNvSpPr/>
            <p:nvPr/>
          </p:nvSpPr>
          <p:spPr>
            <a:xfrm>
              <a:off x="7072312" y="5416243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2FE11166-4D23-DA45-FC19-EF22EB0D98CD}"/>
                </a:ext>
              </a:extLst>
            </p:cNvPr>
            <p:cNvSpPr/>
            <p:nvPr/>
          </p:nvSpPr>
          <p:spPr>
            <a:xfrm>
              <a:off x="7072312" y="5467869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3F546F58-B54C-0C86-C37C-3A49A9CA19D5}"/>
                </a:ext>
              </a:extLst>
            </p:cNvPr>
            <p:cNvSpPr/>
            <p:nvPr/>
          </p:nvSpPr>
          <p:spPr>
            <a:xfrm>
              <a:off x="6756653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A223D7B6-F6AE-A38B-8B2C-A427FAE3469A}"/>
                </a:ext>
              </a:extLst>
            </p:cNvPr>
            <p:cNvSpPr/>
            <p:nvPr/>
          </p:nvSpPr>
          <p:spPr>
            <a:xfrm>
              <a:off x="6809041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1613AB52-756C-A6A4-479D-A9F31C6EE3FF}"/>
                </a:ext>
              </a:extLst>
            </p:cNvPr>
            <p:cNvSpPr/>
            <p:nvPr/>
          </p:nvSpPr>
          <p:spPr>
            <a:xfrm>
              <a:off x="6861428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677FC8FE-70EF-67F3-B5B6-9B973C12E151}"/>
                </a:ext>
              </a:extLst>
            </p:cNvPr>
            <p:cNvSpPr/>
            <p:nvPr/>
          </p:nvSpPr>
          <p:spPr>
            <a:xfrm>
              <a:off x="6913816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82068F6D-F01B-6810-017B-63660E2F2264}"/>
                </a:ext>
              </a:extLst>
            </p:cNvPr>
            <p:cNvSpPr/>
            <p:nvPr/>
          </p:nvSpPr>
          <p:spPr>
            <a:xfrm>
              <a:off x="6756653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D82BC8A5-5D47-F2B1-D185-1D45E3A464F3}"/>
                </a:ext>
              </a:extLst>
            </p:cNvPr>
            <p:cNvSpPr/>
            <p:nvPr/>
          </p:nvSpPr>
          <p:spPr>
            <a:xfrm>
              <a:off x="6809041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F56C1C70-FC95-55E7-9174-E96EB4825973}"/>
                </a:ext>
              </a:extLst>
            </p:cNvPr>
            <p:cNvSpPr/>
            <p:nvPr/>
          </p:nvSpPr>
          <p:spPr>
            <a:xfrm>
              <a:off x="6861428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BF660516-22A7-4017-4DED-0CC186F3EF3C}"/>
                </a:ext>
              </a:extLst>
            </p:cNvPr>
            <p:cNvSpPr/>
            <p:nvPr/>
          </p:nvSpPr>
          <p:spPr>
            <a:xfrm>
              <a:off x="6913816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5E08CEAC-AED8-2222-3B3A-DA6409CF17D0}"/>
                </a:ext>
              </a:extLst>
            </p:cNvPr>
            <p:cNvSpPr/>
            <p:nvPr/>
          </p:nvSpPr>
          <p:spPr>
            <a:xfrm>
              <a:off x="6756653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6727FF37-3FCC-9148-5066-EBAE6898F56B}"/>
                </a:ext>
              </a:extLst>
            </p:cNvPr>
            <p:cNvSpPr/>
            <p:nvPr/>
          </p:nvSpPr>
          <p:spPr>
            <a:xfrm>
              <a:off x="6809041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C469DF06-F514-A459-B3C5-B11A5A0265B9}"/>
                </a:ext>
              </a:extLst>
            </p:cNvPr>
            <p:cNvSpPr/>
            <p:nvPr/>
          </p:nvSpPr>
          <p:spPr>
            <a:xfrm>
              <a:off x="6861428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6D1575BB-0920-26C3-803C-0B6B63F7390F}"/>
                </a:ext>
              </a:extLst>
            </p:cNvPr>
            <p:cNvSpPr/>
            <p:nvPr/>
          </p:nvSpPr>
          <p:spPr>
            <a:xfrm>
              <a:off x="6913816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1853C42B-06DA-B8D5-8F69-FAC6D0319947}"/>
                </a:ext>
              </a:extLst>
            </p:cNvPr>
            <p:cNvSpPr/>
            <p:nvPr/>
          </p:nvSpPr>
          <p:spPr>
            <a:xfrm>
              <a:off x="6646258" y="5604362"/>
              <a:ext cx="42862" cy="81724"/>
            </a:xfrm>
            <a:custGeom>
              <a:avLst/>
              <a:gdLst>
                <a:gd name="connsiteX0" fmla="*/ 0 w 42862"/>
                <a:gd name="connsiteY0" fmla="*/ 0 h 81724"/>
                <a:gd name="connsiteX1" fmla="*/ 42862 w 42862"/>
                <a:gd name="connsiteY1" fmla="*/ 0 h 81724"/>
                <a:gd name="connsiteX2" fmla="*/ 42862 w 42862"/>
                <a:gd name="connsiteY2" fmla="*/ 81724 h 81724"/>
                <a:gd name="connsiteX3" fmla="*/ 0 w 42862"/>
                <a:gd name="connsiteY3" fmla="*/ 81724 h 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" h="81724">
                  <a:moveTo>
                    <a:pt x="0" y="0"/>
                  </a:moveTo>
                  <a:lnTo>
                    <a:pt x="42862" y="0"/>
                  </a:lnTo>
                  <a:lnTo>
                    <a:pt x="42862" y="81724"/>
                  </a:lnTo>
                  <a:lnTo>
                    <a:pt x="0" y="817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B6F1EB6C-D61F-5F70-19E1-506DE37E89A0}"/>
                </a:ext>
              </a:extLst>
            </p:cNvPr>
            <p:cNvSpPr/>
            <p:nvPr/>
          </p:nvSpPr>
          <p:spPr>
            <a:xfrm>
              <a:off x="6646258" y="5741332"/>
              <a:ext cx="42862" cy="124110"/>
            </a:xfrm>
            <a:custGeom>
              <a:avLst/>
              <a:gdLst>
                <a:gd name="connsiteX0" fmla="*/ 0 w 42862"/>
                <a:gd name="connsiteY0" fmla="*/ 0 h 124110"/>
                <a:gd name="connsiteX1" fmla="*/ 42862 w 42862"/>
                <a:gd name="connsiteY1" fmla="*/ 0 h 124110"/>
                <a:gd name="connsiteX2" fmla="*/ 42862 w 42862"/>
                <a:gd name="connsiteY2" fmla="*/ 124111 h 124110"/>
                <a:gd name="connsiteX3" fmla="*/ 0 w 42862"/>
                <a:gd name="connsiteY3" fmla="*/ 124111 h 1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" h="124110">
                  <a:moveTo>
                    <a:pt x="0" y="0"/>
                  </a:moveTo>
                  <a:lnTo>
                    <a:pt x="42862" y="0"/>
                  </a:lnTo>
                  <a:lnTo>
                    <a:pt x="42862" y="124111"/>
                  </a:lnTo>
                  <a:lnTo>
                    <a:pt x="0" y="1241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B9C1D2B5-AAE9-99E3-0BBD-B118BA1E4056}"/>
                </a:ext>
              </a:extLst>
            </p:cNvPr>
            <p:cNvSpPr/>
            <p:nvPr/>
          </p:nvSpPr>
          <p:spPr>
            <a:xfrm>
              <a:off x="6993921" y="5572453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65F7193B-6121-D5F8-C411-D883CB26FD91}"/>
                </a:ext>
              </a:extLst>
            </p:cNvPr>
            <p:cNvSpPr/>
            <p:nvPr/>
          </p:nvSpPr>
          <p:spPr>
            <a:xfrm>
              <a:off x="6993921" y="5599409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F6E5D4F9-9CF9-E538-8C7E-7ADA3C58CB48}"/>
                </a:ext>
              </a:extLst>
            </p:cNvPr>
            <p:cNvSpPr/>
            <p:nvPr/>
          </p:nvSpPr>
          <p:spPr>
            <a:xfrm>
              <a:off x="6993921" y="5626460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77F152A3-8092-CC62-6CA7-455E4EEC3350}"/>
                </a:ext>
              </a:extLst>
            </p:cNvPr>
            <p:cNvSpPr/>
            <p:nvPr/>
          </p:nvSpPr>
          <p:spPr>
            <a:xfrm>
              <a:off x="6993921" y="5653416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B1D71F9C-FBEB-29CD-1073-0086311C215B}"/>
                </a:ext>
              </a:extLst>
            </p:cNvPr>
            <p:cNvSpPr/>
            <p:nvPr/>
          </p:nvSpPr>
          <p:spPr>
            <a:xfrm>
              <a:off x="6993921" y="5680372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0C0642B5-23D1-3CB5-5086-66EC0B47C76D}"/>
                </a:ext>
              </a:extLst>
            </p:cNvPr>
            <p:cNvSpPr/>
            <p:nvPr/>
          </p:nvSpPr>
          <p:spPr>
            <a:xfrm>
              <a:off x="7214520" y="5782289"/>
              <a:ext cx="77819" cy="236505"/>
            </a:xfrm>
            <a:custGeom>
              <a:avLst/>
              <a:gdLst>
                <a:gd name="connsiteX0" fmla="*/ 0 w 77819"/>
                <a:gd name="connsiteY0" fmla="*/ 0 h 236505"/>
                <a:gd name="connsiteX1" fmla="*/ 77819 w 77819"/>
                <a:gd name="connsiteY1" fmla="*/ 0 h 236505"/>
                <a:gd name="connsiteX2" fmla="*/ 77819 w 77819"/>
                <a:gd name="connsiteY2" fmla="*/ 236506 h 236505"/>
                <a:gd name="connsiteX3" fmla="*/ 0 w 77819"/>
                <a:gd name="connsiteY3" fmla="*/ 236506 h 236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19" h="236505">
                  <a:moveTo>
                    <a:pt x="0" y="0"/>
                  </a:moveTo>
                  <a:lnTo>
                    <a:pt x="77819" y="0"/>
                  </a:lnTo>
                  <a:lnTo>
                    <a:pt x="77819" y="236506"/>
                  </a:lnTo>
                  <a:lnTo>
                    <a:pt x="0" y="2365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D87F56EE-E0AB-9982-245F-903C5956ACE0}"/>
                </a:ext>
              </a:extLst>
            </p:cNvPr>
            <p:cNvSpPr/>
            <p:nvPr/>
          </p:nvSpPr>
          <p:spPr>
            <a:xfrm>
              <a:off x="7313008" y="5674180"/>
              <a:ext cx="265080" cy="11144"/>
            </a:xfrm>
            <a:custGeom>
              <a:avLst/>
              <a:gdLst>
                <a:gd name="connsiteX0" fmla="*/ 0 w 265080"/>
                <a:gd name="connsiteY0" fmla="*/ 0 h 11144"/>
                <a:gd name="connsiteX1" fmla="*/ 265081 w 265080"/>
                <a:gd name="connsiteY1" fmla="*/ 0 h 11144"/>
                <a:gd name="connsiteX2" fmla="*/ 265081 w 265080"/>
                <a:gd name="connsiteY2" fmla="*/ 11144 h 11144"/>
                <a:gd name="connsiteX3" fmla="*/ 0 w 265080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080" h="11144">
                  <a:moveTo>
                    <a:pt x="0" y="0"/>
                  </a:moveTo>
                  <a:lnTo>
                    <a:pt x="265081" y="0"/>
                  </a:lnTo>
                  <a:lnTo>
                    <a:pt x="265081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89C59653-EF0E-28B6-ECFC-35ECE5D1391E}"/>
                </a:ext>
              </a:extLst>
            </p:cNvPr>
            <p:cNvSpPr/>
            <p:nvPr/>
          </p:nvSpPr>
          <p:spPr>
            <a:xfrm>
              <a:off x="7313008" y="5706756"/>
              <a:ext cx="265080" cy="11144"/>
            </a:xfrm>
            <a:custGeom>
              <a:avLst/>
              <a:gdLst>
                <a:gd name="connsiteX0" fmla="*/ 0 w 265080"/>
                <a:gd name="connsiteY0" fmla="*/ 0 h 11144"/>
                <a:gd name="connsiteX1" fmla="*/ 265081 w 265080"/>
                <a:gd name="connsiteY1" fmla="*/ 0 h 11144"/>
                <a:gd name="connsiteX2" fmla="*/ 265081 w 265080"/>
                <a:gd name="connsiteY2" fmla="*/ 11144 h 11144"/>
                <a:gd name="connsiteX3" fmla="*/ 0 w 265080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080" h="11144">
                  <a:moveTo>
                    <a:pt x="0" y="0"/>
                  </a:moveTo>
                  <a:lnTo>
                    <a:pt x="265081" y="0"/>
                  </a:lnTo>
                  <a:lnTo>
                    <a:pt x="265081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54EF6CE5-439A-D8C4-87EB-324B647FAC1B}"/>
                </a:ext>
              </a:extLst>
            </p:cNvPr>
            <p:cNvSpPr/>
            <p:nvPr/>
          </p:nvSpPr>
          <p:spPr>
            <a:xfrm>
              <a:off x="7338345" y="5739331"/>
              <a:ext cx="239744" cy="11144"/>
            </a:xfrm>
            <a:custGeom>
              <a:avLst/>
              <a:gdLst>
                <a:gd name="connsiteX0" fmla="*/ 0 w 239744"/>
                <a:gd name="connsiteY0" fmla="*/ 0 h 11144"/>
                <a:gd name="connsiteX1" fmla="*/ 239744 w 239744"/>
                <a:gd name="connsiteY1" fmla="*/ 0 h 11144"/>
                <a:gd name="connsiteX2" fmla="*/ 239744 w 239744"/>
                <a:gd name="connsiteY2" fmla="*/ 11144 h 11144"/>
                <a:gd name="connsiteX3" fmla="*/ 0 w 239744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44" h="11144">
                  <a:moveTo>
                    <a:pt x="0" y="0"/>
                  </a:moveTo>
                  <a:lnTo>
                    <a:pt x="239744" y="0"/>
                  </a:lnTo>
                  <a:lnTo>
                    <a:pt x="239744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F4BA43AE-5B13-961E-5FFC-6AC6266D74EB}"/>
                </a:ext>
              </a:extLst>
            </p:cNvPr>
            <p:cNvSpPr/>
            <p:nvPr/>
          </p:nvSpPr>
          <p:spPr>
            <a:xfrm>
              <a:off x="7338345" y="5771907"/>
              <a:ext cx="239744" cy="11144"/>
            </a:xfrm>
            <a:custGeom>
              <a:avLst/>
              <a:gdLst>
                <a:gd name="connsiteX0" fmla="*/ 0 w 239744"/>
                <a:gd name="connsiteY0" fmla="*/ 0 h 11144"/>
                <a:gd name="connsiteX1" fmla="*/ 239744 w 239744"/>
                <a:gd name="connsiteY1" fmla="*/ 0 h 11144"/>
                <a:gd name="connsiteX2" fmla="*/ 239744 w 239744"/>
                <a:gd name="connsiteY2" fmla="*/ 11144 h 11144"/>
                <a:gd name="connsiteX3" fmla="*/ 0 w 239744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44" h="11144">
                  <a:moveTo>
                    <a:pt x="0" y="0"/>
                  </a:moveTo>
                  <a:lnTo>
                    <a:pt x="239744" y="0"/>
                  </a:lnTo>
                  <a:lnTo>
                    <a:pt x="239744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DCAE7503-4341-15BA-EE47-5F44AB1D7F7A}"/>
                </a:ext>
              </a:extLst>
            </p:cNvPr>
            <p:cNvSpPr/>
            <p:nvPr/>
          </p:nvSpPr>
          <p:spPr>
            <a:xfrm>
              <a:off x="7381207" y="5804482"/>
              <a:ext cx="196881" cy="11144"/>
            </a:xfrm>
            <a:custGeom>
              <a:avLst/>
              <a:gdLst>
                <a:gd name="connsiteX0" fmla="*/ 0 w 196881"/>
                <a:gd name="connsiteY0" fmla="*/ 0 h 11144"/>
                <a:gd name="connsiteX1" fmla="*/ 196882 w 196881"/>
                <a:gd name="connsiteY1" fmla="*/ 0 h 11144"/>
                <a:gd name="connsiteX2" fmla="*/ 196882 w 196881"/>
                <a:gd name="connsiteY2" fmla="*/ 11144 h 11144"/>
                <a:gd name="connsiteX3" fmla="*/ 0 w 196881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81" h="11144">
                  <a:moveTo>
                    <a:pt x="0" y="0"/>
                  </a:moveTo>
                  <a:lnTo>
                    <a:pt x="196882" y="0"/>
                  </a:lnTo>
                  <a:lnTo>
                    <a:pt x="196882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7B4BB48E-71E3-C195-0B7B-BC31A2A98DE6}"/>
                </a:ext>
              </a:extLst>
            </p:cNvPr>
            <p:cNvSpPr/>
            <p:nvPr/>
          </p:nvSpPr>
          <p:spPr>
            <a:xfrm>
              <a:off x="7655908" y="5267177"/>
              <a:ext cx="12668" cy="743616"/>
            </a:xfrm>
            <a:custGeom>
              <a:avLst/>
              <a:gdLst>
                <a:gd name="connsiteX0" fmla="*/ 0 w 12668"/>
                <a:gd name="connsiteY0" fmla="*/ 0 h 743616"/>
                <a:gd name="connsiteX1" fmla="*/ 12669 w 12668"/>
                <a:gd name="connsiteY1" fmla="*/ 0 h 743616"/>
                <a:gd name="connsiteX2" fmla="*/ 12669 w 12668"/>
                <a:gd name="connsiteY2" fmla="*/ 743617 h 743616"/>
                <a:gd name="connsiteX3" fmla="*/ 0 w 12668"/>
                <a:gd name="connsiteY3" fmla="*/ 743617 h 7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68" h="743616">
                  <a:moveTo>
                    <a:pt x="0" y="0"/>
                  </a:moveTo>
                  <a:lnTo>
                    <a:pt x="12669" y="0"/>
                  </a:lnTo>
                  <a:lnTo>
                    <a:pt x="12669" y="743617"/>
                  </a:lnTo>
                  <a:lnTo>
                    <a:pt x="0" y="7436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A480CF4D-7B13-8BB8-E05D-ABBD1029A145}"/>
                </a:ext>
              </a:extLst>
            </p:cNvPr>
            <p:cNvSpPr/>
            <p:nvPr/>
          </p:nvSpPr>
          <p:spPr>
            <a:xfrm>
              <a:off x="7471695" y="5351759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7B136B78-CF8D-0F65-4BB7-7A8ACAA8DBC8}"/>
                </a:ext>
              </a:extLst>
            </p:cNvPr>
            <p:cNvSpPr/>
            <p:nvPr/>
          </p:nvSpPr>
          <p:spPr>
            <a:xfrm>
              <a:off x="7471695" y="5413195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AD45F201-BB9D-470F-D065-CFAE3637C60E}"/>
                </a:ext>
              </a:extLst>
            </p:cNvPr>
            <p:cNvSpPr/>
            <p:nvPr/>
          </p:nvSpPr>
          <p:spPr>
            <a:xfrm>
              <a:off x="7471695" y="5474727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F722D5F7-045F-5973-56FE-1B67770E7C22}"/>
                </a:ext>
              </a:extLst>
            </p:cNvPr>
            <p:cNvSpPr/>
            <p:nvPr/>
          </p:nvSpPr>
          <p:spPr>
            <a:xfrm>
              <a:off x="7471695" y="5536258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738F5B4D-BD2A-CDA6-7083-3CB9028AA7B4}"/>
                </a:ext>
              </a:extLst>
            </p:cNvPr>
            <p:cNvSpPr/>
            <p:nvPr/>
          </p:nvSpPr>
          <p:spPr>
            <a:xfrm>
              <a:off x="7717821" y="5294609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57B78743-FBBC-0ABB-B140-8998B2918D49}"/>
                </a:ext>
              </a:extLst>
            </p:cNvPr>
            <p:cNvSpPr/>
            <p:nvPr/>
          </p:nvSpPr>
          <p:spPr>
            <a:xfrm>
              <a:off x="7717821" y="5356141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CDAF2E3A-8B24-8435-7134-56001927984E}"/>
                </a:ext>
              </a:extLst>
            </p:cNvPr>
            <p:cNvSpPr/>
            <p:nvPr/>
          </p:nvSpPr>
          <p:spPr>
            <a:xfrm>
              <a:off x="7717821" y="5417577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AD770EAF-C319-3215-CBF8-CC3CCE8A2A05}"/>
                </a:ext>
              </a:extLst>
            </p:cNvPr>
            <p:cNvSpPr/>
            <p:nvPr/>
          </p:nvSpPr>
          <p:spPr>
            <a:xfrm>
              <a:off x="7717821" y="5479108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503E4CD1-8B5F-791F-4496-657E88C00B7C}"/>
                </a:ext>
              </a:extLst>
            </p:cNvPr>
            <p:cNvSpPr/>
            <p:nvPr/>
          </p:nvSpPr>
          <p:spPr>
            <a:xfrm>
              <a:off x="7717821" y="5537973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813FF00C-7EED-7637-A59E-391D99E47753}"/>
                </a:ext>
              </a:extLst>
            </p:cNvPr>
            <p:cNvSpPr/>
            <p:nvPr/>
          </p:nvSpPr>
          <p:spPr>
            <a:xfrm>
              <a:off x="7717821" y="5599409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C185759A-243B-8E38-169B-8292D49C2100}"/>
                </a:ext>
              </a:extLst>
            </p:cNvPr>
            <p:cNvSpPr/>
            <p:nvPr/>
          </p:nvSpPr>
          <p:spPr>
            <a:xfrm>
              <a:off x="7717821" y="5660941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43036A96-C4B3-BA54-5768-4B90F63D4D05}"/>
                </a:ext>
              </a:extLst>
            </p:cNvPr>
            <p:cNvSpPr/>
            <p:nvPr/>
          </p:nvSpPr>
          <p:spPr>
            <a:xfrm>
              <a:off x="7717821" y="5722377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C9F37460-EFE2-A8F3-7C4B-BA87AA84201B}"/>
                </a:ext>
              </a:extLst>
            </p:cNvPr>
            <p:cNvSpPr/>
            <p:nvPr/>
          </p:nvSpPr>
          <p:spPr>
            <a:xfrm>
              <a:off x="7382827" y="4963044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88DF1DBD-0BC5-5CA7-B6CB-3D51B6F265CB}"/>
                </a:ext>
              </a:extLst>
            </p:cNvPr>
            <p:cNvSpPr/>
            <p:nvPr/>
          </p:nvSpPr>
          <p:spPr>
            <a:xfrm>
              <a:off x="7382827" y="5004382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6C81A3C1-1714-0840-D806-103BB6166CEC}"/>
                </a:ext>
              </a:extLst>
            </p:cNvPr>
            <p:cNvSpPr/>
            <p:nvPr/>
          </p:nvSpPr>
          <p:spPr>
            <a:xfrm>
              <a:off x="7382827" y="5044006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F2A7DB5B-C45F-8472-46A9-DF209B458A64}"/>
                </a:ext>
              </a:extLst>
            </p:cNvPr>
            <p:cNvSpPr/>
            <p:nvPr/>
          </p:nvSpPr>
          <p:spPr>
            <a:xfrm>
              <a:off x="7382827" y="5064676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39D38B3E-FCD8-5BE1-DE38-88774C393E09}"/>
                </a:ext>
              </a:extLst>
            </p:cNvPr>
            <p:cNvSpPr/>
            <p:nvPr/>
          </p:nvSpPr>
          <p:spPr>
            <a:xfrm>
              <a:off x="7382827" y="5085345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1BB132B2-BF9E-1B94-2C82-DEA3268EB581}"/>
                </a:ext>
              </a:extLst>
            </p:cNvPr>
            <p:cNvSpPr/>
            <p:nvPr/>
          </p:nvSpPr>
          <p:spPr>
            <a:xfrm>
              <a:off x="7382827" y="5105919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2281EA26-7F8A-DF17-0E2F-6ADD2C8C7651}"/>
                </a:ext>
              </a:extLst>
            </p:cNvPr>
            <p:cNvSpPr/>
            <p:nvPr/>
          </p:nvSpPr>
          <p:spPr>
            <a:xfrm>
              <a:off x="7382827" y="5126588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8" name="任意多边形: 形状 1497">
              <a:extLst>
                <a:ext uri="{FF2B5EF4-FFF2-40B4-BE49-F238E27FC236}">
                  <a16:creationId xmlns:a16="http://schemas.microsoft.com/office/drawing/2014/main" id="{5DD2A643-875D-3A2B-8401-ABBEE2B2F72A}"/>
                </a:ext>
              </a:extLst>
            </p:cNvPr>
            <p:cNvSpPr/>
            <p:nvPr/>
          </p:nvSpPr>
          <p:spPr>
            <a:xfrm>
              <a:off x="7382827" y="5147257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DDB97779-3B7F-A6E1-BEA6-B1D62E682EC7}"/>
                </a:ext>
              </a:extLst>
            </p:cNvPr>
            <p:cNvSpPr/>
            <p:nvPr/>
          </p:nvSpPr>
          <p:spPr>
            <a:xfrm>
              <a:off x="8149589" y="4980475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7 h 14287"/>
                <a:gd name="connsiteX3" fmla="*/ 0 w 269843"/>
                <a:gd name="connsiteY3" fmla="*/ 14287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7"/>
                  </a:lnTo>
                  <a:lnTo>
                    <a:pt x="0" y="14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8EA6E68B-C59D-D47C-DEF3-5549FFEECD29}"/>
                </a:ext>
              </a:extLst>
            </p:cNvPr>
            <p:cNvSpPr/>
            <p:nvPr/>
          </p:nvSpPr>
          <p:spPr>
            <a:xfrm>
              <a:off x="8149589" y="5006764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8 h 14287"/>
                <a:gd name="connsiteX3" fmla="*/ 0 w 269843"/>
                <a:gd name="connsiteY3" fmla="*/ 14288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8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076868F1-FD4C-92C5-DA73-DC3A7D19A426}"/>
                </a:ext>
              </a:extLst>
            </p:cNvPr>
            <p:cNvSpPr/>
            <p:nvPr/>
          </p:nvSpPr>
          <p:spPr>
            <a:xfrm>
              <a:off x="8149589" y="5032957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8 h 14287"/>
                <a:gd name="connsiteX3" fmla="*/ 0 w 269843"/>
                <a:gd name="connsiteY3" fmla="*/ 14288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8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7D5DAC27-5F8C-99BE-7579-5B23A5BB65A6}"/>
                </a:ext>
              </a:extLst>
            </p:cNvPr>
            <p:cNvSpPr/>
            <p:nvPr/>
          </p:nvSpPr>
          <p:spPr>
            <a:xfrm>
              <a:off x="8143874" y="5068485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67B8B273-0424-6D08-A3D8-C90BA0EA0B0C}"/>
                </a:ext>
              </a:extLst>
            </p:cNvPr>
            <p:cNvSpPr/>
            <p:nvPr/>
          </p:nvSpPr>
          <p:spPr>
            <a:xfrm>
              <a:off x="8143874" y="513049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B94E8DE6-98CD-1818-8B51-6EFC6B714F93}"/>
                </a:ext>
              </a:extLst>
            </p:cNvPr>
            <p:cNvSpPr/>
            <p:nvPr/>
          </p:nvSpPr>
          <p:spPr>
            <a:xfrm>
              <a:off x="8143874" y="519240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37945D26-03C3-0AE6-9CAC-E3D65DC13B26}"/>
                </a:ext>
              </a:extLst>
            </p:cNvPr>
            <p:cNvSpPr/>
            <p:nvPr/>
          </p:nvSpPr>
          <p:spPr>
            <a:xfrm>
              <a:off x="8143874" y="525431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B6CABE95-F8D6-EBCE-C5B2-69F064656725}"/>
                </a:ext>
              </a:extLst>
            </p:cNvPr>
            <p:cNvSpPr/>
            <p:nvPr/>
          </p:nvSpPr>
          <p:spPr>
            <a:xfrm>
              <a:off x="8143874" y="5316231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C9DE7AC7-F3CA-6CCD-1B82-1F5BB9E3FD2E}"/>
                </a:ext>
              </a:extLst>
            </p:cNvPr>
            <p:cNvSpPr/>
            <p:nvPr/>
          </p:nvSpPr>
          <p:spPr>
            <a:xfrm>
              <a:off x="8143874" y="537814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E64D26AE-95A6-E0EB-340E-0D0ACD4C71C3}"/>
                </a:ext>
              </a:extLst>
            </p:cNvPr>
            <p:cNvSpPr/>
            <p:nvPr/>
          </p:nvSpPr>
          <p:spPr>
            <a:xfrm>
              <a:off x="8143874" y="544005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602C9F43-4BC5-B83E-ABEE-91C9F153577B}"/>
                </a:ext>
              </a:extLst>
            </p:cNvPr>
            <p:cNvSpPr/>
            <p:nvPr/>
          </p:nvSpPr>
          <p:spPr>
            <a:xfrm>
              <a:off x="8143874" y="550196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805081B6-47BF-343F-E812-87D2BA2AC01D}"/>
                </a:ext>
              </a:extLst>
            </p:cNvPr>
            <p:cNvSpPr/>
            <p:nvPr/>
          </p:nvSpPr>
          <p:spPr>
            <a:xfrm>
              <a:off x="8143874" y="5563881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687545FB-01EE-C67E-38E3-186EB17E3BF6}"/>
                </a:ext>
              </a:extLst>
            </p:cNvPr>
            <p:cNvSpPr/>
            <p:nvPr/>
          </p:nvSpPr>
          <p:spPr>
            <a:xfrm>
              <a:off x="8143874" y="562579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2120DEF0-D100-DE25-F848-D0B51C35C1B0}"/>
                </a:ext>
              </a:extLst>
            </p:cNvPr>
            <p:cNvSpPr/>
            <p:nvPr/>
          </p:nvSpPr>
          <p:spPr>
            <a:xfrm>
              <a:off x="8143874" y="568770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46524DD5-4A13-7869-A078-02279249AC7A}"/>
                </a:ext>
              </a:extLst>
            </p:cNvPr>
            <p:cNvSpPr/>
            <p:nvPr/>
          </p:nvSpPr>
          <p:spPr>
            <a:xfrm>
              <a:off x="8143874" y="574961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813 h 43148"/>
                <a:gd name="connsiteX6" fmla="*/ 82582 w 94011"/>
                <a:gd name="connsiteY6" fmla="*/ 31813 h 43148"/>
                <a:gd name="connsiteX7" fmla="*/ 82582 w 94011"/>
                <a:gd name="connsiteY7" fmla="*/ 11525 h 43148"/>
                <a:gd name="connsiteX8" fmla="*/ 11430 w 94011"/>
                <a:gd name="connsiteY8" fmla="*/ 11525 h 43148"/>
                <a:gd name="connsiteX9" fmla="*/ 11430 w 94011"/>
                <a:gd name="connsiteY9" fmla="*/ 31813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813"/>
                  </a:moveTo>
                  <a:lnTo>
                    <a:pt x="82582" y="31813"/>
                  </a:lnTo>
                  <a:lnTo>
                    <a:pt x="82582" y="11525"/>
                  </a:lnTo>
                  <a:lnTo>
                    <a:pt x="11430" y="11525"/>
                  </a:lnTo>
                  <a:lnTo>
                    <a:pt x="11430" y="31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9E2D74E0-4BBC-6BF3-195C-E1D724E559F8}"/>
                </a:ext>
              </a:extLst>
            </p:cNvPr>
            <p:cNvSpPr/>
            <p:nvPr/>
          </p:nvSpPr>
          <p:spPr>
            <a:xfrm>
              <a:off x="8251792" y="5068485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50B70515-9774-9AEB-FDCB-7DC1B5524280}"/>
                </a:ext>
              </a:extLst>
            </p:cNvPr>
            <p:cNvSpPr/>
            <p:nvPr/>
          </p:nvSpPr>
          <p:spPr>
            <a:xfrm>
              <a:off x="8251792" y="513049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255DB1AE-7E97-A12E-41AF-82201385186E}"/>
                </a:ext>
              </a:extLst>
            </p:cNvPr>
            <p:cNvSpPr/>
            <p:nvPr/>
          </p:nvSpPr>
          <p:spPr>
            <a:xfrm>
              <a:off x="8251792" y="519240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FA18D7A7-2C43-545E-D9AD-5A477B62AA64}"/>
                </a:ext>
              </a:extLst>
            </p:cNvPr>
            <p:cNvSpPr/>
            <p:nvPr/>
          </p:nvSpPr>
          <p:spPr>
            <a:xfrm>
              <a:off x="8251792" y="525431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A7DA6132-BBE9-4EA8-BF3C-F92D53B4EB9A}"/>
                </a:ext>
              </a:extLst>
            </p:cNvPr>
            <p:cNvSpPr/>
            <p:nvPr/>
          </p:nvSpPr>
          <p:spPr>
            <a:xfrm>
              <a:off x="8251792" y="5316231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6A805CA3-624B-64FD-9DF5-7D281F3DC663}"/>
                </a:ext>
              </a:extLst>
            </p:cNvPr>
            <p:cNvSpPr/>
            <p:nvPr/>
          </p:nvSpPr>
          <p:spPr>
            <a:xfrm>
              <a:off x="8251792" y="537814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1B8754A2-597D-3CFF-DA87-9B9BB5BAFADA}"/>
                </a:ext>
              </a:extLst>
            </p:cNvPr>
            <p:cNvSpPr/>
            <p:nvPr/>
          </p:nvSpPr>
          <p:spPr>
            <a:xfrm>
              <a:off x="8251792" y="544005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44AB4F81-EB45-C69C-54A6-EEDC2A9FF822}"/>
                </a:ext>
              </a:extLst>
            </p:cNvPr>
            <p:cNvSpPr/>
            <p:nvPr/>
          </p:nvSpPr>
          <p:spPr>
            <a:xfrm>
              <a:off x="8251792" y="550196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3319580C-0068-096F-385D-BBA40153E1CF}"/>
                </a:ext>
              </a:extLst>
            </p:cNvPr>
            <p:cNvSpPr/>
            <p:nvPr/>
          </p:nvSpPr>
          <p:spPr>
            <a:xfrm>
              <a:off x="8251792" y="5563881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CFDA6028-92FF-B46E-A624-C0B64E706E8E}"/>
                </a:ext>
              </a:extLst>
            </p:cNvPr>
            <p:cNvSpPr/>
            <p:nvPr/>
          </p:nvSpPr>
          <p:spPr>
            <a:xfrm>
              <a:off x="8251792" y="562579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F2BC75A1-1DB1-B350-E5B7-6135EFA7749C}"/>
                </a:ext>
              </a:extLst>
            </p:cNvPr>
            <p:cNvSpPr/>
            <p:nvPr/>
          </p:nvSpPr>
          <p:spPr>
            <a:xfrm>
              <a:off x="8251792" y="568770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CEAB7103-AF36-FF9F-BE48-80E44A401E2D}"/>
                </a:ext>
              </a:extLst>
            </p:cNvPr>
            <p:cNvSpPr/>
            <p:nvPr/>
          </p:nvSpPr>
          <p:spPr>
            <a:xfrm>
              <a:off x="8251792" y="574961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813 h 43148"/>
                <a:gd name="connsiteX6" fmla="*/ 161925 w 173355"/>
                <a:gd name="connsiteY6" fmla="*/ 31813 h 43148"/>
                <a:gd name="connsiteX7" fmla="*/ 161925 w 173355"/>
                <a:gd name="connsiteY7" fmla="*/ 11525 h 43148"/>
                <a:gd name="connsiteX8" fmla="*/ 11430 w 173355"/>
                <a:gd name="connsiteY8" fmla="*/ 11525 h 43148"/>
                <a:gd name="connsiteX9" fmla="*/ 11430 w 173355"/>
                <a:gd name="connsiteY9" fmla="*/ 31813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813"/>
                  </a:moveTo>
                  <a:lnTo>
                    <a:pt x="161925" y="31813"/>
                  </a:lnTo>
                  <a:lnTo>
                    <a:pt x="161925" y="11525"/>
                  </a:lnTo>
                  <a:lnTo>
                    <a:pt x="11430" y="11525"/>
                  </a:lnTo>
                  <a:lnTo>
                    <a:pt x="11430" y="31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A949EC82-9D1A-BAD3-B549-C7F01D229FD6}"/>
                </a:ext>
              </a:extLst>
            </p:cNvPr>
            <p:cNvSpPr/>
            <p:nvPr/>
          </p:nvSpPr>
          <p:spPr>
            <a:xfrm>
              <a:off x="8538495" y="504010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B052BDAD-9047-99B1-76C7-E68F5BF954C9}"/>
                </a:ext>
              </a:extLst>
            </p:cNvPr>
            <p:cNvSpPr/>
            <p:nvPr/>
          </p:nvSpPr>
          <p:spPr>
            <a:xfrm>
              <a:off x="8538495" y="507420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A8DEA119-5392-E10F-2A64-6A861523D8AC}"/>
                </a:ext>
              </a:extLst>
            </p:cNvPr>
            <p:cNvSpPr/>
            <p:nvPr/>
          </p:nvSpPr>
          <p:spPr>
            <a:xfrm>
              <a:off x="8538495" y="5108300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045F1E32-51D6-08D8-C9BC-0780628086E7}"/>
                </a:ext>
              </a:extLst>
            </p:cNvPr>
            <p:cNvSpPr/>
            <p:nvPr/>
          </p:nvSpPr>
          <p:spPr>
            <a:xfrm>
              <a:off x="8538495" y="5142400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FA13F068-0BC6-3A0D-1DD2-D2257D521C1A}"/>
                </a:ext>
              </a:extLst>
            </p:cNvPr>
            <p:cNvSpPr/>
            <p:nvPr/>
          </p:nvSpPr>
          <p:spPr>
            <a:xfrm>
              <a:off x="8538495" y="5176499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87EFD4F1-305F-1B26-857D-301A60E7C321}"/>
                </a:ext>
              </a:extLst>
            </p:cNvPr>
            <p:cNvSpPr/>
            <p:nvPr/>
          </p:nvSpPr>
          <p:spPr>
            <a:xfrm>
              <a:off x="8538495" y="5210599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378754A4-8B31-120C-5485-93F5B1AF4EF9}"/>
                </a:ext>
              </a:extLst>
            </p:cNvPr>
            <p:cNvSpPr/>
            <p:nvPr/>
          </p:nvSpPr>
          <p:spPr>
            <a:xfrm>
              <a:off x="8538495" y="5244698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418D1EFA-F6D2-4D0A-9453-D4B967E18231}"/>
                </a:ext>
              </a:extLst>
            </p:cNvPr>
            <p:cNvSpPr/>
            <p:nvPr/>
          </p:nvSpPr>
          <p:spPr>
            <a:xfrm>
              <a:off x="8538495" y="5278798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08D8113D-5955-E80B-A0BA-20FC1DF462E4}"/>
                </a:ext>
              </a:extLst>
            </p:cNvPr>
            <p:cNvSpPr/>
            <p:nvPr/>
          </p:nvSpPr>
          <p:spPr>
            <a:xfrm>
              <a:off x="8538495" y="5312897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8AC88BB9-0E21-DC88-C27D-E6019CB2A4A6}"/>
                </a:ext>
              </a:extLst>
            </p:cNvPr>
            <p:cNvSpPr/>
            <p:nvPr/>
          </p:nvSpPr>
          <p:spPr>
            <a:xfrm>
              <a:off x="8538495" y="5346997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5642238D-C0D5-D5EB-2DBB-87AAA00E0D2F}"/>
                </a:ext>
              </a:extLst>
            </p:cNvPr>
            <p:cNvSpPr/>
            <p:nvPr/>
          </p:nvSpPr>
          <p:spPr>
            <a:xfrm>
              <a:off x="8538495" y="5381096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067E0C1A-395A-76ED-D414-EA54A7B194F5}"/>
                </a:ext>
              </a:extLst>
            </p:cNvPr>
            <p:cNvSpPr/>
            <p:nvPr/>
          </p:nvSpPr>
          <p:spPr>
            <a:xfrm>
              <a:off x="8538495" y="5415196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D57E528A-526F-48A7-3A87-9BCC1441D3BD}"/>
                </a:ext>
              </a:extLst>
            </p:cNvPr>
            <p:cNvSpPr/>
            <p:nvPr/>
          </p:nvSpPr>
          <p:spPr>
            <a:xfrm>
              <a:off x="8538495" y="5449295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6D2720C8-DEDE-796B-0395-C5469E4DFC88}"/>
                </a:ext>
              </a:extLst>
            </p:cNvPr>
            <p:cNvSpPr/>
            <p:nvPr/>
          </p:nvSpPr>
          <p:spPr>
            <a:xfrm>
              <a:off x="8538495" y="5483395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8C79BF14-2551-4E16-1DA9-D742B9C1AF21}"/>
                </a:ext>
              </a:extLst>
            </p:cNvPr>
            <p:cNvSpPr/>
            <p:nvPr/>
          </p:nvSpPr>
          <p:spPr>
            <a:xfrm>
              <a:off x="8538495" y="5517494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15525D05-24F5-F492-9851-18DC9F459E3C}"/>
                </a:ext>
              </a:extLst>
            </p:cNvPr>
            <p:cNvSpPr/>
            <p:nvPr/>
          </p:nvSpPr>
          <p:spPr>
            <a:xfrm>
              <a:off x="8538495" y="5551594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F25915DF-835D-1B05-C05D-72AA24BE30EE}"/>
                </a:ext>
              </a:extLst>
            </p:cNvPr>
            <p:cNvSpPr/>
            <p:nvPr/>
          </p:nvSpPr>
          <p:spPr>
            <a:xfrm>
              <a:off x="8538495" y="558569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C16F994E-786C-38BD-5976-4DC00C50D88A}"/>
                </a:ext>
              </a:extLst>
            </p:cNvPr>
            <p:cNvSpPr/>
            <p:nvPr/>
          </p:nvSpPr>
          <p:spPr>
            <a:xfrm>
              <a:off x="8538495" y="561979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3BDAB081-1F48-E956-14FD-6291E023DB4A}"/>
                </a:ext>
              </a:extLst>
            </p:cNvPr>
            <p:cNvSpPr/>
            <p:nvPr/>
          </p:nvSpPr>
          <p:spPr>
            <a:xfrm>
              <a:off x="8538495" y="565389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D0726E54-C6D9-81BF-E3E1-1174D956D6A1}"/>
                </a:ext>
              </a:extLst>
            </p:cNvPr>
            <p:cNvSpPr/>
            <p:nvPr/>
          </p:nvSpPr>
          <p:spPr>
            <a:xfrm>
              <a:off x="8538495" y="568799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7CEA4871-91CF-DC5F-DBD9-A92DC8E51109}"/>
                </a:ext>
              </a:extLst>
            </p:cNvPr>
            <p:cNvSpPr/>
            <p:nvPr/>
          </p:nvSpPr>
          <p:spPr>
            <a:xfrm>
              <a:off x="8538495" y="572209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E3914EAB-AEF6-2D00-993D-CF20B3ED1334}"/>
                </a:ext>
              </a:extLst>
            </p:cNvPr>
            <p:cNvSpPr/>
            <p:nvPr/>
          </p:nvSpPr>
          <p:spPr>
            <a:xfrm>
              <a:off x="8663939" y="540262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1BDEA8CE-3A72-F83E-8658-94EEF1A81D3A}"/>
                </a:ext>
              </a:extLst>
            </p:cNvPr>
            <p:cNvSpPr/>
            <p:nvPr/>
          </p:nvSpPr>
          <p:spPr>
            <a:xfrm>
              <a:off x="8663939" y="543672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B89AA8D1-B4AA-2815-17C4-5E81B0A296A0}"/>
                </a:ext>
              </a:extLst>
            </p:cNvPr>
            <p:cNvSpPr/>
            <p:nvPr/>
          </p:nvSpPr>
          <p:spPr>
            <a:xfrm>
              <a:off x="8663939" y="547082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53AC270C-00BB-9247-683F-2F6327A8BAE1}"/>
                </a:ext>
              </a:extLst>
            </p:cNvPr>
            <p:cNvSpPr/>
            <p:nvPr/>
          </p:nvSpPr>
          <p:spPr>
            <a:xfrm>
              <a:off x="8663939" y="550492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81D26653-AE5D-DC22-563A-73E5F1AEB89E}"/>
                </a:ext>
              </a:extLst>
            </p:cNvPr>
            <p:cNvSpPr/>
            <p:nvPr/>
          </p:nvSpPr>
          <p:spPr>
            <a:xfrm>
              <a:off x="8663939" y="553902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1012241C-AD2F-6C3D-AB24-953EE952D236}"/>
                </a:ext>
              </a:extLst>
            </p:cNvPr>
            <p:cNvSpPr/>
            <p:nvPr/>
          </p:nvSpPr>
          <p:spPr>
            <a:xfrm>
              <a:off x="8727471" y="5297086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E00292C5-B1C0-B474-98ED-A1ACD3B1D676}"/>
                </a:ext>
              </a:extLst>
            </p:cNvPr>
            <p:cNvSpPr/>
            <p:nvPr/>
          </p:nvSpPr>
          <p:spPr>
            <a:xfrm>
              <a:off x="8727471" y="5331185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755AE027-118D-000B-E8F9-1357CAB40EDB}"/>
                </a:ext>
              </a:extLst>
            </p:cNvPr>
            <p:cNvSpPr/>
            <p:nvPr/>
          </p:nvSpPr>
          <p:spPr>
            <a:xfrm>
              <a:off x="8727471" y="5365285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5" name="任意多边形: 形状 1554">
              <a:extLst>
                <a:ext uri="{FF2B5EF4-FFF2-40B4-BE49-F238E27FC236}">
                  <a16:creationId xmlns:a16="http://schemas.microsoft.com/office/drawing/2014/main" id="{6B7A51DD-E831-9CAC-1B5D-D976996008E1}"/>
                </a:ext>
              </a:extLst>
            </p:cNvPr>
            <p:cNvSpPr/>
            <p:nvPr/>
          </p:nvSpPr>
          <p:spPr>
            <a:xfrm>
              <a:off x="8727471" y="5399384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6" name="任意多边形: 形状 1555">
              <a:extLst>
                <a:ext uri="{FF2B5EF4-FFF2-40B4-BE49-F238E27FC236}">
                  <a16:creationId xmlns:a16="http://schemas.microsoft.com/office/drawing/2014/main" id="{72D8AB1C-BA9C-2AE5-E57E-E63F0B5D0491}"/>
                </a:ext>
              </a:extLst>
            </p:cNvPr>
            <p:cNvSpPr/>
            <p:nvPr/>
          </p:nvSpPr>
          <p:spPr>
            <a:xfrm>
              <a:off x="8727471" y="5433484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7" name="任意多边形: 形状 1556">
              <a:extLst>
                <a:ext uri="{FF2B5EF4-FFF2-40B4-BE49-F238E27FC236}">
                  <a16:creationId xmlns:a16="http://schemas.microsoft.com/office/drawing/2014/main" id="{4648B04A-F190-9946-A336-ED3C19F57EE8}"/>
                </a:ext>
              </a:extLst>
            </p:cNvPr>
            <p:cNvSpPr/>
            <p:nvPr/>
          </p:nvSpPr>
          <p:spPr>
            <a:xfrm>
              <a:off x="8727471" y="5570929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8" name="任意多边形: 形状 1557">
              <a:extLst>
                <a:ext uri="{FF2B5EF4-FFF2-40B4-BE49-F238E27FC236}">
                  <a16:creationId xmlns:a16="http://schemas.microsoft.com/office/drawing/2014/main" id="{591AC50E-7099-E5EF-4993-828F8E7E2BA7}"/>
                </a:ext>
              </a:extLst>
            </p:cNvPr>
            <p:cNvSpPr/>
            <p:nvPr/>
          </p:nvSpPr>
          <p:spPr>
            <a:xfrm>
              <a:off x="8727471" y="5605029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9" name="任意多边形: 形状 1558">
              <a:extLst>
                <a:ext uri="{FF2B5EF4-FFF2-40B4-BE49-F238E27FC236}">
                  <a16:creationId xmlns:a16="http://schemas.microsoft.com/office/drawing/2014/main" id="{42770DA1-28CA-3EBB-51D1-F40C829990A6}"/>
                </a:ext>
              </a:extLst>
            </p:cNvPr>
            <p:cNvSpPr/>
            <p:nvPr/>
          </p:nvSpPr>
          <p:spPr>
            <a:xfrm>
              <a:off x="8727471" y="5639128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D4CF0F35-68CD-7C28-18A8-3C8529BB9A32}"/>
                </a:ext>
              </a:extLst>
            </p:cNvPr>
            <p:cNvSpPr/>
            <p:nvPr/>
          </p:nvSpPr>
          <p:spPr>
            <a:xfrm>
              <a:off x="8727471" y="5673228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6A43C86E-348D-69F7-11DC-ACDF6351DAB4}"/>
                </a:ext>
              </a:extLst>
            </p:cNvPr>
            <p:cNvSpPr/>
            <p:nvPr/>
          </p:nvSpPr>
          <p:spPr>
            <a:xfrm>
              <a:off x="8727471" y="5707327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999648A4-D3BF-0960-E96D-1E6E349D0F70}"/>
                </a:ext>
              </a:extLst>
            </p:cNvPr>
            <p:cNvSpPr/>
            <p:nvPr/>
          </p:nvSpPr>
          <p:spPr>
            <a:xfrm>
              <a:off x="8538495" y="5759620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3" name="任意多边形: 形状 1562">
              <a:extLst>
                <a:ext uri="{FF2B5EF4-FFF2-40B4-BE49-F238E27FC236}">
                  <a16:creationId xmlns:a16="http://schemas.microsoft.com/office/drawing/2014/main" id="{F5ACE64D-9028-133C-05B7-9F47812A32F9}"/>
                </a:ext>
              </a:extLst>
            </p:cNvPr>
            <p:cNvSpPr/>
            <p:nvPr/>
          </p:nvSpPr>
          <p:spPr>
            <a:xfrm>
              <a:off x="8538495" y="5793719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4 h 16573"/>
                <a:gd name="connsiteX3" fmla="*/ 0 w 177831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4" name="任意多边形: 形状 1563">
              <a:extLst>
                <a:ext uri="{FF2B5EF4-FFF2-40B4-BE49-F238E27FC236}">
                  <a16:creationId xmlns:a16="http://schemas.microsoft.com/office/drawing/2014/main" id="{ED484AB8-9A4E-33E3-A2DF-D3E88AF75A1E}"/>
                </a:ext>
              </a:extLst>
            </p:cNvPr>
            <p:cNvSpPr/>
            <p:nvPr/>
          </p:nvSpPr>
          <p:spPr>
            <a:xfrm>
              <a:off x="8538495" y="5827819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5" name="任意多边形: 形状 1564">
              <a:extLst>
                <a:ext uri="{FF2B5EF4-FFF2-40B4-BE49-F238E27FC236}">
                  <a16:creationId xmlns:a16="http://schemas.microsoft.com/office/drawing/2014/main" id="{2C17222C-631C-DAFB-6876-524A53EE4BB5}"/>
                </a:ext>
              </a:extLst>
            </p:cNvPr>
            <p:cNvSpPr/>
            <p:nvPr/>
          </p:nvSpPr>
          <p:spPr>
            <a:xfrm>
              <a:off x="8538495" y="5861918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6" name="任意多边形: 形状 1565">
              <a:extLst>
                <a:ext uri="{FF2B5EF4-FFF2-40B4-BE49-F238E27FC236}">
                  <a16:creationId xmlns:a16="http://schemas.microsoft.com/office/drawing/2014/main" id="{6E8773BC-EEB1-82EB-2351-B8F7A617C818}"/>
                </a:ext>
              </a:extLst>
            </p:cNvPr>
            <p:cNvSpPr/>
            <p:nvPr/>
          </p:nvSpPr>
          <p:spPr>
            <a:xfrm>
              <a:off x="8538495" y="5896018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7" name="任意多边形: 形状 1566">
              <a:extLst>
                <a:ext uri="{FF2B5EF4-FFF2-40B4-BE49-F238E27FC236}">
                  <a16:creationId xmlns:a16="http://schemas.microsoft.com/office/drawing/2014/main" id="{11F70BB5-4EF9-27C2-C72D-65C18922B08E}"/>
                </a:ext>
              </a:extLst>
            </p:cNvPr>
            <p:cNvSpPr/>
            <p:nvPr/>
          </p:nvSpPr>
          <p:spPr>
            <a:xfrm>
              <a:off x="9079896" y="5634366"/>
              <a:ext cx="28575" cy="244220"/>
            </a:xfrm>
            <a:custGeom>
              <a:avLst/>
              <a:gdLst>
                <a:gd name="connsiteX0" fmla="*/ 0 w 28575"/>
                <a:gd name="connsiteY0" fmla="*/ 0 h 244220"/>
                <a:gd name="connsiteX1" fmla="*/ 28575 w 28575"/>
                <a:gd name="connsiteY1" fmla="*/ 0 h 244220"/>
                <a:gd name="connsiteX2" fmla="*/ 28575 w 28575"/>
                <a:gd name="connsiteY2" fmla="*/ 244221 h 244220"/>
                <a:gd name="connsiteX3" fmla="*/ 0 w 28575"/>
                <a:gd name="connsiteY3" fmla="*/ 244221 h 24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44220">
                  <a:moveTo>
                    <a:pt x="0" y="0"/>
                  </a:moveTo>
                  <a:lnTo>
                    <a:pt x="28575" y="0"/>
                  </a:lnTo>
                  <a:lnTo>
                    <a:pt x="28575" y="244221"/>
                  </a:lnTo>
                  <a:lnTo>
                    <a:pt x="0" y="2442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8" name="任意多边形: 形状 1567">
              <a:extLst>
                <a:ext uri="{FF2B5EF4-FFF2-40B4-BE49-F238E27FC236}">
                  <a16:creationId xmlns:a16="http://schemas.microsoft.com/office/drawing/2014/main" id="{1C5731B1-D5CA-DAEB-DFFE-81F24A2B7D03}"/>
                </a:ext>
              </a:extLst>
            </p:cNvPr>
            <p:cNvSpPr/>
            <p:nvPr/>
          </p:nvSpPr>
          <p:spPr>
            <a:xfrm>
              <a:off x="8873489" y="5491681"/>
              <a:ext cx="10287" cy="527018"/>
            </a:xfrm>
            <a:custGeom>
              <a:avLst/>
              <a:gdLst>
                <a:gd name="connsiteX0" fmla="*/ 0 w 10287"/>
                <a:gd name="connsiteY0" fmla="*/ 0 h 527018"/>
                <a:gd name="connsiteX1" fmla="*/ 10287 w 10287"/>
                <a:gd name="connsiteY1" fmla="*/ 0 h 527018"/>
                <a:gd name="connsiteX2" fmla="*/ 10287 w 10287"/>
                <a:gd name="connsiteY2" fmla="*/ 527018 h 527018"/>
                <a:gd name="connsiteX3" fmla="*/ 0 w 10287"/>
                <a:gd name="connsiteY3" fmla="*/ 527018 h 52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" h="527018">
                  <a:moveTo>
                    <a:pt x="0" y="0"/>
                  </a:moveTo>
                  <a:lnTo>
                    <a:pt x="10287" y="0"/>
                  </a:lnTo>
                  <a:lnTo>
                    <a:pt x="10287" y="527018"/>
                  </a:lnTo>
                  <a:lnTo>
                    <a:pt x="0" y="5270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9" name="任意多边形: 形状 1568">
              <a:extLst>
                <a:ext uri="{FF2B5EF4-FFF2-40B4-BE49-F238E27FC236}">
                  <a16:creationId xmlns:a16="http://schemas.microsoft.com/office/drawing/2014/main" id="{4245AF57-9DC2-E645-C99E-710E5BACE868}"/>
                </a:ext>
              </a:extLst>
            </p:cNvPr>
            <p:cNvSpPr/>
            <p:nvPr/>
          </p:nvSpPr>
          <p:spPr>
            <a:xfrm>
              <a:off x="8933782" y="5647415"/>
              <a:ext cx="11906" cy="371379"/>
            </a:xfrm>
            <a:custGeom>
              <a:avLst/>
              <a:gdLst>
                <a:gd name="connsiteX0" fmla="*/ 0 w 11906"/>
                <a:gd name="connsiteY0" fmla="*/ 0 h 371379"/>
                <a:gd name="connsiteX1" fmla="*/ 11906 w 11906"/>
                <a:gd name="connsiteY1" fmla="*/ 0 h 371379"/>
                <a:gd name="connsiteX2" fmla="*/ 11906 w 11906"/>
                <a:gd name="connsiteY2" fmla="*/ 371380 h 371379"/>
                <a:gd name="connsiteX3" fmla="*/ 0 w 11906"/>
                <a:gd name="connsiteY3" fmla="*/ 371380 h 37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" h="371379">
                  <a:moveTo>
                    <a:pt x="0" y="0"/>
                  </a:moveTo>
                  <a:lnTo>
                    <a:pt x="11906" y="0"/>
                  </a:lnTo>
                  <a:lnTo>
                    <a:pt x="11906" y="371380"/>
                  </a:lnTo>
                  <a:lnTo>
                    <a:pt x="0" y="371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373DB66F-EB8A-7A18-7F16-D067E6867947}"/>
                </a:ext>
              </a:extLst>
            </p:cNvPr>
            <p:cNvSpPr/>
            <p:nvPr/>
          </p:nvSpPr>
          <p:spPr>
            <a:xfrm>
              <a:off x="8994171" y="5670466"/>
              <a:ext cx="11144" cy="348234"/>
            </a:xfrm>
            <a:custGeom>
              <a:avLst/>
              <a:gdLst>
                <a:gd name="connsiteX0" fmla="*/ 0 w 11144"/>
                <a:gd name="connsiteY0" fmla="*/ 0 h 348234"/>
                <a:gd name="connsiteX1" fmla="*/ 11144 w 11144"/>
                <a:gd name="connsiteY1" fmla="*/ 0 h 348234"/>
                <a:gd name="connsiteX2" fmla="*/ 11144 w 11144"/>
                <a:gd name="connsiteY2" fmla="*/ 348234 h 348234"/>
                <a:gd name="connsiteX3" fmla="*/ 0 w 11144"/>
                <a:gd name="connsiteY3" fmla="*/ 348234 h 34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48234">
                  <a:moveTo>
                    <a:pt x="0" y="0"/>
                  </a:moveTo>
                  <a:lnTo>
                    <a:pt x="11144" y="0"/>
                  </a:lnTo>
                  <a:lnTo>
                    <a:pt x="11144" y="348234"/>
                  </a:lnTo>
                  <a:lnTo>
                    <a:pt x="0" y="3482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1" name="任意多边形: 形状 1570">
              <a:extLst>
                <a:ext uri="{FF2B5EF4-FFF2-40B4-BE49-F238E27FC236}">
                  <a16:creationId xmlns:a16="http://schemas.microsoft.com/office/drawing/2014/main" id="{5E4E4CD7-8D0E-3B59-7867-AAECB74B3009}"/>
                </a:ext>
              </a:extLst>
            </p:cNvPr>
            <p:cNvSpPr/>
            <p:nvPr/>
          </p:nvSpPr>
          <p:spPr>
            <a:xfrm>
              <a:off x="8939783" y="5514065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2" name="任意多边形: 形状 1571">
              <a:extLst>
                <a:ext uri="{FF2B5EF4-FFF2-40B4-BE49-F238E27FC236}">
                  <a16:creationId xmlns:a16="http://schemas.microsoft.com/office/drawing/2014/main" id="{6E0D59D0-4518-88C5-EABF-3BD59D73B8AE}"/>
                </a:ext>
              </a:extLst>
            </p:cNvPr>
            <p:cNvSpPr/>
            <p:nvPr/>
          </p:nvSpPr>
          <p:spPr>
            <a:xfrm>
              <a:off x="8939783" y="5541402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3" name="任意多边形: 形状 1572">
              <a:extLst>
                <a:ext uri="{FF2B5EF4-FFF2-40B4-BE49-F238E27FC236}">
                  <a16:creationId xmlns:a16="http://schemas.microsoft.com/office/drawing/2014/main" id="{CF9B234E-19F9-2640-12D7-3660DCF9D7D7}"/>
                </a:ext>
              </a:extLst>
            </p:cNvPr>
            <p:cNvSpPr/>
            <p:nvPr/>
          </p:nvSpPr>
          <p:spPr>
            <a:xfrm>
              <a:off x="8939783" y="5568834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4" name="任意多边形: 形状 1573">
              <a:extLst>
                <a:ext uri="{FF2B5EF4-FFF2-40B4-BE49-F238E27FC236}">
                  <a16:creationId xmlns:a16="http://schemas.microsoft.com/office/drawing/2014/main" id="{ACF70E1B-7908-02DB-6279-C6E81FD5FD56}"/>
                </a:ext>
              </a:extLst>
            </p:cNvPr>
            <p:cNvSpPr/>
            <p:nvPr/>
          </p:nvSpPr>
          <p:spPr>
            <a:xfrm>
              <a:off x="8939783" y="5596266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5" name="任意多边形: 形状 1574">
              <a:extLst>
                <a:ext uri="{FF2B5EF4-FFF2-40B4-BE49-F238E27FC236}">
                  <a16:creationId xmlns:a16="http://schemas.microsoft.com/office/drawing/2014/main" id="{ABB244C3-DB7A-8C8C-EDBC-4A2DB75D117C}"/>
                </a:ext>
              </a:extLst>
            </p:cNvPr>
            <p:cNvSpPr/>
            <p:nvPr/>
          </p:nvSpPr>
          <p:spPr>
            <a:xfrm>
              <a:off x="9343357" y="562817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6" name="任意多边形: 形状 1575">
              <a:extLst>
                <a:ext uri="{FF2B5EF4-FFF2-40B4-BE49-F238E27FC236}">
                  <a16:creationId xmlns:a16="http://schemas.microsoft.com/office/drawing/2014/main" id="{1E14CBE0-D84E-7B41-B5B7-7BFC3AA93E67}"/>
                </a:ext>
              </a:extLst>
            </p:cNvPr>
            <p:cNvSpPr/>
            <p:nvPr/>
          </p:nvSpPr>
          <p:spPr>
            <a:xfrm>
              <a:off x="9343357" y="5650273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7" name="任意多边形: 形状 1576">
              <a:extLst>
                <a:ext uri="{FF2B5EF4-FFF2-40B4-BE49-F238E27FC236}">
                  <a16:creationId xmlns:a16="http://schemas.microsoft.com/office/drawing/2014/main" id="{10FA70D4-C1BD-B2BF-9AC8-188F97111691}"/>
                </a:ext>
              </a:extLst>
            </p:cNvPr>
            <p:cNvSpPr/>
            <p:nvPr/>
          </p:nvSpPr>
          <p:spPr>
            <a:xfrm>
              <a:off x="9516427" y="5661226"/>
              <a:ext cx="57150" cy="10858"/>
            </a:xfrm>
            <a:custGeom>
              <a:avLst/>
              <a:gdLst>
                <a:gd name="connsiteX0" fmla="*/ 0 w 57150"/>
                <a:gd name="connsiteY0" fmla="*/ 0 h 10858"/>
                <a:gd name="connsiteX1" fmla="*/ 57150 w 57150"/>
                <a:gd name="connsiteY1" fmla="*/ 0 h 10858"/>
                <a:gd name="connsiteX2" fmla="*/ 57150 w 57150"/>
                <a:gd name="connsiteY2" fmla="*/ 10859 h 10858"/>
                <a:gd name="connsiteX3" fmla="*/ 0 w 57150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0858">
                  <a:moveTo>
                    <a:pt x="0" y="0"/>
                  </a:moveTo>
                  <a:lnTo>
                    <a:pt x="57150" y="0"/>
                  </a:lnTo>
                  <a:lnTo>
                    <a:pt x="57150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8" name="任意多边形: 形状 1577">
              <a:extLst>
                <a:ext uri="{FF2B5EF4-FFF2-40B4-BE49-F238E27FC236}">
                  <a16:creationId xmlns:a16="http://schemas.microsoft.com/office/drawing/2014/main" id="{978F6897-04DC-821F-E57A-C7B06645B451}"/>
                </a:ext>
              </a:extLst>
            </p:cNvPr>
            <p:cNvSpPr/>
            <p:nvPr/>
          </p:nvSpPr>
          <p:spPr>
            <a:xfrm>
              <a:off x="9516427" y="5683324"/>
              <a:ext cx="57150" cy="10858"/>
            </a:xfrm>
            <a:custGeom>
              <a:avLst/>
              <a:gdLst>
                <a:gd name="connsiteX0" fmla="*/ 0 w 57150"/>
                <a:gd name="connsiteY0" fmla="*/ 0 h 10858"/>
                <a:gd name="connsiteX1" fmla="*/ 57150 w 57150"/>
                <a:gd name="connsiteY1" fmla="*/ 0 h 10858"/>
                <a:gd name="connsiteX2" fmla="*/ 57150 w 57150"/>
                <a:gd name="connsiteY2" fmla="*/ 10859 h 10858"/>
                <a:gd name="connsiteX3" fmla="*/ 0 w 57150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0858">
                  <a:moveTo>
                    <a:pt x="0" y="0"/>
                  </a:moveTo>
                  <a:lnTo>
                    <a:pt x="57150" y="0"/>
                  </a:lnTo>
                  <a:lnTo>
                    <a:pt x="57150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9" name="任意多边形: 形状 1578">
              <a:extLst>
                <a:ext uri="{FF2B5EF4-FFF2-40B4-BE49-F238E27FC236}">
                  <a16:creationId xmlns:a16="http://schemas.microsoft.com/office/drawing/2014/main" id="{F838FB8B-DA62-1A6D-BC86-1E118C9D092C}"/>
                </a:ext>
              </a:extLst>
            </p:cNvPr>
            <p:cNvSpPr/>
            <p:nvPr/>
          </p:nvSpPr>
          <p:spPr>
            <a:xfrm>
              <a:off x="9608533" y="5683229"/>
              <a:ext cx="73818" cy="10858"/>
            </a:xfrm>
            <a:custGeom>
              <a:avLst/>
              <a:gdLst>
                <a:gd name="connsiteX0" fmla="*/ 0 w 73818"/>
                <a:gd name="connsiteY0" fmla="*/ 0 h 10858"/>
                <a:gd name="connsiteX1" fmla="*/ 73819 w 73818"/>
                <a:gd name="connsiteY1" fmla="*/ 0 h 10858"/>
                <a:gd name="connsiteX2" fmla="*/ 73819 w 73818"/>
                <a:gd name="connsiteY2" fmla="*/ 10859 h 10858"/>
                <a:gd name="connsiteX3" fmla="*/ 0 w 73818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8" h="10858">
                  <a:moveTo>
                    <a:pt x="0" y="0"/>
                  </a:moveTo>
                  <a:lnTo>
                    <a:pt x="73819" y="0"/>
                  </a:lnTo>
                  <a:lnTo>
                    <a:pt x="7381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0" name="任意多边形: 形状 1579">
              <a:extLst>
                <a:ext uri="{FF2B5EF4-FFF2-40B4-BE49-F238E27FC236}">
                  <a16:creationId xmlns:a16="http://schemas.microsoft.com/office/drawing/2014/main" id="{4A02FAC2-E787-C363-29B9-237E0786A22A}"/>
                </a:ext>
              </a:extLst>
            </p:cNvPr>
            <p:cNvSpPr/>
            <p:nvPr/>
          </p:nvSpPr>
          <p:spPr>
            <a:xfrm>
              <a:off x="9608533" y="5705327"/>
              <a:ext cx="73818" cy="10858"/>
            </a:xfrm>
            <a:custGeom>
              <a:avLst/>
              <a:gdLst>
                <a:gd name="connsiteX0" fmla="*/ 0 w 73818"/>
                <a:gd name="connsiteY0" fmla="*/ 0 h 10858"/>
                <a:gd name="connsiteX1" fmla="*/ 73819 w 73818"/>
                <a:gd name="connsiteY1" fmla="*/ 0 h 10858"/>
                <a:gd name="connsiteX2" fmla="*/ 73819 w 73818"/>
                <a:gd name="connsiteY2" fmla="*/ 10859 h 10858"/>
                <a:gd name="connsiteX3" fmla="*/ 0 w 73818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8" h="10858">
                  <a:moveTo>
                    <a:pt x="0" y="0"/>
                  </a:moveTo>
                  <a:lnTo>
                    <a:pt x="73819" y="0"/>
                  </a:lnTo>
                  <a:lnTo>
                    <a:pt x="7381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1" name="任意多边形: 形状 1580">
              <a:extLst>
                <a:ext uri="{FF2B5EF4-FFF2-40B4-BE49-F238E27FC236}">
                  <a16:creationId xmlns:a16="http://schemas.microsoft.com/office/drawing/2014/main" id="{82140AE6-AA4C-82CF-5FC7-B0CAF7DCCB60}"/>
                </a:ext>
              </a:extLst>
            </p:cNvPr>
            <p:cNvSpPr/>
            <p:nvPr/>
          </p:nvSpPr>
          <p:spPr>
            <a:xfrm>
              <a:off x="9719214" y="5707423"/>
              <a:ext cx="84581" cy="10858"/>
            </a:xfrm>
            <a:custGeom>
              <a:avLst/>
              <a:gdLst>
                <a:gd name="connsiteX0" fmla="*/ 0 w 84581"/>
                <a:gd name="connsiteY0" fmla="*/ 0 h 10858"/>
                <a:gd name="connsiteX1" fmla="*/ 84582 w 84581"/>
                <a:gd name="connsiteY1" fmla="*/ 0 h 10858"/>
                <a:gd name="connsiteX2" fmla="*/ 84582 w 84581"/>
                <a:gd name="connsiteY2" fmla="*/ 10859 h 10858"/>
                <a:gd name="connsiteX3" fmla="*/ 0 w 84581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1" h="10858">
                  <a:moveTo>
                    <a:pt x="0" y="0"/>
                  </a:moveTo>
                  <a:lnTo>
                    <a:pt x="84582" y="0"/>
                  </a:lnTo>
                  <a:lnTo>
                    <a:pt x="84582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2" name="任意多边形: 形状 1581">
              <a:extLst>
                <a:ext uri="{FF2B5EF4-FFF2-40B4-BE49-F238E27FC236}">
                  <a16:creationId xmlns:a16="http://schemas.microsoft.com/office/drawing/2014/main" id="{9118918E-7663-4743-504D-D2AA93C546B1}"/>
                </a:ext>
              </a:extLst>
            </p:cNvPr>
            <p:cNvSpPr/>
            <p:nvPr/>
          </p:nvSpPr>
          <p:spPr>
            <a:xfrm>
              <a:off x="9719214" y="5729425"/>
              <a:ext cx="84581" cy="10858"/>
            </a:xfrm>
            <a:custGeom>
              <a:avLst/>
              <a:gdLst>
                <a:gd name="connsiteX0" fmla="*/ 0 w 84581"/>
                <a:gd name="connsiteY0" fmla="*/ 0 h 10858"/>
                <a:gd name="connsiteX1" fmla="*/ 84582 w 84581"/>
                <a:gd name="connsiteY1" fmla="*/ 0 h 10858"/>
                <a:gd name="connsiteX2" fmla="*/ 84582 w 84581"/>
                <a:gd name="connsiteY2" fmla="*/ 10859 h 10858"/>
                <a:gd name="connsiteX3" fmla="*/ 0 w 84581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1" h="10858">
                  <a:moveTo>
                    <a:pt x="0" y="0"/>
                  </a:moveTo>
                  <a:lnTo>
                    <a:pt x="84582" y="0"/>
                  </a:lnTo>
                  <a:lnTo>
                    <a:pt x="84582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3" name="任意多边形: 形状 1582">
              <a:extLst>
                <a:ext uri="{FF2B5EF4-FFF2-40B4-BE49-F238E27FC236}">
                  <a16:creationId xmlns:a16="http://schemas.microsoft.com/office/drawing/2014/main" id="{FAF8EF5B-3EF2-5AE8-5DC2-54A0E4F1813D}"/>
                </a:ext>
              </a:extLst>
            </p:cNvPr>
            <p:cNvSpPr/>
            <p:nvPr/>
          </p:nvSpPr>
          <p:spPr>
            <a:xfrm>
              <a:off x="9343357" y="567227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4" name="任意多边形: 形状 1583">
              <a:extLst>
                <a:ext uri="{FF2B5EF4-FFF2-40B4-BE49-F238E27FC236}">
                  <a16:creationId xmlns:a16="http://schemas.microsoft.com/office/drawing/2014/main" id="{D0681D73-4DCA-B0FD-DECA-FFA50C76B61F}"/>
                </a:ext>
              </a:extLst>
            </p:cNvPr>
            <p:cNvSpPr/>
            <p:nvPr/>
          </p:nvSpPr>
          <p:spPr>
            <a:xfrm>
              <a:off x="9343357" y="5694278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5" name="任意多边形: 形状 1584">
              <a:extLst>
                <a:ext uri="{FF2B5EF4-FFF2-40B4-BE49-F238E27FC236}">
                  <a16:creationId xmlns:a16="http://schemas.microsoft.com/office/drawing/2014/main" id="{419B6863-B9C1-E36E-9EFD-80D1FC2E095A}"/>
                </a:ext>
              </a:extLst>
            </p:cNvPr>
            <p:cNvSpPr/>
            <p:nvPr/>
          </p:nvSpPr>
          <p:spPr>
            <a:xfrm>
              <a:off x="9343357" y="5716376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6" name="任意多边形: 形状 1585">
              <a:extLst>
                <a:ext uri="{FF2B5EF4-FFF2-40B4-BE49-F238E27FC236}">
                  <a16:creationId xmlns:a16="http://schemas.microsoft.com/office/drawing/2014/main" id="{7F0CFDB9-3A5F-6C17-800F-7379F618EC4E}"/>
                </a:ext>
              </a:extLst>
            </p:cNvPr>
            <p:cNvSpPr/>
            <p:nvPr/>
          </p:nvSpPr>
          <p:spPr>
            <a:xfrm>
              <a:off x="9343357" y="5738379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7" name="任意多边形: 形状 1586">
              <a:extLst>
                <a:ext uri="{FF2B5EF4-FFF2-40B4-BE49-F238E27FC236}">
                  <a16:creationId xmlns:a16="http://schemas.microsoft.com/office/drawing/2014/main" id="{EA573D9A-2326-DEB2-DE1B-9D62C58EED15}"/>
                </a:ext>
              </a:extLst>
            </p:cNvPr>
            <p:cNvSpPr/>
            <p:nvPr/>
          </p:nvSpPr>
          <p:spPr>
            <a:xfrm>
              <a:off x="9343357" y="5760382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8" name="任意多边形: 形状 1587">
              <a:extLst>
                <a:ext uri="{FF2B5EF4-FFF2-40B4-BE49-F238E27FC236}">
                  <a16:creationId xmlns:a16="http://schemas.microsoft.com/office/drawing/2014/main" id="{0E3B733E-9065-1A55-1BE5-961D93F66A08}"/>
                </a:ext>
              </a:extLst>
            </p:cNvPr>
            <p:cNvSpPr/>
            <p:nvPr/>
          </p:nvSpPr>
          <p:spPr>
            <a:xfrm>
              <a:off x="9343357" y="5782480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9" name="任意多边形: 形状 1588">
              <a:extLst>
                <a:ext uri="{FF2B5EF4-FFF2-40B4-BE49-F238E27FC236}">
                  <a16:creationId xmlns:a16="http://schemas.microsoft.com/office/drawing/2014/main" id="{2F4607B1-1ABA-A0F7-BDB5-A08DD041BEC8}"/>
                </a:ext>
              </a:extLst>
            </p:cNvPr>
            <p:cNvSpPr/>
            <p:nvPr/>
          </p:nvSpPr>
          <p:spPr>
            <a:xfrm>
              <a:off x="9343357" y="5804482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0" name="任意多边形: 形状 1589">
              <a:extLst>
                <a:ext uri="{FF2B5EF4-FFF2-40B4-BE49-F238E27FC236}">
                  <a16:creationId xmlns:a16="http://schemas.microsoft.com/office/drawing/2014/main" id="{93F364B9-6822-0A1B-D65B-63408A7CDF94}"/>
                </a:ext>
              </a:extLst>
            </p:cNvPr>
            <p:cNvSpPr/>
            <p:nvPr/>
          </p:nvSpPr>
          <p:spPr>
            <a:xfrm>
              <a:off x="9343357" y="582648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1" name="任意多边形: 形状 1590">
              <a:extLst>
                <a:ext uri="{FF2B5EF4-FFF2-40B4-BE49-F238E27FC236}">
                  <a16:creationId xmlns:a16="http://schemas.microsoft.com/office/drawing/2014/main" id="{D7DDB381-9EEE-A26A-8146-C43544E3FF08}"/>
                </a:ext>
              </a:extLst>
            </p:cNvPr>
            <p:cNvSpPr/>
            <p:nvPr/>
          </p:nvSpPr>
          <p:spPr>
            <a:xfrm>
              <a:off x="9159239" y="5963169"/>
              <a:ext cx="357187" cy="12668"/>
            </a:xfrm>
            <a:custGeom>
              <a:avLst/>
              <a:gdLst>
                <a:gd name="connsiteX0" fmla="*/ 0 w 357187"/>
                <a:gd name="connsiteY0" fmla="*/ 0 h 12668"/>
                <a:gd name="connsiteX1" fmla="*/ 357187 w 357187"/>
                <a:gd name="connsiteY1" fmla="*/ 0 h 12668"/>
                <a:gd name="connsiteX2" fmla="*/ 357187 w 357187"/>
                <a:gd name="connsiteY2" fmla="*/ 12668 h 12668"/>
                <a:gd name="connsiteX3" fmla="*/ 0 w 357187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12668">
                  <a:moveTo>
                    <a:pt x="0" y="0"/>
                  </a:moveTo>
                  <a:lnTo>
                    <a:pt x="357187" y="0"/>
                  </a:lnTo>
                  <a:lnTo>
                    <a:pt x="357187" y="12668"/>
                  </a:lnTo>
                  <a:lnTo>
                    <a:pt x="0" y="12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2" name="任意多边形: 形状 1591">
              <a:extLst>
                <a:ext uri="{FF2B5EF4-FFF2-40B4-BE49-F238E27FC236}">
                  <a16:creationId xmlns:a16="http://schemas.microsoft.com/office/drawing/2014/main" id="{D4B87F45-1414-7D65-0BC5-5BAF5E5254E1}"/>
                </a:ext>
              </a:extLst>
            </p:cNvPr>
            <p:cNvSpPr/>
            <p:nvPr/>
          </p:nvSpPr>
          <p:spPr>
            <a:xfrm>
              <a:off x="9159239" y="5993363"/>
              <a:ext cx="357187" cy="12668"/>
            </a:xfrm>
            <a:custGeom>
              <a:avLst/>
              <a:gdLst>
                <a:gd name="connsiteX0" fmla="*/ 0 w 357187"/>
                <a:gd name="connsiteY0" fmla="*/ 0 h 12668"/>
                <a:gd name="connsiteX1" fmla="*/ 357187 w 357187"/>
                <a:gd name="connsiteY1" fmla="*/ 0 h 12668"/>
                <a:gd name="connsiteX2" fmla="*/ 357187 w 357187"/>
                <a:gd name="connsiteY2" fmla="*/ 12668 h 12668"/>
                <a:gd name="connsiteX3" fmla="*/ 0 w 357187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12668">
                  <a:moveTo>
                    <a:pt x="0" y="0"/>
                  </a:moveTo>
                  <a:lnTo>
                    <a:pt x="357187" y="0"/>
                  </a:lnTo>
                  <a:lnTo>
                    <a:pt x="357187" y="12668"/>
                  </a:lnTo>
                  <a:lnTo>
                    <a:pt x="0" y="12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2023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3FBF8394-78BC-C1CE-66A0-CDA3194F9E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图形 6">
            <a:extLst>
              <a:ext uri="{FF2B5EF4-FFF2-40B4-BE49-F238E27FC236}">
                <a16:creationId xmlns:a16="http://schemas.microsoft.com/office/drawing/2014/main" id="{B29E104A-C4B7-2892-E30D-D9F2AE15BA40}"/>
              </a:ext>
            </a:extLst>
          </p:cNvPr>
          <p:cNvGrpSpPr/>
          <p:nvPr userDrawn="1"/>
        </p:nvGrpSpPr>
        <p:grpSpPr>
          <a:xfrm>
            <a:off x="3956569" y="3695424"/>
            <a:ext cx="4278859" cy="1854460"/>
            <a:chOff x="2309812" y="2741719"/>
            <a:chExt cx="7574280" cy="3282696"/>
          </a:xfrm>
          <a:gradFill>
            <a:gsLst>
              <a:gs pos="37000">
                <a:srgbClr val="03D4E3"/>
              </a:gs>
              <a:gs pos="100000">
                <a:srgbClr val="1837C0">
                  <a:alpha val="0"/>
                </a:srgbClr>
              </a:gs>
            </a:gsLst>
            <a:lin ang="54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CF371D2-B464-A7E4-BB16-A2CC993F0F64}"/>
                </a:ext>
              </a:extLst>
            </p:cNvPr>
            <p:cNvSpPr/>
            <p:nvPr/>
          </p:nvSpPr>
          <p:spPr>
            <a:xfrm>
              <a:off x="2309812" y="5952691"/>
              <a:ext cx="431196" cy="66008"/>
            </a:xfrm>
            <a:custGeom>
              <a:avLst/>
              <a:gdLst>
                <a:gd name="connsiteX0" fmla="*/ 11430 w 431196"/>
                <a:gd name="connsiteY0" fmla="*/ 66008 h 66008"/>
                <a:gd name="connsiteX1" fmla="*/ 0 w 431196"/>
                <a:gd name="connsiteY1" fmla="*/ 66008 h 66008"/>
                <a:gd name="connsiteX2" fmla="*/ 0 w 431196"/>
                <a:gd name="connsiteY2" fmla="*/ 23813 h 66008"/>
                <a:gd name="connsiteX3" fmla="*/ 109538 w 431196"/>
                <a:gd name="connsiteY3" fmla="*/ 23813 h 66008"/>
                <a:gd name="connsiteX4" fmla="*/ 109538 w 431196"/>
                <a:gd name="connsiteY4" fmla="*/ 0 h 66008"/>
                <a:gd name="connsiteX5" fmla="*/ 431197 w 431196"/>
                <a:gd name="connsiteY5" fmla="*/ 0 h 66008"/>
                <a:gd name="connsiteX6" fmla="*/ 431197 w 431196"/>
                <a:gd name="connsiteY6" fmla="*/ 11430 h 66008"/>
                <a:gd name="connsiteX7" fmla="*/ 120968 w 431196"/>
                <a:gd name="connsiteY7" fmla="*/ 11430 h 66008"/>
                <a:gd name="connsiteX8" fmla="*/ 120968 w 431196"/>
                <a:gd name="connsiteY8" fmla="*/ 35243 h 66008"/>
                <a:gd name="connsiteX9" fmla="*/ 11430 w 431196"/>
                <a:gd name="connsiteY9" fmla="*/ 35243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1196" h="66008">
                  <a:moveTo>
                    <a:pt x="11430" y="66008"/>
                  </a:moveTo>
                  <a:lnTo>
                    <a:pt x="0" y="66008"/>
                  </a:lnTo>
                  <a:lnTo>
                    <a:pt x="0" y="23813"/>
                  </a:lnTo>
                  <a:lnTo>
                    <a:pt x="109538" y="23813"/>
                  </a:lnTo>
                  <a:lnTo>
                    <a:pt x="109538" y="0"/>
                  </a:lnTo>
                  <a:lnTo>
                    <a:pt x="431197" y="0"/>
                  </a:lnTo>
                  <a:lnTo>
                    <a:pt x="431197" y="11430"/>
                  </a:lnTo>
                  <a:lnTo>
                    <a:pt x="120968" y="11430"/>
                  </a:lnTo>
                  <a:lnTo>
                    <a:pt x="120968" y="35243"/>
                  </a:lnTo>
                  <a:lnTo>
                    <a:pt x="1143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3218B36-D826-EF3C-E040-23472F69AB6E}"/>
                </a:ext>
              </a:extLst>
            </p:cNvPr>
            <p:cNvSpPr/>
            <p:nvPr/>
          </p:nvSpPr>
          <p:spPr>
            <a:xfrm>
              <a:off x="2462212" y="5909829"/>
              <a:ext cx="278796" cy="26384"/>
            </a:xfrm>
            <a:custGeom>
              <a:avLst/>
              <a:gdLst>
                <a:gd name="connsiteX0" fmla="*/ 11430 w 278796"/>
                <a:gd name="connsiteY0" fmla="*/ 26384 h 26384"/>
                <a:gd name="connsiteX1" fmla="*/ 0 w 278796"/>
                <a:gd name="connsiteY1" fmla="*/ 26384 h 26384"/>
                <a:gd name="connsiteX2" fmla="*/ 0 w 278796"/>
                <a:gd name="connsiteY2" fmla="*/ 0 h 26384"/>
                <a:gd name="connsiteX3" fmla="*/ 278797 w 278796"/>
                <a:gd name="connsiteY3" fmla="*/ 0 h 26384"/>
                <a:gd name="connsiteX4" fmla="*/ 278797 w 278796"/>
                <a:gd name="connsiteY4" fmla="*/ 11430 h 26384"/>
                <a:gd name="connsiteX5" fmla="*/ 11430 w 278796"/>
                <a:gd name="connsiteY5" fmla="*/ 11430 h 2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96" h="26384">
                  <a:moveTo>
                    <a:pt x="11430" y="26384"/>
                  </a:moveTo>
                  <a:lnTo>
                    <a:pt x="0" y="26384"/>
                  </a:lnTo>
                  <a:lnTo>
                    <a:pt x="0" y="0"/>
                  </a:lnTo>
                  <a:lnTo>
                    <a:pt x="278797" y="0"/>
                  </a:lnTo>
                  <a:lnTo>
                    <a:pt x="27879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C651D8D-4DE9-DBFF-2A59-A9B93AE3E1AF}"/>
                </a:ext>
              </a:extLst>
            </p:cNvPr>
            <p:cNvSpPr/>
            <p:nvPr/>
          </p:nvSpPr>
          <p:spPr>
            <a:xfrm>
              <a:off x="2603467" y="5982790"/>
              <a:ext cx="137541" cy="35909"/>
            </a:xfrm>
            <a:custGeom>
              <a:avLst/>
              <a:gdLst>
                <a:gd name="connsiteX0" fmla="*/ 11430 w 137541"/>
                <a:gd name="connsiteY0" fmla="*/ 35909 h 35909"/>
                <a:gd name="connsiteX1" fmla="*/ 0 w 137541"/>
                <a:gd name="connsiteY1" fmla="*/ 35909 h 35909"/>
                <a:gd name="connsiteX2" fmla="*/ 0 w 137541"/>
                <a:gd name="connsiteY2" fmla="*/ 0 h 35909"/>
                <a:gd name="connsiteX3" fmla="*/ 137541 w 137541"/>
                <a:gd name="connsiteY3" fmla="*/ 0 h 35909"/>
                <a:gd name="connsiteX4" fmla="*/ 137541 w 137541"/>
                <a:gd name="connsiteY4" fmla="*/ 11430 h 35909"/>
                <a:gd name="connsiteX5" fmla="*/ 11430 w 137541"/>
                <a:gd name="connsiteY5" fmla="*/ 11430 h 3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41" h="35909">
                  <a:moveTo>
                    <a:pt x="11430" y="35909"/>
                  </a:moveTo>
                  <a:lnTo>
                    <a:pt x="0" y="35909"/>
                  </a:lnTo>
                  <a:lnTo>
                    <a:pt x="0" y="0"/>
                  </a:lnTo>
                  <a:lnTo>
                    <a:pt x="137541" y="0"/>
                  </a:lnTo>
                  <a:lnTo>
                    <a:pt x="137541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BE17C8A-43CA-CB85-4112-EA3B11EC9D80}"/>
                </a:ext>
              </a:extLst>
            </p:cNvPr>
            <p:cNvSpPr/>
            <p:nvPr/>
          </p:nvSpPr>
          <p:spPr>
            <a:xfrm>
              <a:off x="2614612" y="5852679"/>
              <a:ext cx="126396" cy="41624"/>
            </a:xfrm>
            <a:custGeom>
              <a:avLst/>
              <a:gdLst>
                <a:gd name="connsiteX0" fmla="*/ 126397 w 126396"/>
                <a:gd name="connsiteY0" fmla="*/ 41624 h 41624"/>
                <a:gd name="connsiteX1" fmla="*/ 0 w 126396"/>
                <a:gd name="connsiteY1" fmla="*/ 41624 h 41624"/>
                <a:gd name="connsiteX2" fmla="*/ 0 w 126396"/>
                <a:gd name="connsiteY2" fmla="*/ 0 h 41624"/>
                <a:gd name="connsiteX3" fmla="*/ 126397 w 126396"/>
                <a:gd name="connsiteY3" fmla="*/ 0 h 41624"/>
                <a:gd name="connsiteX4" fmla="*/ 126397 w 126396"/>
                <a:gd name="connsiteY4" fmla="*/ 11430 h 41624"/>
                <a:gd name="connsiteX5" fmla="*/ 11430 w 126396"/>
                <a:gd name="connsiteY5" fmla="*/ 11430 h 41624"/>
                <a:gd name="connsiteX6" fmla="*/ 11430 w 126396"/>
                <a:gd name="connsiteY6" fmla="*/ 30194 h 41624"/>
                <a:gd name="connsiteX7" fmla="*/ 126397 w 126396"/>
                <a:gd name="connsiteY7" fmla="*/ 30194 h 4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396" h="41624">
                  <a:moveTo>
                    <a:pt x="126397" y="41624"/>
                  </a:moveTo>
                  <a:lnTo>
                    <a:pt x="0" y="41624"/>
                  </a:lnTo>
                  <a:lnTo>
                    <a:pt x="0" y="0"/>
                  </a:lnTo>
                  <a:lnTo>
                    <a:pt x="126397" y="0"/>
                  </a:lnTo>
                  <a:lnTo>
                    <a:pt x="126397" y="11430"/>
                  </a:lnTo>
                  <a:lnTo>
                    <a:pt x="11430" y="11430"/>
                  </a:lnTo>
                  <a:lnTo>
                    <a:pt x="11430" y="30194"/>
                  </a:lnTo>
                  <a:lnTo>
                    <a:pt x="126397" y="30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63F8D26-3396-1285-B959-EEA4A184EB24}"/>
                </a:ext>
              </a:extLst>
            </p:cNvPr>
            <p:cNvSpPr/>
            <p:nvPr/>
          </p:nvSpPr>
          <p:spPr>
            <a:xfrm>
              <a:off x="2679667" y="5678085"/>
              <a:ext cx="32099" cy="159639"/>
            </a:xfrm>
            <a:custGeom>
              <a:avLst/>
              <a:gdLst>
                <a:gd name="connsiteX0" fmla="*/ 32099 w 32099"/>
                <a:gd name="connsiteY0" fmla="*/ 159639 h 159639"/>
                <a:gd name="connsiteX1" fmla="*/ 20669 w 32099"/>
                <a:gd name="connsiteY1" fmla="*/ 159639 h 159639"/>
                <a:gd name="connsiteX2" fmla="*/ 20669 w 32099"/>
                <a:gd name="connsiteY2" fmla="*/ 11430 h 159639"/>
                <a:gd name="connsiteX3" fmla="*/ 11430 w 32099"/>
                <a:gd name="connsiteY3" fmla="*/ 11430 h 159639"/>
                <a:gd name="connsiteX4" fmla="*/ 11430 w 32099"/>
                <a:gd name="connsiteY4" fmla="*/ 159639 h 159639"/>
                <a:gd name="connsiteX5" fmla="*/ 0 w 32099"/>
                <a:gd name="connsiteY5" fmla="*/ 159639 h 159639"/>
                <a:gd name="connsiteX6" fmla="*/ 0 w 32099"/>
                <a:gd name="connsiteY6" fmla="*/ 0 h 159639"/>
                <a:gd name="connsiteX7" fmla="*/ 32099 w 32099"/>
                <a:gd name="connsiteY7" fmla="*/ 0 h 15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99" h="159639">
                  <a:moveTo>
                    <a:pt x="32099" y="159639"/>
                  </a:moveTo>
                  <a:lnTo>
                    <a:pt x="20669" y="159639"/>
                  </a:lnTo>
                  <a:lnTo>
                    <a:pt x="20669" y="11430"/>
                  </a:lnTo>
                  <a:lnTo>
                    <a:pt x="11430" y="11430"/>
                  </a:lnTo>
                  <a:lnTo>
                    <a:pt x="11430" y="159639"/>
                  </a:lnTo>
                  <a:lnTo>
                    <a:pt x="0" y="159639"/>
                  </a:lnTo>
                  <a:lnTo>
                    <a:pt x="0" y="0"/>
                  </a:lnTo>
                  <a:lnTo>
                    <a:pt x="320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C4E3D9D-A7AC-7288-6569-7E67705B4872}"/>
                </a:ext>
              </a:extLst>
            </p:cNvPr>
            <p:cNvSpPr/>
            <p:nvPr/>
          </p:nvSpPr>
          <p:spPr>
            <a:xfrm rot="-2534155">
              <a:off x="2432244" y="5789941"/>
              <a:ext cx="276516" cy="11430"/>
            </a:xfrm>
            <a:custGeom>
              <a:avLst/>
              <a:gdLst>
                <a:gd name="connsiteX0" fmla="*/ 0 w 276516"/>
                <a:gd name="connsiteY0" fmla="*/ 0 h 11430"/>
                <a:gd name="connsiteX1" fmla="*/ 276517 w 276516"/>
                <a:gd name="connsiteY1" fmla="*/ 0 h 11430"/>
                <a:gd name="connsiteX2" fmla="*/ 276517 w 276516"/>
                <a:gd name="connsiteY2" fmla="*/ 11430 h 11430"/>
                <a:gd name="connsiteX3" fmla="*/ 0 w 276516"/>
                <a:gd name="connsiteY3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516" h="11430">
                  <a:moveTo>
                    <a:pt x="0" y="0"/>
                  </a:moveTo>
                  <a:lnTo>
                    <a:pt x="276517" y="0"/>
                  </a:lnTo>
                  <a:lnTo>
                    <a:pt x="276517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5177F0E-9F07-AB6F-6466-B0C38EED7711}"/>
                </a:ext>
              </a:extLst>
            </p:cNvPr>
            <p:cNvSpPr/>
            <p:nvPr/>
          </p:nvSpPr>
          <p:spPr>
            <a:xfrm rot="-2533670">
              <a:off x="2489047" y="5808252"/>
              <a:ext cx="211080" cy="11430"/>
            </a:xfrm>
            <a:custGeom>
              <a:avLst/>
              <a:gdLst>
                <a:gd name="connsiteX0" fmla="*/ 0 w 211080"/>
                <a:gd name="connsiteY0" fmla="*/ 0 h 11430"/>
                <a:gd name="connsiteX1" fmla="*/ 211080 w 211080"/>
                <a:gd name="connsiteY1" fmla="*/ 0 h 11430"/>
                <a:gd name="connsiteX2" fmla="*/ 211080 w 211080"/>
                <a:gd name="connsiteY2" fmla="*/ 11430 h 11430"/>
                <a:gd name="connsiteX3" fmla="*/ 0 w 211080"/>
                <a:gd name="connsiteY3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080" h="11430">
                  <a:moveTo>
                    <a:pt x="0" y="0"/>
                  </a:moveTo>
                  <a:lnTo>
                    <a:pt x="211080" y="0"/>
                  </a:lnTo>
                  <a:lnTo>
                    <a:pt x="211080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8A3A847-46E7-1FD7-675D-FBC3BA836087}"/>
                </a:ext>
              </a:extLst>
            </p:cNvPr>
            <p:cNvSpPr/>
            <p:nvPr/>
          </p:nvSpPr>
          <p:spPr>
            <a:xfrm>
              <a:off x="2757487" y="5769703"/>
              <a:ext cx="314706" cy="248996"/>
            </a:xfrm>
            <a:custGeom>
              <a:avLst/>
              <a:gdLst>
                <a:gd name="connsiteX0" fmla="*/ 25718 w 314706"/>
                <a:gd name="connsiteY0" fmla="*/ 248997 h 248996"/>
                <a:gd name="connsiteX1" fmla="*/ 14288 w 314706"/>
                <a:gd name="connsiteY1" fmla="*/ 248997 h 248996"/>
                <a:gd name="connsiteX2" fmla="*/ 14288 w 314706"/>
                <a:gd name="connsiteY2" fmla="*/ 218231 h 248996"/>
                <a:gd name="connsiteX3" fmla="*/ 0 w 314706"/>
                <a:gd name="connsiteY3" fmla="*/ 218231 h 248996"/>
                <a:gd name="connsiteX4" fmla="*/ 0 w 314706"/>
                <a:gd name="connsiteY4" fmla="*/ 96597 h 248996"/>
                <a:gd name="connsiteX5" fmla="*/ 47244 w 314706"/>
                <a:gd name="connsiteY5" fmla="*/ 19159 h 248996"/>
                <a:gd name="connsiteX6" fmla="*/ 141732 w 314706"/>
                <a:gd name="connsiteY6" fmla="*/ 2871 h 248996"/>
                <a:gd name="connsiteX7" fmla="*/ 314706 w 314706"/>
                <a:gd name="connsiteY7" fmla="*/ 81547 h 248996"/>
                <a:gd name="connsiteX8" fmla="*/ 306419 w 314706"/>
                <a:gd name="connsiteY8" fmla="*/ 89358 h 248996"/>
                <a:gd name="connsiteX9" fmla="*/ 139637 w 314706"/>
                <a:gd name="connsiteY9" fmla="*/ 14015 h 248996"/>
                <a:gd name="connsiteX10" fmla="*/ 53912 w 314706"/>
                <a:gd name="connsiteY10" fmla="*/ 28302 h 248996"/>
                <a:gd name="connsiteX11" fmla="*/ 11335 w 314706"/>
                <a:gd name="connsiteY11" fmla="*/ 97359 h 248996"/>
                <a:gd name="connsiteX12" fmla="*/ 11430 w 314706"/>
                <a:gd name="connsiteY12" fmla="*/ 206610 h 248996"/>
                <a:gd name="connsiteX13" fmla="*/ 25718 w 314706"/>
                <a:gd name="connsiteY13" fmla="*/ 206610 h 248996"/>
                <a:gd name="connsiteX14" fmla="*/ 25718 w 314706"/>
                <a:gd name="connsiteY14" fmla="*/ 248997 h 24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4706" h="248996">
                  <a:moveTo>
                    <a:pt x="25718" y="248997"/>
                  </a:moveTo>
                  <a:lnTo>
                    <a:pt x="14288" y="248997"/>
                  </a:lnTo>
                  <a:lnTo>
                    <a:pt x="14288" y="218231"/>
                  </a:lnTo>
                  <a:lnTo>
                    <a:pt x="0" y="218231"/>
                  </a:lnTo>
                  <a:lnTo>
                    <a:pt x="0" y="96597"/>
                  </a:lnTo>
                  <a:cubicBezTo>
                    <a:pt x="381" y="93739"/>
                    <a:pt x="8287" y="46686"/>
                    <a:pt x="47244" y="19159"/>
                  </a:cubicBezTo>
                  <a:cubicBezTo>
                    <a:pt x="72200" y="1442"/>
                    <a:pt x="104013" y="-3987"/>
                    <a:pt x="141732" y="2871"/>
                  </a:cubicBezTo>
                  <a:cubicBezTo>
                    <a:pt x="259652" y="24397"/>
                    <a:pt x="312515" y="79261"/>
                    <a:pt x="314706" y="81547"/>
                  </a:cubicBezTo>
                  <a:lnTo>
                    <a:pt x="306419" y="89358"/>
                  </a:lnTo>
                  <a:cubicBezTo>
                    <a:pt x="305943" y="88786"/>
                    <a:pt x="253651" y="34875"/>
                    <a:pt x="139637" y="14015"/>
                  </a:cubicBezTo>
                  <a:cubicBezTo>
                    <a:pt x="105156" y="7728"/>
                    <a:pt x="76295" y="12491"/>
                    <a:pt x="53912" y="28302"/>
                  </a:cubicBezTo>
                  <a:cubicBezTo>
                    <a:pt x="18859" y="53067"/>
                    <a:pt x="11430" y="96978"/>
                    <a:pt x="11335" y="97359"/>
                  </a:cubicBezTo>
                  <a:lnTo>
                    <a:pt x="11430" y="206610"/>
                  </a:lnTo>
                  <a:lnTo>
                    <a:pt x="25718" y="206610"/>
                  </a:lnTo>
                  <a:lnTo>
                    <a:pt x="25718" y="2489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A7623BC-B56D-5EF7-8F10-C437C16019FD}"/>
                </a:ext>
              </a:extLst>
            </p:cNvPr>
            <p:cNvSpPr/>
            <p:nvPr/>
          </p:nvSpPr>
          <p:spPr>
            <a:xfrm rot="-3552964">
              <a:off x="2762323" y="5683550"/>
              <a:ext cx="11429" cy="110870"/>
            </a:xfrm>
            <a:custGeom>
              <a:avLst/>
              <a:gdLst>
                <a:gd name="connsiteX0" fmla="*/ 0 w 11429"/>
                <a:gd name="connsiteY0" fmla="*/ 0 h 110870"/>
                <a:gd name="connsiteX1" fmla="*/ 11430 w 11429"/>
                <a:gd name="connsiteY1" fmla="*/ 0 h 110870"/>
                <a:gd name="connsiteX2" fmla="*/ 11430 w 11429"/>
                <a:gd name="connsiteY2" fmla="*/ 110871 h 110870"/>
                <a:gd name="connsiteX3" fmla="*/ 0 w 11429"/>
                <a:gd name="connsiteY3" fmla="*/ 110871 h 11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9" h="110870">
                  <a:moveTo>
                    <a:pt x="0" y="0"/>
                  </a:moveTo>
                  <a:lnTo>
                    <a:pt x="11430" y="0"/>
                  </a:lnTo>
                  <a:lnTo>
                    <a:pt x="11430" y="110871"/>
                  </a:lnTo>
                  <a:lnTo>
                    <a:pt x="0" y="1108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EBCD917-C1E6-CF26-A6C8-24EFC478B6EA}"/>
                </a:ext>
              </a:extLst>
            </p:cNvPr>
            <p:cNvSpPr/>
            <p:nvPr/>
          </p:nvSpPr>
          <p:spPr>
            <a:xfrm>
              <a:off x="2887693" y="5347854"/>
              <a:ext cx="51054" cy="414242"/>
            </a:xfrm>
            <a:custGeom>
              <a:avLst/>
              <a:gdLst>
                <a:gd name="connsiteX0" fmla="*/ 51054 w 51054"/>
                <a:gd name="connsiteY0" fmla="*/ 414242 h 414242"/>
                <a:gd name="connsiteX1" fmla="*/ 39624 w 51054"/>
                <a:gd name="connsiteY1" fmla="*/ 414242 h 414242"/>
                <a:gd name="connsiteX2" fmla="*/ 39624 w 51054"/>
                <a:gd name="connsiteY2" fmla="*/ 11430 h 414242"/>
                <a:gd name="connsiteX3" fmla="*/ 11430 w 51054"/>
                <a:gd name="connsiteY3" fmla="*/ 11430 h 414242"/>
                <a:gd name="connsiteX4" fmla="*/ 11430 w 51054"/>
                <a:gd name="connsiteY4" fmla="*/ 404717 h 414242"/>
                <a:gd name="connsiteX5" fmla="*/ 0 w 51054"/>
                <a:gd name="connsiteY5" fmla="*/ 404717 h 414242"/>
                <a:gd name="connsiteX6" fmla="*/ 0 w 51054"/>
                <a:gd name="connsiteY6" fmla="*/ 0 h 414242"/>
                <a:gd name="connsiteX7" fmla="*/ 51054 w 51054"/>
                <a:gd name="connsiteY7" fmla="*/ 0 h 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54" h="414242">
                  <a:moveTo>
                    <a:pt x="51054" y="414242"/>
                  </a:moveTo>
                  <a:lnTo>
                    <a:pt x="39624" y="414242"/>
                  </a:lnTo>
                  <a:lnTo>
                    <a:pt x="39624" y="11430"/>
                  </a:lnTo>
                  <a:lnTo>
                    <a:pt x="11430" y="11430"/>
                  </a:lnTo>
                  <a:lnTo>
                    <a:pt x="11430" y="404717"/>
                  </a:lnTo>
                  <a:lnTo>
                    <a:pt x="0" y="404717"/>
                  </a:lnTo>
                  <a:lnTo>
                    <a:pt x="0" y="0"/>
                  </a:lnTo>
                  <a:lnTo>
                    <a:pt x="510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55E0C75-787E-7EAC-37C5-DA0112C39F4A}"/>
                </a:ext>
              </a:extLst>
            </p:cNvPr>
            <p:cNvSpPr/>
            <p:nvPr/>
          </p:nvSpPr>
          <p:spPr>
            <a:xfrm>
              <a:off x="2951130" y="5358998"/>
              <a:ext cx="57531" cy="429577"/>
            </a:xfrm>
            <a:custGeom>
              <a:avLst/>
              <a:gdLst>
                <a:gd name="connsiteX0" fmla="*/ 57531 w 57531"/>
                <a:gd name="connsiteY0" fmla="*/ 429578 h 429577"/>
                <a:gd name="connsiteX1" fmla="*/ 46101 w 57531"/>
                <a:gd name="connsiteY1" fmla="*/ 429578 h 429577"/>
                <a:gd name="connsiteX2" fmla="*/ 46101 w 57531"/>
                <a:gd name="connsiteY2" fmla="*/ 11430 h 429577"/>
                <a:gd name="connsiteX3" fmla="*/ 11430 w 57531"/>
                <a:gd name="connsiteY3" fmla="*/ 11430 h 429577"/>
                <a:gd name="connsiteX4" fmla="*/ 11430 w 57531"/>
                <a:gd name="connsiteY4" fmla="*/ 418052 h 429577"/>
                <a:gd name="connsiteX5" fmla="*/ 0 w 57531"/>
                <a:gd name="connsiteY5" fmla="*/ 418052 h 429577"/>
                <a:gd name="connsiteX6" fmla="*/ 0 w 57531"/>
                <a:gd name="connsiteY6" fmla="*/ 0 h 429577"/>
                <a:gd name="connsiteX7" fmla="*/ 57531 w 57531"/>
                <a:gd name="connsiteY7" fmla="*/ 0 h 4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531" h="429577">
                  <a:moveTo>
                    <a:pt x="57531" y="429578"/>
                  </a:moveTo>
                  <a:lnTo>
                    <a:pt x="46101" y="429578"/>
                  </a:lnTo>
                  <a:lnTo>
                    <a:pt x="46101" y="11430"/>
                  </a:lnTo>
                  <a:lnTo>
                    <a:pt x="11430" y="11430"/>
                  </a:lnTo>
                  <a:lnTo>
                    <a:pt x="11430" y="418052"/>
                  </a:lnTo>
                  <a:lnTo>
                    <a:pt x="0" y="418052"/>
                  </a:lnTo>
                  <a:lnTo>
                    <a:pt x="0" y="0"/>
                  </a:lnTo>
                  <a:lnTo>
                    <a:pt x="5753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26BD698-76C1-1863-C71A-C213A8BFF8F6}"/>
                </a:ext>
              </a:extLst>
            </p:cNvPr>
            <p:cNvSpPr/>
            <p:nvPr/>
          </p:nvSpPr>
          <p:spPr>
            <a:xfrm>
              <a:off x="2997231" y="5158973"/>
              <a:ext cx="266985" cy="646271"/>
            </a:xfrm>
            <a:custGeom>
              <a:avLst/>
              <a:gdLst>
                <a:gd name="connsiteX0" fmla="*/ 266986 w 266985"/>
                <a:gd name="connsiteY0" fmla="*/ 646271 h 646271"/>
                <a:gd name="connsiteX1" fmla="*/ 255556 w 266985"/>
                <a:gd name="connsiteY1" fmla="*/ 646271 h 646271"/>
                <a:gd name="connsiteX2" fmla="*/ 255556 w 266985"/>
                <a:gd name="connsiteY2" fmla="*/ 132017 h 646271"/>
                <a:gd name="connsiteX3" fmla="*/ 214313 w 266985"/>
                <a:gd name="connsiteY3" fmla="*/ 132017 h 646271"/>
                <a:gd name="connsiteX4" fmla="*/ 214313 w 266985"/>
                <a:gd name="connsiteY4" fmla="*/ 11430 h 646271"/>
                <a:gd name="connsiteX5" fmla="*/ 60579 w 266985"/>
                <a:gd name="connsiteY5" fmla="*/ 11430 h 646271"/>
                <a:gd name="connsiteX6" fmla="*/ 60579 w 266985"/>
                <a:gd name="connsiteY6" fmla="*/ 173355 h 646271"/>
                <a:gd name="connsiteX7" fmla="*/ 11430 w 266985"/>
                <a:gd name="connsiteY7" fmla="*/ 173355 h 646271"/>
                <a:gd name="connsiteX8" fmla="*/ 11430 w 266985"/>
                <a:gd name="connsiteY8" fmla="*/ 185071 h 646271"/>
                <a:gd name="connsiteX9" fmla="*/ 0 w 266985"/>
                <a:gd name="connsiteY9" fmla="*/ 185071 h 646271"/>
                <a:gd name="connsiteX10" fmla="*/ 0 w 266985"/>
                <a:gd name="connsiteY10" fmla="*/ 161925 h 646271"/>
                <a:gd name="connsiteX11" fmla="*/ 49149 w 266985"/>
                <a:gd name="connsiteY11" fmla="*/ 161925 h 646271"/>
                <a:gd name="connsiteX12" fmla="*/ 49149 w 266985"/>
                <a:gd name="connsiteY12" fmla="*/ 0 h 646271"/>
                <a:gd name="connsiteX13" fmla="*/ 225743 w 266985"/>
                <a:gd name="connsiteY13" fmla="*/ 0 h 646271"/>
                <a:gd name="connsiteX14" fmla="*/ 225743 w 266985"/>
                <a:gd name="connsiteY14" fmla="*/ 120587 h 646271"/>
                <a:gd name="connsiteX15" fmla="*/ 266986 w 266985"/>
                <a:gd name="connsiteY15" fmla="*/ 120587 h 64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985" h="646271">
                  <a:moveTo>
                    <a:pt x="266986" y="646271"/>
                  </a:moveTo>
                  <a:lnTo>
                    <a:pt x="255556" y="646271"/>
                  </a:lnTo>
                  <a:lnTo>
                    <a:pt x="255556" y="132017"/>
                  </a:lnTo>
                  <a:lnTo>
                    <a:pt x="214313" y="132017"/>
                  </a:lnTo>
                  <a:lnTo>
                    <a:pt x="214313" y="11430"/>
                  </a:lnTo>
                  <a:lnTo>
                    <a:pt x="60579" y="11430"/>
                  </a:lnTo>
                  <a:lnTo>
                    <a:pt x="60579" y="173355"/>
                  </a:lnTo>
                  <a:lnTo>
                    <a:pt x="11430" y="173355"/>
                  </a:lnTo>
                  <a:lnTo>
                    <a:pt x="11430" y="185071"/>
                  </a:lnTo>
                  <a:lnTo>
                    <a:pt x="0" y="185071"/>
                  </a:lnTo>
                  <a:lnTo>
                    <a:pt x="0" y="161925"/>
                  </a:lnTo>
                  <a:lnTo>
                    <a:pt x="49149" y="161925"/>
                  </a:lnTo>
                  <a:lnTo>
                    <a:pt x="49149" y="0"/>
                  </a:lnTo>
                  <a:lnTo>
                    <a:pt x="225743" y="0"/>
                  </a:lnTo>
                  <a:lnTo>
                    <a:pt x="225743" y="120587"/>
                  </a:lnTo>
                  <a:lnTo>
                    <a:pt x="266986" y="1205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72F7AE9-500A-441E-F2C6-81397C911D03}"/>
                </a:ext>
              </a:extLst>
            </p:cNvPr>
            <p:cNvSpPr/>
            <p:nvPr/>
          </p:nvSpPr>
          <p:spPr>
            <a:xfrm>
              <a:off x="2997231" y="5010097"/>
              <a:ext cx="259080" cy="302228"/>
            </a:xfrm>
            <a:custGeom>
              <a:avLst/>
              <a:gdLst>
                <a:gd name="connsiteX0" fmla="*/ 11430 w 259080"/>
                <a:gd name="connsiteY0" fmla="*/ 302228 h 302228"/>
                <a:gd name="connsiteX1" fmla="*/ 0 w 259080"/>
                <a:gd name="connsiteY1" fmla="*/ 302228 h 302228"/>
                <a:gd name="connsiteX2" fmla="*/ 0 w 259080"/>
                <a:gd name="connsiteY2" fmla="*/ 266319 h 302228"/>
                <a:gd name="connsiteX3" fmla="*/ 26956 w 259080"/>
                <a:gd name="connsiteY3" fmla="*/ 266319 h 302228"/>
                <a:gd name="connsiteX4" fmla="*/ 26956 w 259080"/>
                <a:gd name="connsiteY4" fmla="*/ 125635 h 302228"/>
                <a:gd name="connsiteX5" fmla="*/ 71056 w 259080"/>
                <a:gd name="connsiteY5" fmla="*/ 125635 h 302228"/>
                <a:gd name="connsiteX6" fmla="*/ 71056 w 259080"/>
                <a:gd name="connsiteY6" fmla="*/ 81915 h 302228"/>
                <a:gd name="connsiteX7" fmla="*/ 152972 w 259080"/>
                <a:gd name="connsiteY7" fmla="*/ 0 h 302228"/>
                <a:gd name="connsiteX8" fmla="*/ 232029 w 259080"/>
                <a:gd name="connsiteY8" fmla="*/ 79153 h 302228"/>
                <a:gd name="connsiteX9" fmla="*/ 232029 w 259080"/>
                <a:gd name="connsiteY9" fmla="*/ 128207 h 302228"/>
                <a:gd name="connsiteX10" fmla="*/ 259080 w 259080"/>
                <a:gd name="connsiteY10" fmla="*/ 128207 h 302228"/>
                <a:gd name="connsiteX11" fmla="*/ 259080 w 259080"/>
                <a:gd name="connsiteY11" fmla="*/ 254603 h 302228"/>
                <a:gd name="connsiteX12" fmla="*/ 247650 w 259080"/>
                <a:gd name="connsiteY12" fmla="*/ 254603 h 302228"/>
                <a:gd name="connsiteX13" fmla="*/ 247650 w 259080"/>
                <a:gd name="connsiteY13" fmla="*/ 139637 h 302228"/>
                <a:gd name="connsiteX14" fmla="*/ 220599 w 259080"/>
                <a:gd name="connsiteY14" fmla="*/ 139637 h 302228"/>
                <a:gd name="connsiteX15" fmla="*/ 220599 w 259080"/>
                <a:gd name="connsiteY15" fmla="*/ 83915 h 302228"/>
                <a:gd name="connsiteX16" fmla="*/ 152972 w 259080"/>
                <a:gd name="connsiteY16" fmla="*/ 16193 h 302228"/>
                <a:gd name="connsiteX17" fmla="*/ 82487 w 259080"/>
                <a:gd name="connsiteY17" fmla="*/ 86678 h 302228"/>
                <a:gd name="connsiteX18" fmla="*/ 82487 w 259080"/>
                <a:gd name="connsiteY18" fmla="*/ 137065 h 302228"/>
                <a:gd name="connsiteX19" fmla="*/ 38386 w 259080"/>
                <a:gd name="connsiteY19" fmla="*/ 137065 h 302228"/>
                <a:gd name="connsiteX20" fmla="*/ 38386 w 259080"/>
                <a:gd name="connsiteY20" fmla="*/ 277749 h 302228"/>
                <a:gd name="connsiteX21" fmla="*/ 11430 w 259080"/>
                <a:gd name="connsiteY21" fmla="*/ 277749 h 3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9080" h="302228">
                  <a:moveTo>
                    <a:pt x="11430" y="302228"/>
                  </a:moveTo>
                  <a:lnTo>
                    <a:pt x="0" y="302228"/>
                  </a:lnTo>
                  <a:lnTo>
                    <a:pt x="0" y="266319"/>
                  </a:lnTo>
                  <a:lnTo>
                    <a:pt x="26956" y="266319"/>
                  </a:lnTo>
                  <a:lnTo>
                    <a:pt x="26956" y="125635"/>
                  </a:lnTo>
                  <a:lnTo>
                    <a:pt x="71056" y="125635"/>
                  </a:lnTo>
                  <a:lnTo>
                    <a:pt x="71056" y="81915"/>
                  </a:lnTo>
                  <a:lnTo>
                    <a:pt x="152972" y="0"/>
                  </a:lnTo>
                  <a:lnTo>
                    <a:pt x="232029" y="79153"/>
                  </a:lnTo>
                  <a:lnTo>
                    <a:pt x="232029" y="128207"/>
                  </a:lnTo>
                  <a:lnTo>
                    <a:pt x="259080" y="128207"/>
                  </a:lnTo>
                  <a:lnTo>
                    <a:pt x="259080" y="254603"/>
                  </a:lnTo>
                  <a:lnTo>
                    <a:pt x="247650" y="254603"/>
                  </a:lnTo>
                  <a:lnTo>
                    <a:pt x="247650" y="139637"/>
                  </a:lnTo>
                  <a:lnTo>
                    <a:pt x="220599" y="139637"/>
                  </a:lnTo>
                  <a:lnTo>
                    <a:pt x="220599" y="83915"/>
                  </a:lnTo>
                  <a:lnTo>
                    <a:pt x="152972" y="16193"/>
                  </a:lnTo>
                  <a:lnTo>
                    <a:pt x="82487" y="86678"/>
                  </a:lnTo>
                  <a:lnTo>
                    <a:pt x="82487" y="137065"/>
                  </a:lnTo>
                  <a:lnTo>
                    <a:pt x="38386" y="137065"/>
                  </a:lnTo>
                  <a:lnTo>
                    <a:pt x="38386" y="277749"/>
                  </a:lnTo>
                  <a:lnTo>
                    <a:pt x="11430" y="2777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0153ED6-9271-009A-57FB-35D5AD2B8364}"/>
                </a:ext>
              </a:extLst>
            </p:cNvPr>
            <p:cNvSpPr/>
            <p:nvPr/>
          </p:nvSpPr>
          <p:spPr>
            <a:xfrm>
              <a:off x="3271170" y="5290704"/>
              <a:ext cx="39052" cy="514540"/>
            </a:xfrm>
            <a:custGeom>
              <a:avLst/>
              <a:gdLst>
                <a:gd name="connsiteX0" fmla="*/ 39052 w 39052"/>
                <a:gd name="connsiteY0" fmla="*/ 514541 h 514540"/>
                <a:gd name="connsiteX1" fmla="*/ 27623 w 39052"/>
                <a:gd name="connsiteY1" fmla="*/ 514541 h 514540"/>
                <a:gd name="connsiteX2" fmla="*/ 27623 w 39052"/>
                <a:gd name="connsiteY2" fmla="*/ 11430 h 514540"/>
                <a:gd name="connsiteX3" fmla="*/ 0 w 39052"/>
                <a:gd name="connsiteY3" fmla="*/ 11430 h 514540"/>
                <a:gd name="connsiteX4" fmla="*/ 0 w 39052"/>
                <a:gd name="connsiteY4" fmla="*/ 0 h 514540"/>
                <a:gd name="connsiteX5" fmla="*/ 39052 w 39052"/>
                <a:gd name="connsiteY5" fmla="*/ 0 h 51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2" h="514540">
                  <a:moveTo>
                    <a:pt x="39052" y="514541"/>
                  </a:moveTo>
                  <a:lnTo>
                    <a:pt x="27623" y="514541"/>
                  </a:lnTo>
                  <a:lnTo>
                    <a:pt x="2762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905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7B21264-35EA-B1DF-8C51-2B5265E1C6B3}"/>
                </a:ext>
              </a:extLst>
            </p:cNvPr>
            <p:cNvSpPr/>
            <p:nvPr/>
          </p:nvSpPr>
          <p:spPr>
            <a:xfrm>
              <a:off x="3125056" y="4881605"/>
              <a:ext cx="50196" cy="157067"/>
            </a:xfrm>
            <a:custGeom>
              <a:avLst/>
              <a:gdLst>
                <a:gd name="connsiteX0" fmla="*/ 11240 w 50196"/>
                <a:gd name="connsiteY0" fmla="*/ 157067 h 157067"/>
                <a:gd name="connsiteX1" fmla="*/ 0 w 50196"/>
                <a:gd name="connsiteY1" fmla="*/ 155067 h 157067"/>
                <a:gd name="connsiteX2" fmla="*/ 27623 w 50196"/>
                <a:gd name="connsiteY2" fmla="*/ 0 h 157067"/>
                <a:gd name="connsiteX3" fmla="*/ 50197 w 50196"/>
                <a:gd name="connsiteY3" fmla="*/ 155258 h 157067"/>
                <a:gd name="connsiteX4" fmla="*/ 38862 w 50196"/>
                <a:gd name="connsiteY4" fmla="*/ 156877 h 157067"/>
                <a:gd name="connsiteX5" fmla="*/ 26480 w 50196"/>
                <a:gd name="connsiteY5" fmla="*/ 71628 h 15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96" h="157067">
                  <a:moveTo>
                    <a:pt x="11240" y="157067"/>
                  </a:moveTo>
                  <a:lnTo>
                    <a:pt x="0" y="155067"/>
                  </a:lnTo>
                  <a:lnTo>
                    <a:pt x="27623" y="0"/>
                  </a:lnTo>
                  <a:lnTo>
                    <a:pt x="50197" y="155258"/>
                  </a:lnTo>
                  <a:lnTo>
                    <a:pt x="38862" y="156877"/>
                  </a:lnTo>
                  <a:lnTo>
                    <a:pt x="26480" y="716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3EB8D83-934B-37DA-AAD0-38C875DAA61C}"/>
                </a:ext>
              </a:extLst>
            </p:cNvPr>
            <p:cNvSpPr/>
            <p:nvPr/>
          </p:nvSpPr>
          <p:spPr>
            <a:xfrm>
              <a:off x="3072574" y="5259747"/>
              <a:ext cx="124206" cy="42386"/>
            </a:xfrm>
            <a:custGeom>
              <a:avLst/>
              <a:gdLst>
                <a:gd name="connsiteX0" fmla="*/ 124206 w 124206"/>
                <a:gd name="connsiteY0" fmla="*/ 42386 h 42386"/>
                <a:gd name="connsiteX1" fmla="*/ 0 w 124206"/>
                <a:gd name="connsiteY1" fmla="*/ 42386 h 42386"/>
                <a:gd name="connsiteX2" fmla="*/ 0 w 124206"/>
                <a:gd name="connsiteY2" fmla="*/ 10763 h 42386"/>
                <a:gd name="connsiteX3" fmla="*/ 39719 w 124206"/>
                <a:gd name="connsiteY3" fmla="*/ 10763 h 42386"/>
                <a:gd name="connsiteX4" fmla="*/ 39719 w 124206"/>
                <a:gd name="connsiteY4" fmla="*/ 0 h 42386"/>
                <a:gd name="connsiteX5" fmla="*/ 124206 w 124206"/>
                <a:gd name="connsiteY5" fmla="*/ 0 h 42386"/>
                <a:gd name="connsiteX6" fmla="*/ 124206 w 124206"/>
                <a:gd name="connsiteY6" fmla="*/ 42386 h 42386"/>
                <a:gd name="connsiteX7" fmla="*/ 11430 w 124206"/>
                <a:gd name="connsiteY7" fmla="*/ 30956 h 42386"/>
                <a:gd name="connsiteX8" fmla="*/ 112681 w 124206"/>
                <a:gd name="connsiteY8" fmla="*/ 30956 h 42386"/>
                <a:gd name="connsiteX9" fmla="*/ 112681 w 124206"/>
                <a:gd name="connsiteY9" fmla="*/ 11430 h 42386"/>
                <a:gd name="connsiteX10" fmla="*/ 51054 w 124206"/>
                <a:gd name="connsiteY10" fmla="*/ 11430 h 42386"/>
                <a:gd name="connsiteX11" fmla="*/ 51054 w 124206"/>
                <a:gd name="connsiteY11" fmla="*/ 22193 h 42386"/>
                <a:gd name="connsiteX12" fmla="*/ 11335 w 124206"/>
                <a:gd name="connsiteY12" fmla="*/ 22193 h 42386"/>
                <a:gd name="connsiteX13" fmla="*/ 11335 w 124206"/>
                <a:gd name="connsiteY13" fmla="*/ 30956 h 4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4206" h="42386">
                  <a:moveTo>
                    <a:pt x="124206" y="42386"/>
                  </a:moveTo>
                  <a:lnTo>
                    <a:pt x="0" y="42386"/>
                  </a:lnTo>
                  <a:lnTo>
                    <a:pt x="0" y="10763"/>
                  </a:lnTo>
                  <a:lnTo>
                    <a:pt x="39719" y="10763"/>
                  </a:lnTo>
                  <a:lnTo>
                    <a:pt x="39719" y="0"/>
                  </a:lnTo>
                  <a:lnTo>
                    <a:pt x="124206" y="0"/>
                  </a:lnTo>
                  <a:lnTo>
                    <a:pt x="124206" y="42386"/>
                  </a:lnTo>
                  <a:close/>
                  <a:moveTo>
                    <a:pt x="11430" y="30956"/>
                  </a:moveTo>
                  <a:lnTo>
                    <a:pt x="112681" y="30956"/>
                  </a:lnTo>
                  <a:lnTo>
                    <a:pt x="112681" y="11430"/>
                  </a:lnTo>
                  <a:lnTo>
                    <a:pt x="51054" y="11430"/>
                  </a:lnTo>
                  <a:lnTo>
                    <a:pt x="51054" y="22193"/>
                  </a:lnTo>
                  <a:lnTo>
                    <a:pt x="11335" y="22193"/>
                  </a:lnTo>
                  <a:lnTo>
                    <a:pt x="11335" y="309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9D9FDEC-3A84-4350-388B-AA0D65B61DA9}"/>
                </a:ext>
              </a:extLst>
            </p:cNvPr>
            <p:cNvSpPr/>
            <p:nvPr/>
          </p:nvSpPr>
          <p:spPr>
            <a:xfrm>
              <a:off x="2784061" y="5816198"/>
              <a:ext cx="664273" cy="202501"/>
            </a:xfrm>
            <a:custGeom>
              <a:avLst/>
              <a:gdLst>
                <a:gd name="connsiteX0" fmla="*/ 664274 w 664273"/>
                <a:gd name="connsiteY0" fmla="*/ 202502 h 202501"/>
                <a:gd name="connsiteX1" fmla="*/ 652844 w 664273"/>
                <a:gd name="connsiteY1" fmla="*/ 202502 h 202501"/>
                <a:gd name="connsiteX2" fmla="*/ 652844 w 664273"/>
                <a:gd name="connsiteY2" fmla="*/ 124111 h 202501"/>
                <a:gd name="connsiteX3" fmla="*/ 614744 w 664273"/>
                <a:gd name="connsiteY3" fmla="*/ 124111 h 202501"/>
                <a:gd name="connsiteX4" fmla="*/ 614744 w 664273"/>
                <a:gd name="connsiteY4" fmla="*/ 11430 h 202501"/>
                <a:gd name="connsiteX5" fmla="*/ 520446 w 664273"/>
                <a:gd name="connsiteY5" fmla="*/ 11430 h 202501"/>
                <a:gd name="connsiteX6" fmla="*/ 260318 w 664273"/>
                <a:gd name="connsiteY6" fmla="*/ 79915 h 202501"/>
                <a:gd name="connsiteX7" fmla="*/ 180975 w 664273"/>
                <a:gd name="connsiteY7" fmla="*/ 108776 h 202501"/>
                <a:gd name="connsiteX8" fmla="*/ 0 w 664273"/>
                <a:gd name="connsiteY8" fmla="*/ 141637 h 202501"/>
                <a:gd name="connsiteX9" fmla="*/ 1048 w 664273"/>
                <a:gd name="connsiteY9" fmla="*/ 130207 h 202501"/>
                <a:gd name="connsiteX10" fmla="*/ 177260 w 664273"/>
                <a:gd name="connsiteY10" fmla="*/ 97917 h 202501"/>
                <a:gd name="connsiteX11" fmla="*/ 256318 w 664273"/>
                <a:gd name="connsiteY11" fmla="*/ 69152 h 202501"/>
                <a:gd name="connsiteX12" fmla="*/ 520446 w 664273"/>
                <a:gd name="connsiteY12" fmla="*/ 0 h 202501"/>
                <a:gd name="connsiteX13" fmla="*/ 626174 w 664273"/>
                <a:gd name="connsiteY13" fmla="*/ 0 h 202501"/>
                <a:gd name="connsiteX14" fmla="*/ 626174 w 664273"/>
                <a:gd name="connsiteY14" fmla="*/ 112681 h 202501"/>
                <a:gd name="connsiteX15" fmla="*/ 664274 w 664273"/>
                <a:gd name="connsiteY15" fmla="*/ 112681 h 202501"/>
                <a:gd name="connsiteX16" fmla="*/ 664274 w 664273"/>
                <a:gd name="connsiteY16" fmla="*/ 202502 h 20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4273" h="202501">
                  <a:moveTo>
                    <a:pt x="664274" y="202502"/>
                  </a:moveTo>
                  <a:lnTo>
                    <a:pt x="652844" y="202502"/>
                  </a:lnTo>
                  <a:lnTo>
                    <a:pt x="652844" y="124111"/>
                  </a:lnTo>
                  <a:lnTo>
                    <a:pt x="614744" y="124111"/>
                  </a:lnTo>
                  <a:lnTo>
                    <a:pt x="614744" y="11430"/>
                  </a:lnTo>
                  <a:lnTo>
                    <a:pt x="520446" y="11430"/>
                  </a:lnTo>
                  <a:cubicBezTo>
                    <a:pt x="444056" y="11430"/>
                    <a:pt x="350615" y="46196"/>
                    <a:pt x="260318" y="79915"/>
                  </a:cubicBezTo>
                  <a:cubicBezTo>
                    <a:pt x="234125" y="89726"/>
                    <a:pt x="207073" y="99727"/>
                    <a:pt x="180975" y="108776"/>
                  </a:cubicBezTo>
                  <a:cubicBezTo>
                    <a:pt x="68390" y="147638"/>
                    <a:pt x="2667" y="141827"/>
                    <a:pt x="0" y="141637"/>
                  </a:cubicBezTo>
                  <a:lnTo>
                    <a:pt x="1048" y="130207"/>
                  </a:lnTo>
                  <a:cubicBezTo>
                    <a:pt x="1715" y="130302"/>
                    <a:pt x="67246" y="135922"/>
                    <a:pt x="177260" y="97917"/>
                  </a:cubicBezTo>
                  <a:cubicBezTo>
                    <a:pt x="203168" y="88963"/>
                    <a:pt x="230219" y="78867"/>
                    <a:pt x="256318" y="69152"/>
                  </a:cubicBezTo>
                  <a:cubicBezTo>
                    <a:pt x="347567" y="35147"/>
                    <a:pt x="441960" y="0"/>
                    <a:pt x="520446" y="0"/>
                  </a:cubicBezTo>
                  <a:lnTo>
                    <a:pt x="626174" y="0"/>
                  </a:lnTo>
                  <a:lnTo>
                    <a:pt x="626174" y="112681"/>
                  </a:lnTo>
                  <a:lnTo>
                    <a:pt x="664274" y="112681"/>
                  </a:lnTo>
                  <a:lnTo>
                    <a:pt x="664274" y="2025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65CAE42-E1E2-4D82-79B5-4F60CF784E80}"/>
                </a:ext>
              </a:extLst>
            </p:cNvPr>
            <p:cNvSpPr/>
            <p:nvPr/>
          </p:nvSpPr>
          <p:spPr>
            <a:xfrm>
              <a:off x="2919412" y="5936785"/>
              <a:ext cx="492442" cy="81915"/>
            </a:xfrm>
            <a:custGeom>
              <a:avLst/>
              <a:gdLst>
                <a:gd name="connsiteX0" fmla="*/ 492442 w 492442"/>
                <a:gd name="connsiteY0" fmla="*/ 81915 h 81915"/>
                <a:gd name="connsiteX1" fmla="*/ 481013 w 492442"/>
                <a:gd name="connsiteY1" fmla="*/ 81915 h 81915"/>
                <a:gd name="connsiteX2" fmla="*/ 481013 w 492442"/>
                <a:gd name="connsiteY2" fmla="*/ 46387 h 81915"/>
                <a:gd name="connsiteX3" fmla="*/ 433388 w 492442"/>
                <a:gd name="connsiteY3" fmla="*/ 46387 h 81915"/>
                <a:gd name="connsiteX4" fmla="*/ 433388 w 492442"/>
                <a:gd name="connsiteY4" fmla="*/ 11430 h 81915"/>
                <a:gd name="connsiteX5" fmla="*/ 374142 w 492442"/>
                <a:gd name="connsiteY5" fmla="*/ 11430 h 81915"/>
                <a:gd name="connsiteX6" fmla="*/ 374142 w 492442"/>
                <a:gd name="connsiteY6" fmla="*/ 56674 h 81915"/>
                <a:gd name="connsiteX7" fmla="*/ 292132 w 492442"/>
                <a:gd name="connsiteY7" fmla="*/ 56674 h 81915"/>
                <a:gd name="connsiteX8" fmla="*/ 292132 w 492442"/>
                <a:gd name="connsiteY8" fmla="*/ 32099 h 81915"/>
                <a:gd name="connsiteX9" fmla="*/ 216217 w 492442"/>
                <a:gd name="connsiteY9" fmla="*/ 32099 h 81915"/>
                <a:gd name="connsiteX10" fmla="*/ 216217 w 492442"/>
                <a:gd name="connsiteY10" fmla="*/ 51149 h 81915"/>
                <a:gd name="connsiteX11" fmla="*/ 11430 w 492442"/>
                <a:gd name="connsiteY11" fmla="*/ 51149 h 81915"/>
                <a:gd name="connsiteX12" fmla="*/ 11430 w 492442"/>
                <a:gd name="connsiteY12" fmla="*/ 81915 h 81915"/>
                <a:gd name="connsiteX13" fmla="*/ 0 w 492442"/>
                <a:gd name="connsiteY13" fmla="*/ 81915 h 81915"/>
                <a:gd name="connsiteX14" fmla="*/ 0 w 492442"/>
                <a:gd name="connsiteY14" fmla="*/ 39719 h 81915"/>
                <a:gd name="connsiteX15" fmla="*/ 204788 w 492442"/>
                <a:gd name="connsiteY15" fmla="*/ 39719 h 81915"/>
                <a:gd name="connsiteX16" fmla="*/ 204788 w 492442"/>
                <a:gd name="connsiteY16" fmla="*/ 20669 h 81915"/>
                <a:gd name="connsiteX17" fmla="*/ 303562 w 492442"/>
                <a:gd name="connsiteY17" fmla="*/ 20669 h 81915"/>
                <a:gd name="connsiteX18" fmla="*/ 303562 w 492442"/>
                <a:gd name="connsiteY18" fmla="*/ 45244 h 81915"/>
                <a:gd name="connsiteX19" fmla="*/ 362712 w 492442"/>
                <a:gd name="connsiteY19" fmla="*/ 45244 h 81915"/>
                <a:gd name="connsiteX20" fmla="*/ 362712 w 492442"/>
                <a:gd name="connsiteY20" fmla="*/ 0 h 81915"/>
                <a:gd name="connsiteX21" fmla="*/ 444817 w 492442"/>
                <a:gd name="connsiteY21" fmla="*/ 0 h 81915"/>
                <a:gd name="connsiteX22" fmla="*/ 444817 w 492442"/>
                <a:gd name="connsiteY22" fmla="*/ 34957 h 81915"/>
                <a:gd name="connsiteX23" fmla="*/ 492442 w 492442"/>
                <a:gd name="connsiteY23" fmla="*/ 34957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2442" h="81915">
                  <a:moveTo>
                    <a:pt x="492442" y="81915"/>
                  </a:moveTo>
                  <a:lnTo>
                    <a:pt x="481013" y="81915"/>
                  </a:lnTo>
                  <a:lnTo>
                    <a:pt x="481013" y="46387"/>
                  </a:lnTo>
                  <a:lnTo>
                    <a:pt x="433388" y="46387"/>
                  </a:lnTo>
                  <a:lnTo>
                    <a:pt x="433388" y="11430"/>
                  </a:lnTo>
                  <a:lnTo>
                    <a:pt x="374142" y="11430"/>
                  </a:lnTo>
                  <a:lnTo>
                    <a:pt x="374142" y="56674"/>
                  </a:lnTo>
                  <a:lnTo>
                    <a:pt x="292132" y="56674"/>
                  </a:lnTo>
                  <a:lnTo>
                    <a:pt x="292132" y="32099"/>
                  </a:lnTo>
                  <a:lnTo>
                    <a:pt x="216217" y="32099"/>
                  </a:lnTo>
                  <a:lnTo>
                    <a:pt x="216217" y="51149"/>
                  </a:lnTo>
                  <a:lnTo>
                    <a:pt x="11430" y="51149"/>
                  </a:lnTo>
                  <a:lnTo>
                    <a:pt x="11430" y="81915"/>
                  </a:lnTo>
                  <a:lnTo>
                    <a:pt x="0" y="81915"/>
                  </a:lnTo>
                  <a:lnTo>
                    <a:pt x="0" y="39719"/>
                  </a:lnTo>
                  <a:lnTo>
                    <a:pt x="204788" y="39719"/>
                  </a:lnTo>
                  <a:lnTo>
                    <a:pt x="204788" y="20669"/>
                  </a:lnTo>
                  <a:lnTo>
                    <a:pt x="303562" y="20669"/>
                  </a:lnTo>
                  <a:lnTo>
                    <a:pt x="303562" y="45244"/>
                  </a:lnTo>
                  <a:lnTo>
                    <a:pt x="362712" y="45244"/>
                  </a:lnTo>
                  <a:lnTo>
                    <a:pt x="362712" y="0"/>
                  </a:lnTo>
                  <a:lnTo>
                    <a:pt x="444817" y="0"/>
                  </a:lnTo>
                  <a:lnTo>
                    <a:pt x="444817" y="34957"/>
                  </a:lnTo>
                  <a:lnTo>
                    <a:pt x="492442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C11D0B6-B52A-CCDC-7172-A4B58E2EEDCC}"/>
                </a:ext>
              </a:extLst>
            </p:cNvPr>
            <p:cNvSpPr/>
            <p:nvPr/>
          </p:nvSpPr>
          <p:spPr>
            <a:xfrm>
              <a:off x="3320414" y="5479585"/>
              <a:ext cx="80295" cy="325659"/>
            </a:xfrm>
            <a:custGeom>
              <a:avLst/>
              <a:gdLst>
                <a:gd name="connsiteX0" fmla="*/ 54959 w 80295"/>
                <a:gd name="connsiteY0" fmla="*/ 325660 h 325659"/>
                <a:gd name="connsiteX1" fmla="*/ 43529 w 80295"/>
                <a:gd name="connsiteY1" fmla="*/ 325660 h 325659"/>
                <a:gd name="connsiteX2" fmla="*/ 43529 w 80295"/>
                <a:gd name="connsiteY2" fmla="*/ 173069 h 325659"/>
                <a:gd name="connsiteX3" fmla="*/ 68866 w 80295"/>
                <a:gd name="connsiteY3" fmla="*/ 173069 h 325659"/>
                <a:gd name="connsiteX4" fmla="*/ 68866 w 80295"/>
                <a:gd name="connsiteY4" fmla="*/ 11430 h 325659"/>
                <a:gd name="connsiteX5" fmla="*/ 0 w 80295"/>
                <a:gd name="connsiteY5" fmla="*/ 11430 h 325659"/>
                <a:gd name="connsiteX6" fmla="*/ 0 w 80295"/>
                <a:gd name="connsiteY6" fmla="*/ 0 h 325659"/>
                <a:gd name="connsiteX7" fmla="*/ 80296 w 80295"/>
                <a:gd name="connsiteY7" fmla="*/ 0 h 325659"/>
                <a:gd name="connsiteX8" fmla="*/ 80296 w 80295"/>
                <a:gd name="connsiteY8" fmla="*/ 184499 h 325659"/>
                <a:gd name="connsiteX9" fmla="*/ 54959 w 80295"/>
                <a:gd name="connsiteY9" fmla="*/ 184499 h 32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295" h="325659">
                  <a:moveTo>
                    <a:pt x="54959" y="325660"/>
                  </a:moveTo>
                  <a:lnTo>
                    <a:pt x="43529" y="325660"/>
                  </a:lnTo>
                  <a:lnTo>
                    <a:pt x="43529" y="173069"/>
                  </a:lnTo>
                  <a:lnTo>
                    <a:pt x="68866" y="173069"/>
                  </a:lnTo>
                  <a:lnTo>
                    <a:pt x="68866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80296" y="0"/>
                  </a:lnTo>
                  <a:lnTo>
                    <a:pt x="80296" y="184499"/>
                  </a:lnTo>
                  <a:lnTo>
                    <a:pt x="54959" y="1844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A64D032-BC29-E2EF-5DDF-2D1B6DB25BDD}"/>
                </a:ext>
              </a:extLst>
            </p:cNvPr>
            <p:cNvSpPr/>
            <p:nvPr/>
          </p:nvSpPr>
          <p:spPr>
            <a:xfrm>
              <a:off x="3365467" y="5100204"/>
              <a:ext cx="82867" cy="812101"/>
            </a:xfrm>
            <a:custGeom>
              <a:avLst/>
              <a:gdLst>
                <a:gd name="connsiteX0" fmla="*/ 82867 w 82867"/>
                <a:gd name="connsiteY0" fmla="*/ 812101 h 812101"/>
                <a:gd name="connsiteX1" fmla="*/ 71438 w 82867"/>
                <a:gd name="connsiteY1" fmla="*/ 812101 h 812101"/>
                <a:gd name="connsiteX2" fmla="*/ 71438 w 82867"/>
                <a:gd name="connsiteY2" fmla="*/ 562261 h 812101"/>
                <a:gd name="connsiteX3" fmla="*/ 46101 w 82867"/>
                <a:gd name="connsiteY3" fmla="*/ 562261 h 812101"/>
                <a:gd name="connsiteX4" fmla="*/ 46101 w 82867"/>
                <a:gd name="connsiteY4" fmla="*/ 11430 h 812101"/>
                <a:gd name="connsiteX5" fmla="*/ 11430 w 82867"/>
                <a:gd name="connsiteY5" fmla="*/ 11430 h 812101"/>
                <a:gd name="connsiteX6" fmla="*/ 11430 w 82867"/>
                <a:gd name="connsiteY6" fmla="*/ 365665 h 812101"/>
                <a:gd name="connsiteX7" fmla="*/ 0 w 82867"/>
                <a:gd name="connsiteY7" fmla="*/ 365665 h 812101"/>
                <a:gd name="connsiteX8" fmla="*/ 0 w 82867"/>
                <a:gd name="connsiteY8" fmla="*/ 0 h 812101"/>
                <a:gd name="connsiteX9" fmla="*/ 57531 w 82867"/>
                <a:gd name="connsiteY9" fmla="*/ 0 h 812101"/>
                <a:gd name="connsiteX10" fmla="*/ 57531 w 82867"/>
                <a:gd name="connsiteY10" fmla="*/ 550831 h 812101"/>
                <a:gd name="connsiteX11" fmla="*/ 82867 w 82867"/>
                <a:gd name="connsiteY11" fmla="*/ 550831 h 81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867" h="812101">
                  <a:moveTo>
                    <a:pt x="82867" y="812101"/>
                  </a:moveTo>
                  <a:lnTo>
                    <a:pt x="71438" y="812101"/>
                  </a:lnTo>
                  <a:lnTo>
                    <a:pt x="71438" y="562261"/>
                  </a:lnTo>
                  <a:lnTo>
                    <a:pt x="46101" y="562261"/>
                  </a:lnTo>
                  <a:lnTo>
                    <a:pt x="46101" y="11430"/>
                  </a:lnTo>
                  <a:lnTo>
                    <a:pt x="11430" y="11430"/>
                  </a:lnTo>
                  <a:lnTo>
                    <a:pt x="11430" y="365665"/>
                  </a:lnTo>
                  <a:lnTo>
                    <a:pt x="0" y="365665"/>
                  </a:lnTo>
                  <a:lnTo>
                    <a:pt x="0" y="0"/>
                  </a:lnTo>
                  <a:lnTo>
                    <a:pt x="57531" y="0"/>
                  </a:lnTo>
                  <a:lnTo>
                    <a:pt x="57531" y="550831"/>
                  </a:lnTo>
                  <a:lnTo>
                    <a:pt x="82867" y="550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77FEFFC-0E9B-CB60-752E-4272701D5C7A}"/>
                </a:ext>
              </a:extLst>
            </p:cNvPr>
            <p:cNvSpPr/>
            <p:nvPr/>
          </p:nvSpPr>
          <p:spPr>
            <a:xfrm>
              <a:off x="3428332" y="5100204"/>
              <a:ext cx="224789" cy="388334"/>
            </a:xfrm>
            <a:custGeom>
              <a:avLst/>
              <a:gdLst>
                <a:gd name="connsiteX0" fmla="*/ 224790 w 224789"/>
                <a:gd name="connsiteY0" fmla="*/ 388334 h 388334"/>
                <a:gd name="connsiteX1" fmla="*/ 213360 w 224789"/>
                <a:gd name="connsiteY1" fmla="*/ 388334 h 388334"/>
                <a:gd name="connsiteX2" fmla="*/ 213360 w 224789"/>
                <a:gd name="connsiteY2" fmla="*/ 235267 h 388334"/>
                <a:gd name="connsiteX3" fmla="*/ 205454 w 224789"/>
                <a:gd name="connsiteY3" fmla="*/ 235267 h 388334"/>
                <a:gd name="connsiteX4" fmla="*/ 205454 w 224789"/>
                <a:gd name="connsiteY4" fmla="*/ 208312 h 388334"/>
                <a:gd name="connsiteX5" fmla="*/ 186404 w 224789"/>
                <a:gd name="connsiteY5" fmla="*/ 208312 h 388334"/>
                <a:gd name="connsiteX6" fmla="*/ 186404 w 224789"/>
                <a:gd name="connsiteY6" fmla="*/ 181642 h 388334"/>
                <a:gd name="connsiteX7" fmla="*/ 168973 w 224789"/>
                <a:gd name="connsiteY7" fmla="*/ 181642 h 388334"/>
                <a:gd name="connsiteX8" fmla="*/ 168973 w 224789"/>
                <a:gd name="connsiteY8" fmla="*/ 149542 h 388334"/>
                <a:gd name="connsiteX9" fmla="*/ 151448 w 224789"/>
                <a:gd name="connsiteY9" fmla="*/ 149542 h 388334"/>
                <a:gd name="connsiteX10" fmla="*/ 151448 w 224789"/>
                <a:gd name="connsiteY10" fmla="*/ 124111 h 388334"/>
                <a:gd name="connsiteX11" fmla="*/ 130873 w 224789"/>
                <a:gd name="connsiteY11" fmla="*/ 124111 h 388334"/>
                <a:gd name="connsiteX12" fmla="*/ 130873 w 224789"/>
                <a:gd name="connsiteY12" fmla="*/ 103537 h 388334"/>
                <a:gd name="connsiteX13" fmla="*/ 108585 w 224789"/>
                <a:gd name="connsiteY13" fmla="*/ 103537 h 388334"/>
                <a:gd name="connsiteX14" fmla="*/ 108585 w 224789"/>
                <a:gd name="connsiteY14" fmla="*/ 75533 h 388334"/>
                <a:gd name="connsiteX15" fmla="*/ 78486 w 224789"/>
                <a:gd name="connsiteY15" fmla="*/ 75533 h 388334"/>
                <a:gd name="connsiteX16" fmla="*/ 78486 w 224789"/>
                <a:gd name="connsiteY16" fmla="*/ 55912 h 388334"/>
                <a:gd name="connsiteX17" fmla="*/ 48292 w 224789"/>
                <a:gd name="connsiteY17" fmla="*/ 55912 h 388334"/>
                <a:gd name="connsiteX18" fmla="*/ 48292 w 224789"/>
                <a:gd name="connsiteY18" fmla="*/ 35242 h 388334"/>
                <a:gd name="connsiteX19" fmla="*/ 19717 w 224789"/>
                <a:gd name="connsiteY19" fmla="*/ 35242 h 388334"/>
                <a:gd name="connsiteX20" fmla="*/ 19717 w 224789"/>
                <a:gd name="connsiteY20" fmla="*/ 11430 h 388334"/>
                <a:gd name="connsiteX21" fmla="*/ 0 w 224789"/>
                <a:gd name="connsiteY21" fmla="*/ 11430 h 388334"/>
                <a:gd name="connsiteX22" fmla="*/ 0 w 224789"/>
                <a:gd name="connsiteY22" fmla="*/ 0 h 388334"/>
                <a:gd name="connsiteX23" fmla="*/ 31147 w 224789"/>
                <a:gd name="connsiteY23" fmla="*/ 0 h 388334"/>
                <a:gd name="connsiteX24" fmla="*/ 31147 w 224789"/>
                <a:gd name="connsiteY24" fmla="*/ 23813 h 388334"/>
                <a:gd name="connsiteX25" fmla="*/ 59722 w 224789"/>
                <a:gd name="connsiteY25" fmla="*/ 23813 h 388334"/>
                <a:gd name="connsiteX26" fmla="*/ 59722 w 224789"/>
                <a:gd name="connsiteY26" fmla="*/ 44482 h 388334"/>
                <a:gd name="connsiteX27" fmla="*/ 89916 w 224789"/>
                <a:gd name="connsiteY27" fmla="*/ 44482 h 388334"/>
                <a:gd name="connsiteX28" fmla="*/ 89916 w 224789"/>
                <a:gd name="connsiteY28" fmla="*/ 64103 h 388334"/>
                <a:gd name="connsiteX29" fmla="*/ 120015 w 224789"/>
                <a:gd name="connsiteY29" fmla="*/ 64103 h 388334"/>
                <a:gd name="connsiteX30" fmla="*/ 120015 w 224789"/>
                <a:gd name="connsiteY30" fmla="*/ 92107 h 388334"/>
                <a:gd name="connsiteX31" fmla="*/ 142303 w 224789"/>
                <a:gd name="connsiteY31" fmla="*/ 92107 h 388334"/>
                <a:gd name="connsiteX32" fmla="*/ 142303 w 224789"/>
                <a:gd name="connsiteY32" fmla="*/ 112681 h 388334"/>
                <a:gd name="connsiteX33" fmla="*/ 162877 w 224789"/>
                <a:gd name="connsiteY33" fmla="*/ 112681 h 388334"/>
                <a:gd name="connsiteX34" fmla="*/ 162877 w 224789"/>
                <a:gd name="connsiteY34" fmla="*/ 138112 h 388334"/>
                <a:gd name="connsiteX35" fmla="*/ 180403 w 224789"/>
                <a:gd name="connsiteY35" fmla="*/ 138112 h 388334"/>
                <a:gd name="connsiteX36" fmla="*/ 180403 w 224789"/>
                <a:gd name="connsiteY36" fmla="*/ 170212 h 388334"/>
                <a:gd name="connsiteX37" fmla="*/ 197834 w 224789"/>
                <a:gd name="connsiteY37" fmla="*/ 170212 h 388334"/>
                <a:gd name="connsiteX38" fmla="*/ 197834 w 224789"/>
                <a:gd name="connsiteY38" fmla="*/ 196882 h 388334"/>
                <a:gd name="connsiteX39" fmla="*/ 216884 w 224789"/>
                <a:gd name="connsiteY39" fmla="*/ 196882 h 388334"/>
                <a:gd name="connsiteX40" fmla="*/ 216884 w 224789"/>
                <a:gd name="connsiteY40" fmla="*/ 223837 h 388334"/>
                <a:gd name="connsiteX41" fmla="*/ 224790 w 224789"/>
                <a:gd name="connsiteY41" fmla="*/ 223837 h 38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24789" h="388334">
                  <a:moveTo>
                    <a:pt x="224790" y="388334"/>
                  </a:moveTo>
                  <a:lnTo>
                    <a:pt x="213360" y="388334"/>
                  </a:lnTo>
                  <a:lnTo>
                    <a:pt x="213360" y="235267"/>
                  </a:lnTo>
                  <a:lnTo>
                    <a:pt x="205454" y="235267"/>
                  </a:lnTo>
                  <a:lnTo>
                    <a:pt x="205454" y="208312"/>
                  </a:lnTo>
                  <a:lnTo>
                    <a:pt x="186404" y="208312"/>
                  </a:lnTo>
                  <a:lnTo>
                    <a:pt x="186404" y="181642"/>
                  </a:lnTo>
                  <a:lnTo>
                    <a:pt x="168973" y="181642"/>
                  </a:lnTo>
                  <a:lnTo>
                    <a:pt x="168973" y="149542"/>
                  </a:lnTo>
                  <a:lnTo>
                    <a:pt x="151448" y="149542"/>
                  </a:lnTo>
                  <a:lnTo>
                    <a:pt x="151448" y="124111"/>
                  </a:lnTo>
                  <a:lnTo>
                    <a:pt x="130873" y="124111"/>
                  </a:lnTo>
                  <a:lnTo>
                    <a:pt x="130873" y="103537"/>
                  </a:lnTo>
                  <a:lnTo>
                    <a:pt x="108585" y="103537"/>
                  </a:lnTo>
                  <a:lnTo>
                    <a:pt x="108585" y="75533"/>
                  </a:lnTo>
                  <a:lnTo>
                    <a:pt x="78486" y="75533"/>
                  </a:lnTo>
                  <a:lnTo>
                    <a:pt x="78486" y="55912"/>
                  </a:lnTo>
                  <a:lnTo>
                    <a:pt x="48292" y="55912"/>
                  </a:lnTo>
                  <a:lnTo>
                    <a:pt x="48292" y="35242"/>
                  </a:lnTo>
                  <a:lnTo>
                    <a:pt x="19717" y="35242"/>
                  </a:lnTo>
                  <a:lnTo>
                    <a:pt x="19717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1147" y="0"/>
                  </a:lnTo>
                  <a:lnTo>
                    <a:pt x="31147" y="23813"/>
                  </a:lnTo>
                  <a:lnTo>
                    <a:pt x="59722" y="23813"/>
                  </a:lnTo>
                  <a:lnTo>
                    <a:pt x="59722" y="44482"/>
                  </a:lnTo>
                  <a:lnTo>
                    <a:pt x="89916" y="44482"/>
                  </a:lnTo>
                  <a:lnTo>
                    <a:pt x="89916" y="64103"/>
                  </a:lnTo>
                  <a:lnTo>
                    <a:pt x="120015" y="64103"/>
                  </a:lnTo>
                  <a:lnTo>
                    <a:pt x="120015" y="92107"/>
                  </a:lnTo>
                  <a:lnTo>
                    <a:pt x="142303" y="92107"/>
                  </a:lnTo>
                  <a:lnTo>
                    <a:pt x="142303" y="112681"/>
                  </a:lnTo>
                  <a:lnTo>
                    <a:pt x="162877" y="112681"/>
                  </a:lnTo>
                  <a:lnTo>
                    <a:pt x="162877" y="138112"/>
                  </a:lnTo>
                  <a:lnTo>
                    <a:pt x="180403" y="138112"/>
                  </a:lnTo>
                  <a:lnTo>
                    <a:pt x="180403" y="170212"/>
                  </a:lnTo>
                  <a:lnTo>
                    <a:pt x="197834" y="170212"/>
                  </a:lnTo>
                  <a:lnTo>
                    <a:pt x="197834" y="196882"/>
                  </a:lnTo>
                  <a:lnTo>
                    <a:pt x="216884" y="196882"/>
                  </a:lnTo>
                  <a:lnTo>
                    <a:pt x="216884" y="223837"/>
                  </a:lnTo>
                  <a:lnTo>
                    <a:pt x="224790" y="2238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BE11EDE-8278-18D1-2884-654EB0A2D33C}"/>
                </a:ext>
              </a:extLst>
            </p:cNvPr>
            <p:cNvSpPr/>
            <p:nvPr/>
          </p:nvSpPr>
          <p:spPr>
            <a:xfrm>
              <a:off x="3463956" y="5845249"/>
              <a:ext cx="695610" cy="173450"/>
            </a:xfrm>
            <a:custGeom>
              <a:avLst/>
              <a:gdLst>
                <a:gd name="connsiteX0" fmla="*/ 695611 w 695610"/>
                <a:gd name="connsiteY0" fmla="*/ 173450 h 173450"/>
                <a:gd name="connsiteX1" fmla="*/ 684181 w 695610"/>
                <a:gd name="connsiteY1" fmla="*/ 173450 h 173450"/>
                <a:gd name="connsiteX2" fmla="*/ 684181 w 695610"/>
                <a:gd name="connsiteY2" fmla="*/ 133160 h 173450"/>
                <a:gd name="connsiteX3" fmla="*/ 341281 w 695610"/>
                <a:gd name="connsiteY3" fmla="*/ 133160 h 173450"/>
                <a:gd name="connsiteX4" fmla="*/ 341281 w 695610"/>
                <a:gd name="connsiteY4" fmla="*/ 72771 h 173450"/>
                <a:gd name="connsiteX5" fmla="*/ 249174 w 695610"/>
                <a:gd name="connsiteY5" fmla="*/ 72771 h 173450"/>
                <a:gd name="connsiteX6" fmla="*/ 249174 w 695610"/>
                <a:gd name="connsiteY6" fmla="*/ 49625 h 173450"/>
                <a:gd name="connsiteX7" fmla="*/ 150781 w 695610"/>
                <a:gd name="connsiteY7" fmla="*/ 49625 h 173450"/>
                <a:gd name="connsiteX8" fmla="*/ 150781 w 695610"/>
                <a:gd name="connsiteY8" fmla="*/ 33052 h 173450"/>
                <a:gd name="connsiteX9" fmla="*/ 41529 w 695610"/>
                <a:gd name="connsiteY9" fmla="*/ 13621 h 173450"/>
                <a:gd name="connsiteX10" fmla="*/ 41529 w 695610"/>
                <a:gd name="connsiteY10" fmla="*/ 39529 h 173450"/>
                <a:gd name="connsiteX11" fmla="*/ 11430 w 695610"/>
                <a:gd name="connsiteY11" fmla="*/ 39529 h 173450"/>
                <a:gd name="connsiteX12" fmla="*/ 11430 w 695610"/>
                <a:gd name="connsiteY12" fmla="*/ 123254 h 173450"/>
                <a:gd name="connsiteX13" fmla="*/ 59055 w 695610"/>
                <a:gd name="connsiteY13" fmla="*/ 123254 h 173450"/>
                <a:gd name="connsiteX14" fmla="*/ 59055 w 695610"/>
                <a:gd name="connsiteY14" fmla="*/ 173450 h 173450"/>
                <a:gd name="connsiteX15" fmla="*/ 47625 w 695610"/>
                <a:gd name="connsiteY15" fmla="*/ 173450 h 173450"/>
                <a:gd name="connsiteX16" fmla="*/ 47625 w 695610"/>
                <a:gd name="connsiteY16" fmla="*/ 134684 h 173450"/>
                <a:gd name="connsiteX17" fmla="*/ 0 w 695610"/>
                <a:gd name="connsiteY17" fmla="*/ 134684 h 173450"/>
                <a:gd name="connsiteX18" fmla="*/ 0 w 695610"/>
                <a:gd name="connsiteY18" fmla="*/ 28099 h 173450"/>
                <a:gd name="connsiteX19" fmla="*/ 30099 w 695610"/>
                <a:gd name="connsiteY19" fmla="*/ 28099 h 173450"/>
                <a:gd name="connsiteX20" fmla="*/ 30099 w 695610"/>
                <a:gd name="connsiteY20" fmla="*/ 0 h 173450"/>
                <a:gd name="connsiteX21" fmla="*/ 162211 w 695610"/>
                <a:gd name="connsiteY21" fmla="*/ 23432 h 173450"/>
                <a:gd name="connsiteX22" fmla="*/ 162211 w 695610"/>
                <a:gd name="connsiteY22" fmla="*/ 38195 h 173450"/>
                <a:gd name="connsiteX23" fmla="*/ 260604 w 695610"/>
                <a:gd name="connsiteY23" fmla="*/ 38195 h 173450"/>
                <a:gd name="connsiteX24" fmla="*/ 260604 w 695610"/>
                <a:gd name="connsiteY24" fmla="*/ 61341 h 173450"/>
                <a:gd name="connsiteX25" fmla="*/ 352711 w 695610"/>
                <a:gd name="connsiteY25" fmla="*/ 61341 h 173450"/>
                <a:gd name="connsiteX26" fmla="*/ 352711 w 695610"/>
                <a:gd name="connsiteY26" fmla="*/ 121729 h 173450"/>
                <a:gd name="connsiteX27" fmla="*/ 695611 w 695610"/>
                <a:gd name="connsiteY27" fmla="*/ 121729 h 17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5610" h="173450">
                  <a:moveTo>
                    <a:pt x="695611" y="173450"/>
                  </a:moveTo>
                  <a:lnTo>
                    <a:pt x="684181" y="173450"/>
                  </a:lnTo>
                  <a:lnTo>
                    <a:pt x="684181" y="133160"/>
                  </a:lnTo>
                  <a:lnTo>
                    <a:pt x="341281" y="133160"/>
                  </a:lnTo>
                  <a:lnTo>
                    <a:pt x="341281" y="72771"/>
                  </a:lnTo>
                  <a:lnTo>
                    <a:pt x="249174" y="72771"/>
                  </a:lnTo>
                  <a:lnTo>
                    <a:pt x="249174" y="49625"/>
                  </a:lnTo>
                  <a:lnTo>
                    <a:pt x="150781" y="49625"/>
                  </a:lnTo>
                  <a:lnTo>
                    <a:pt x="150781" y="33052"/>
                  </a:lnTo>
                  <a:lnTo>
                    <a:pt x="41529" y="13621"/>
                  </a:lnTo>
                  <a:lnTo>
                    <a:pt x="41529" y="39529"/>
                  </a:lnTo>
                  <a:lnTo>
                    <a:pt x="11430" y="39529"/>
                  </a:lnTo>
                  <a:lnTo>
                    <a:pt x="11430" y="123254"/>
                  </a:lnTo>
                  <a:lnTo>
                    <a:pt x="59055" y="123254"/>
                  </a:lnTo>
                  <a:lnTo>
                    <a:pt x="59055" y="173450"/>
                  </a:lnTo>
                  <a:lnTo>
                    <a:pt x="47625" y="173450"/>
                  </a:lnTo>
                  <a:lnTo>
                    <a:pt x="47625" y="134684"/>
                  </a:lnTo>
                  <a:lnTo>
                    <a:pt x="0" y="134684"/>
                  </a:lnTo>
                  <a:lnTo>
                    <a:pt x="0" y="28099"/>
                  </a:lnTo>
                  <a:lnTo>
                    <a:pt x="30099" y="28099"/>
                  </a:lnTo>
                  <a:lnTo>
                    <a:pt x="30099" y="0"/>
                  </a:lnTo>
                  <a:lnTo>
                    <a:pt x="162211" y="23432"/>
                  </a:lnTo>
                  <a:lnTo>
                    <a:pt x="162211" y="38195"/>
                  </a:lnTo>
                  <a:lnTo>
                    <a:pt x="260604" y="38195"/>
                  </a:lnTo>
                  <a:lnTo>
                    <a:pt x="260604" y="61341"/>
                  </a:lnTo>
                  <a:lnTo>
                    <a:pt x="352711" y="61341"/>
                  </a:lnTo>
                  <a:lnTo>
                    <a:pt x="352711" y="121729"/>
                  </a:lnTo>
                  <a:lnTo>
                    <a:pt x="695611" y="1217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55D9D2A-FD9A-829F-8873-42951AAEC9BF}"/>
                </a:ext>
              </a:extLst>
            </p:cNvPr>
            <p:cNvSpPr/>
            <p:nvPr/>
          </p:nvSpPr>
          <p:spPr>
            <a:xfrm>
              <a:off x="3506818" y="5798672"/>
              <a:ext cx="193929" cy="77152"/>
            </a:xfrm>
            <a:custGeom>
              <a:avLst/>
              <a:gdLst>
                <a:gd name="connsiteX0" fmla="*/ 193929 w 193929"/>
                <a:gd name="connsiteY0" fmla="*/ 77153 h 77152"/>
                <a:gd name="connsiteX1" fmla="*/ 182499 w 193929"/>
                <a:gd name="connsiteY1" fmla="*/ 77153 h 77152"/>
                <a:gd name="connsiteX2" fmla="*/ 182499 w 193929"/>
                <a:gd name="connsiteY2" fmla="*/ 11430 h 77152"/>
                <a:gd name="connsiteX3" fmla="*/ 11430 w 193929"/>
                <a:gd name="connsiteY3" fmla="*/ 11430 h 77152"/>
                <a:gd name="connsiteX4" fmla="*/ 11430 w 193929"/>
                <a:gd name="connsiteY4" fmla="*/ 41434 h 77152"/>
                <a:gd name="connsiteX5" fmla="*/ 0 w 193929"/>
                <a:gd name="connsiteY5" fmla="*/ 41434 h 77152"/>
                <a:gd name="connsiteX6" fmla="*/ 0 w 193929"/>
                <a:gd name="connsiteY6" fmla="*/ 0 h 77152"/>
                <a:gd name="connsiteX7" fmla="*/ 193929 w 193929"/>
                <a:gd name="connsiteY7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929" h="77152">
                  <a:moveTo>
                    <a:pt x="193929" y="77153"/>
                  </a:moveTo>
                  <a:lnTo>
                    <a:pt x="182499" y="77153"/>
                  </a:lnTo>
                  <a:lnTo>
                    <a:pt x="182499" y="11430"/>
                  </a:lnTo>
                  <a:lnTo>
                    <a:pt x="11430" y="11430"/>
                  </a:lnTo>
                  <a:lnTo>
                    <a:pt x="11430" y="41434"/>
                  </a:lnTo>
                  <a:lnTo>
                    <a:pt x="0" y="41434"/>
                  </a:lnTo>
                  <a:lnTo>
                    <a:pt x="0" y="0"/>
                  </a:lnTo>
                  <a:lnTo>
                    <a:pt x="19392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06FB0C0-6B24-7F36-FE63-16FB1F87CA71}"/>
                </a:ext>
              </a:extLst>
            </p:cNvPr>
            <p:cNvSpPr/>
            <p:nvPr/>
          </p:nvSpPr>
          <p:spPr>
            <a:xfrm>
              <a:off x="3698842" y="5563785"/>
              <a:ext cx="744854" cy="454914"/>
            </a:xfrm>
            <a:custGeom>
              <a:avLst/>
              <a:gdLst>
                <a:gd name="connsiteX0" fmla="*/ 744855 w 744854"/>
                <a:gd name="connsiteY0" fmla="*/ 454914 h 454914"/>
                <a:gd name="connsiteX1" fmla="*/ 733425 w 744854"/>
                <a:gd name="connsiteY1" fmla="*/ 454914 h 454914"/>
                <a:gd name="connsiteX2" fmla="*/ 733425 w 744854"/>
                <a:gd name="connsiteY2" fmla="*/ 11430 h 454914"/>
                <a:gd name="connsiteX3" fmla="*/ 11430 w 744854"/>
                <a:gd name="connsiteY3" fmla="*/ 11430 h 454914"/>
                <a:gd name="connsiteX4" fmla="*/ 11430 w 744854"/>
                <a:gd name="connsiteY4" fmla="*/ 44387 h 454914"/>
                <a:gd name="connsiteX5" fmla="*/ 20955 w 744854"/>
                <a:gd name="connsiteY5" fmla="*/ 44387 h 454914"/>
                <a:gd name="connsiteX6" fmla="*/ 20955 w 744854"/>
                <a:gd name="connsiteY6" fmla="*/ 312039 h 454914"/>
                <a:gd name="connsiteX7" fmla="*/ 9525 w 744854"/>
                <a:gd name="connsiteY7" fmla="*/ 312039 h 454914"/>
                <a:gd name="connsiteX8" fmla="*/ 9525 w 744854"/>
                <a:gd name="connsiteY8" fmla="*/ 55817 h 454914"/>
                <a:gd name="connsiteX9" fmla="*/ 0 w 744854"/>
                <a:gd name="connsiteY9" fmla="*/ 55817 h 454914"/>
                <a:gd name="connsiteX10" fmla="*/ 0 w 744854"/>
                <a:gd name="connsiteY10" fmla="*/ 0 h 454914"/>
                <a:gd name="connsiteX11" fmla="*/ 744855 w 744854"/>
                <a:gd name="connsiteY11" fmla="*/ 0 h 45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4854" h="454914">
                  <a:moveTo>
                    <a:pt x="744855" y="454914"/>
                  </a:moveTo>
                  <a:lnTo>
                    <a:pt x="733425" y="454914"/>
                  </a:lnTo>
                  <a:lnTo>
                    <a:pt x="733425" y="11430"/>
                  </a:lnTo>
                  <a:lnTo>
                    <a:pt x="11430" y="11430"/>
                  </a:lnTo>
                  <a:lnTo>
                    <a:pt x="11430" y="44387"/>
                  </a:lnTo>
                  <a:lnTo>
                    <a:pt x="20955" y="44387"/>
                  </a:lnTo>
                  <a:lnTo>
                    <a:pt x="20955" y="312039"/>
                  </a:lnTo>
                  <a:lnTo>
                    <a:pt x="9525" y="312039"/>
                  </a:lnTo>
                  <a:lnTo>
                    <a:pt x="9525" y="55817"/>
                  </a:lnTo>
                  <a:lnTo>
                    <a:pt x="0" y="55817"/>
                  </a:lnTo>
                  <a:lnTo>
                    <a:pt x="0" y="0"/>
                  </a:lnTo>
                  <a:lnTo>
                    <a:pt x="74485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52FB0BB-4B63-B7D0-4C77-E6201772CDF1}"/>
                </a:ext>
              </a:extLst>
            </p:cNvPr>
            <p:cNvSpPr/>
            <p:nvPr/>
          </p:nvSpPr>
          <p:spPr>
            <a:xfrm>
              <a:off x="4459318" y="5790004"/>
              <a:ext cx="454342" cy="228695"/>
            </a:xfrm>
            <a:custGeom>
              <a:avLst/>
              <a:gdLst>
                <a:gd name="connsiteX0" fmla="*/ 454342 w 454342"/>
                <a:gd name="connsiteY0" fmla="*/ 228695 h 228695"/>
                <a:gd name="connsiteX1" fmla="*/ 442913 w 454342"/>
                <a:gd name="connsiteY1" fmla="*/ 228695 h 228695"/>
                <a:gd name="connsiteX2" fmla="*/ 442913 w 454342"/>
                <a:gd name="connsiteY2" fmla="*/ 11430 h 228695"/>
                <a:gd name="connsiteX3" fmla="*/ 11430 w 454342"/>
                <a:gd name="connsiteY3" fmla="*/ 11430 h 228695"/>
                <a:gd name="connsiteX4" fmla="*/ 11430 w 454342"/>
                <a:gd name="connsiteY4" fmla="*/ 228695 h 228695"/>
                <a:gd name="connsiteX5" fmla="*/ 0 w 454342"/>
                <a:gd name="connsiteY5" fmla="*/ 228695 h 228695"/>
                <a:gd name="connsiteX6" fmla="*/ 0 w 454342"/>
                <a:gd name="connsiteY6" fmla="*/ 0 h 228695"/>
                <a:gd name="connsiteX7" fmla="*/ 454342 w 454342"/>
                <a:gd name="connsiteY7" fmla="*/ 0 h 22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342" h="228695">
                  <a:moveTo>
                    <a:pt x="454342" y="228695"/>
                  </a:moveTo>
                  <a:lnTo>
                    <a:pt x="442913" y="228695"/>
                  </a:lnTo>
                  <a:lnTo>
                    <a:pt x="442913" y="11430"/>
                  </a:lnTo>
                  <a:lnTo>
                    <a:pt x="11430" y="11430"/>
                  </a:lnTo>
                  <a:lnTo>
                    <a:pt x="11430" y="228695"/>
                  </a:lnTo>
                  <a:lnTo>
                    <a:pt x="0" y="228695"/>
                  </a:lnTo>
                  <a:lnTo>
                    <a:pt x="0" y="0"/>
                  </a:lnTo>
                  <a:lnTo>
                    <a:pt x="45434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65087A7-5FAE-CDA8-6853-7A3D3BB20779}"/>
                </a:ext>
              </a:extLst>
            </p:cNvPr>
            <p:cNvSpPr/>
            <p:nvPr/>
          </p:nvSpPr>
          <p:spPr>
            <a:xfrm>
              <a:off x="3704557" y="5533591"/>
              <a:ext cx="739140" cy="23145"/>
            </a:xfrm>
            <a:custGeom>
              <a:avLst/>
              <a:gdLst>
                <a:gd name="connsiteX0" fmla="*/ 739140 w 739140"/>
                <a:gd name="connsiteY0" fmla="*/ 23146 h 23145"/>
                <a:gd name="connsiteX1" fmla="*/ 727710 w 739140"/>
                <a:gd name="connsiteY1" fmla="*/ 23146 h 23145"/>
                <a:gd name="connsiteX2" fmla="*/ 727710 w 739140"/>
                <a:gd name="connsiteY2" fmla="*/ 11430 h 23145"/>
                <a:gd name="connsiteX3" fmla="*/ 0 w 739140"/>
                <a:gd name="connsiteY3" fmla="*/ 11430 h 23145"/>
                <a:gd name="connsiteX4" fmla="*/ 0 w 739140"/>
                <a:gd name="connsiteY4" fmla="*/ 0 h 23145"/>
                <a:gd name="connsiteX5" fmla="*/ 739140 w 739140"/>
                <a:gd name="connsiteY5" fmla="*/ 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9140" h="23145">
                  <a:moveTo>
                    <a:pt x="739140" y="23146"/>
                  </a:moveTo>
                  <a:lnTo>
                    <a:pt x="727710" y="23146"/>
                  </a:lnTo>
                  <a:lnTo>
                    <a:pt x="727710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73914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1B4A450-72D6-387C-95BE-260F22FE157A}"/>
                </a:ext>
              </a:extLst>
            </p:cNvPr>
            <p:cNvSpPr/>
            <p:nvPr/>
          </p:nvSpPr>
          <p:spPr>
            <a:xfrm>
              <a:off x="4121181" y="5469678"/>
              <a:ext cx="68579" cy="53721"/>
            </a:xfrm>
            <a:custGeom>
              <a:avLst/>
              <a:gdLst>
                <a:gd name="connsiteX0" fmla="*/ 68580 w 68579"/>
                <a:gd name="connsiteY0" fmla="*/ 53721 h 53721"/>
                <a:gd name="connsiteX1" fmla="*/ 57150 w 68579"/>
                <a:gd name="connsiteY1" fmla="*/ 53721 h 53721"/>
                <a:gd name="connsiteX2" fmla="*/ 57150 w 68579"/>
                <a:gd name="connsiteY2" fmla="*/ 11430 h 53721"/>
                <a:gd name="connsiteX3" fmla="*/ 11430 w 68579"/>
                <a:gd name="connsiteY3" fmla="*/ 11430 h 53721"/>
                <a:gd name="connsiteX4" fmla="*/ 11430 w 68579"/>
                <a:gd name="connsiteY4" fmla="*/ 53721 h 53721"/>
                <a:gd name="connsiteX5" fmla="*/ 0 w 68579"/>
                <a:gd name="connsiteY5" fmla="*/ 53721 h 53721"/>
                <a:gd name="connsiteX6" fmla="*/ 0 w 68579"/>
                <a:gd name="connsiteY6" fmla="*/ 0 h 53721"/>
                <a:gd name="connsiteX7" fmla="*/ 68580 w 68579"/>
                <a:gd name="connsiteY7" fmla="*/ 0 h 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79" h="53721">
                  <a:moveTo>
                    <a:pt x="68580" y="53721"/>
                  </a:moveTo>
                  <a:lnTo>
                    <a:pt x="57150" y="53721"/>
                  </a:lnTo>
                  <a:lnTo>
                    <a:pt x="57150" y="11430"/>
                  </a:lnTo>
                  <a:lnTo>
                    <a:pt x="11430" y="11430"/>
                  </a:lnTo>
                  <a:lnTo>
                    <a:pt x="11430" y="53721"/>
                  </a:lnTo>
                  <a:lnTo>
                    <a:pt x="0" y="53721"/>
                  </a:lnTo>
                  <a:lnTo>
                    <a:pt x="0" y="0"/>
                  </a:lnTo>
                  <a:lnTo>
                    <a:pt x="6858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27D8067-9F42-0B15-2E77-75777ED37B5E}"/>
                </a:ext>
              </a:extLst>
            </p:cNvPr>
            <p:cNvSpPr/>
            <p:nvPr/>
          </p:nvSpPr>
          <p:spPr>
            <a:xfrm>
              <a:off x="4205287" y="5454248"/>
              <a:ext cx="54292" cy="69151"/>
            </a:xfrm>
            <a:custGeom>
              <a:avLst/>
              <a:gdLst>
                <a:gd name="connsiteX0" fmla="*/ 54292 w 54292"/>
                <a:gd name="connsiteY0" fmla="*/ 69152 h 69151"/>
                <a:gd name="connsiteX1" fmla="*/ 42863 w 54292"/>
                <a:gd name="connsiteY1" fmla="*/ 69152 h 69151"/>
                <a:gd name="connsiteX2" fmla="*/ 42863 w 54292"/>
                <a:gd name="connsiteY2" fmla="*/ 11430 h 69151"/>
                <a:gd name="connsiteX3" fmla="*/ 11430 w 54292"/>
                <a:gd name="connsiteY3" fmla="*/ 11430 h 69151"/>
                <a:gd name="connsiteX4" fmla="*/ 11430 w 54292"/>
                <a:gd name="connsiteY4" fmla="*/ 69152 h 69151"/>
                <a:gd name="connsiteX5" fmla="*/ 0 w 54292"/>
                <a:gd name="connsiteY5" fmla="*/ 69152 h 69151"/>
                <a:gd name="connsiteX6" fmla="*/ 0 w 54292"/>
                <a:gd name="connsiteY6" fmla="*/ 0 h 69151"/>
                <a:gd name="connsiteX7" fmla="*/ 54292 w 54292"/>
                <a:gd name="connsiteY7" fmla="*/ 0 h 6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92" h="69151">
                  <a:moveTo>
                    <a:pt x="54292" y="69152"/>
                  </a:moveTo>
                  <a:lnTo>
                    <a:pt x="42863" y="69152"/>
                  </a:lnTo>
                  <a:lnTo>
                    <a:pt x="42863" y="11430"/>
                  </a:lnTo>
                  <a:lnTo>
                    <a:pt x="11430" y="11430"/>
                  </a:lnTo>
                  <a:lnTo>
                    <a:pt x="11430" y="69152"/>
                  </a:lnTo>
                  <a:lnTo>
                    <a:pt x="0" y="69152"/>
                  </a:lnTo>
                  <a:lnTo>
                    <a:pt x="0" y="0"/>
                  </a:lnTo>
                  <a:lnTo>
                    <a:pt x="5429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3D2BD7C-EACA-5A90-0549-7D170DC5B0F4}"/>
                </a:ext>
              </a:extLst>
            </p:cNvPr>
            <p:cNvSpPr/>
            <p:nvPr/>
          </p:nvSpPr>
          <p:spPr>
            <a:xfrm>
              <a:off x="4273581" y="5469678"/>
              <a:ext cx="70104" cy="53721"/>
            </a:xfrm>
            <a:custGeom>
              <a:avLst/>
              <a:gdLst>
                <a:gd name="connsiteX0" fmla="*/ 70104 w 70104"/>
                <a:gd name="connsiteY0" fmla="*/ 53721 h 53721"/>
                <a:gd name="connsiteX1" fmla="*/ 58674 w 70104"/>
                <a:gd name="connsiteY1" fmla="*/ 53721 h 53721"/>
                <a:gd name="connsiteX2" fmla="*/ 58674 w 70104"/>
                <a:gd name="connsiteY2" fmla="*/ 11430 h 53721"/>
                <a:gd name="connsiteX3" fmla="*/ 11430 w 70104"/>
                <a:gd name="connsiteY3" fmla="*/ 11430 h 53721"/>
                <a:gd name="connsiteX4" fmla="*/ 11430 w 70104"/>
                <a:gd name="connsiteY4" fmla="*/ 53721 h 53721"/>
                <a:gd name="connsiteX5" fmla="*/ 0 w 70104"/>
                <a:gd name="connsiteY5" fmla="*/ 53721 h 53721"/>
                <a:gd name="connsiteX6" fmla="*/ 0 w 70104"/>
                <a:gd name="connsiteY6" fmla="*/ 0 h 53721"/>
                <a:gd name="connsiteX7" fmla="*/ 70104 w 70104"/>
                <a:gd name="connsiteY7" fmla="*/ 0 h 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04" h="53721">
                  <a:moveTo>
                    <a:pt x="70104" y="53721"/>
                  </a:moveTo>
                  <a:lnTo>
                    <a:pt x="58674" y="53721"/>
                  </a:lnTo>
                  <a:lnTo>
                    <a:pt x="58674" y="11430"/>
                  </a:lnTo>
                  <a:lnTo>
                    <a:pt x="11430" y="11430"/>
                  </a:lnTo>
                  <a:lnTo>
                    <a:pt x="11430" y="53721"/>
                  </a:lnTo>
                  <a:lnTo>
                    <a:pt x="0" y="53721"/>
                  </a:lnTo>
                  <a:lnTo>
                    <a:pt x="0" y="0"/>
                  </a:lnTo>
                  <a:lnTo>
                    <a:pt x="701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9CDEFCA-EA0A-A3B3-CF3B-A638247C4715}"/>
                </a:ext>
              </a:extLst>
            </p:cNvPr>
            <p:cNvSpPr/>
            <p:nvPr/>
          </p:nvSpPr>
          <p:spPr>
            <a:xfrm>
              <a:off x="4457699" y="4992190"/>
              <a:ext cx="484536" cy="785240"/>
            </a:xfrm>
            <a:custGeom>
              <a:avLst/>
              <a:gdLst>
                <a:gd name="connsiteX0" fmla="*/ 11430 w 484536"/>
                <a:gd name="connsiteY0" fmla="*/ 785241 h 785240"/>
                <a:gd name="connsiteX1" fmla="*/ 0 w 484536"/>
                <a:gd name="connsiteY1" fmla="*/ 785241 h 785240"/>
                <a:gd name="connsiteX2" fmla="*/ 0 w 484536"/>
                <a:gd name="connsiteY2" fmla="*/ 298513 h 785240"/>
                <a:gd name="connsiteX3" fmla="*/ 17431 w 484536"/>
                <a:gd name="connsiteY3" fmla="*/ 298513 h 785240"/>
                <a:gd name="connsiteX4" fmla="*/ 17431 w 484536"/>
                <a:gd name="connsiteY4" fmla="*/ 142970 h 785240"/>
                <a:gd name="connsiteX5" fmla="*/ 104775 w 484536"/>
                <a:gd name="connsiteY5" fmla="*/ 142970 h 785240"/>
                <a:gd name="connsiteX6" fmla="*/ 104775 w 484536"/>
                <a:gd name="connsiteY6" fmla="*/ 0 h 785240"/>
                <a:gd name="connsiteX7" fmla="*/ 317849 w 484536"/>
                <a:gd name="connsiteY7" fmla="*/ 0 h 785240"/>
                <a:gd name="connsiteX8" fmla="*/ 317849 w 484536"/>
                <a:gd name="connsiteY8" fmla="*/ 71533 h 785240"/>
                <a:gd name="connsiteX9" fmla="*/ 392430 w 484536"/>
                <a:gd name="connsiteY9" fmla="*/ 71533 h 785240"/>
                <a:gd name="connsiteX10" fmla="*/ 392430 w 484536"/>
                <a:gd name="connsiteY10" fmla="*/ 133445 h 785240"/>
                <a:gd name="connsiteX11" fmla="*/ 428911 w 484536"/>
                <a:gd name="connsiteY11" fmla="*/ 133445 h 785240"/>
                <a:gd name="connsiteX12" fmla="*/ 428911 w 484536"/>
                <a:gd name="connsiteY12" fmla="*/ 304038 h 785240"/>
                <a:gd name="connsiteX13" fmla="*/ 484537 w 484536"/>
                <a:gd name="connsiteY13" fmla="*/ 304038 h 785240"/>
                <a:gd name="connsiteX14" fmla="*/ 484537 w 484536"/>
                <a:gd name="connsiteY14" fmla="*/ 783622 h 785240"/>
                <a:gd name="connsiteX15" fmla="*/ 473107 w 484536"/>
                <a:gd name="connsiteY15" fmla="*/ 783622 h 785240"/>
                <a:gd name="connsiteX16" fmla="*/ 473107 w 484536"/>
                <a:gd name="connsiteY16" fmla="*/ 315468 h 785240"/>
                <a:gd name="connsiteX17" fmla="*/ 417481 w 484536"/>
                <a:gd name="connsiteY17" fmla="*/ 315468 h 785240"/>
                <a:gd name="connsiteX18" fmla="*/ 417481 w 484536"/>
                <a:gd name="connsiteY18" fmla="*/ 144875 h 785240"/>
                <a:gd name="connsiteX19" fmla="*/ 381000 w 484536"/>
                <a:gd name="connsiteY19" fmla="*/ 144875 h 785240"/>
                <a:gd name="connsiteX20" fmla="*/ 381000 w 484536"/>
                <a:gd name="connsiteY20" fmla="*/ 82963 h 785240"/>
                <a:gd name="connsiteX21" fmla="*/ 306419 w 484536"/>
                <a:gd name="connsiteY21" fmla="*/ 82963 h 785240"/>
                <a:gd name="connsiteX22" fmla="*/ 306419 w 484536"/>
                <a:gd name="connsiteY22" fmla="*/ 11525 h 785240"/>
                <a:gd name="connsiteX23" fmla="*/ 116205 w 484536"/>
                <a:gd name="connsiteY23" fmla="*/ 11525 h 785240"/>
                <a:gd name="connsiteX24" fmla="*/ 116205 w 484536"/>
                <a:gd name="connsiteY24" fmla="*/ 154400 h 785240"/>
                <a:gd name="connsiteX25" fmla="*/ 28861 w 484536"/>
                <a:gd name="connsiteY25" fmla="*/ 154400 h 785240"/>
                <a:gd name="connsiteX26" fmla="*/ 28861 w 484536"/>
                <a:gd name="connsiteY26" fmla="*/ 309943 h 785240"/>
                <a:gd name="connsiteX27" fmla="*/ 11430 w 484536"/>
                <a:gd name="connsiteY27" fmla="*/ 309943 h 78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4536" h="785240">
                  <a:moveTo>
                    <a:pt x="11430" y="785241"/>
                  </a:moveTo>
                  <a:lnTo>
                    <a:pt x="0" y="785241"/>
                  </a:lnTo>
                  <a:lnTo>
                    <a:pt x="0" y="298513"/>
                  </a:lnTo>
                  <a:lnTo>
                    <a:pt x="17431" y="298513"/>
                  </a:lnTo>
                  <a:lnTo>
                    <a:pt x="17431" y="142970"/>
                  </a:lnTo>
                  <a:lnTo>
                    <a:pt x="104775" y="142970"/>
                  </a:lnTo>
                  <a:lnTo>
                    <a:pt x="104775" y="0"/>
                  </a:lnTo>
                  <a:lnTo>
                    <a:pt x="317849" y="0"/>
                  </a:lnTo>
                  <a:lnTo>
                    <a:pt x="317849" y="71533"/>
                  </a:lnTo>
                  <a:lnTo>
                    <a:pt x="392430" y="71533"/>
                  </a:lnTo>
                  <a:lnTo>
                    <a:pt x="392430" y="133445"/>
                  </a:lnTo>
                  <a:lnTo>
                    <a:pt x="428911" y="133445"/>
                  </a:lnTo>
                  <a:lnTo>
                    <a:pt x="428911" y="304038"/>
                  </a:lnTo>
                  <a:lnTo>
                    <a:pt x="484537" y="304038"/>
                  </a:lnTo>
                  <a:lnTo>
                    <a:pt x="484537" y="783622"/>
                  </a:lnTo>
                  <a:lnTo>
                    <a:pt x="473107" y="783622"/>
                  </a:lnTo>
                  <a:lnTo>
                    <a:pt x="473107" y="315468"/>
                  </a:lnTo>
                  <a:lnTo>
                    <a:pt x="417481" y="315468"/>
                  </a:lnTo>
                  <a:lnTo>
                    <a:pt x="417481" y="144875"/>
                  </a:lnTo>
                  <a:lnTo>
                    <a:pt x="381000" y="144875"/>
                  </a:lnTo>
                  <a:lnTo>
                    <a:pt x="381000" y="82963"/>
                  </a:lnTo>
                  <a:lnTo>
                    <a:pt x="306419" y="82963"/>
                  </a:lnTo>
                  <a:lnTo>
                    <a:pt x="306419" y="11525"/>
                  </a:lnTo>
                  <a:lnTo>
                    <a:pt x="116205" y="11525"/>
                  </a:lnTo>
                  <a:lnTo>
                    <a:pt x="116205" y="154400"/>
                  </a:lnTo>
                  <a:lnTo>
                    <a:pt x="28861" y="154400"/>
                  </a:lnTo>
                  <a:lnTo>
                    <a:pt x="28861" y="309943"/>
                  </a:lnTo>
                  <a:lnTo>
                    <a:pt x="11430" y="3099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C16C8A5-FD7C-D704-9130-9A78E07CC2CD}"/>
                </a:ext>
              </a:extLst>
            </p:cNvPr>
            <p:cNvSpPr/>
            <p:nvPr/>
          </p:nvSpPr>
          <p:spPr>
            <a:xfrm>
              <a:off x="4483131" y="4952566"/>
              <a:ext cx="92963" cy="170783"/>
            </a:xfrm>
            <a:custGeom>
              <a:avLst/>
              <a:gdLst>
                <a:gd name="connsiteX0" fmla="*/ 11430 w 92963"/>
                <a:gd name="connsiteY0" fmla="*/ 170783 h 170783"/>
                <a:gd name="connsiteX1" fmla="*/ 0 w 92963"/>
                <a:gd name="connsiteY1" fmla="*/ 170783 h 170783"/>
                <a:gd name="connsiteX2" fmla="*/ 0 w 92963"/>
                <a:gd name="connsiteY2" fmla="*/ 0 h 170783"/>
                <a:gd name="connsiteX3" fmla="*/ 92964 w 92963"/>
                <a:gd name="connsiteY3" fmla="*/ 0 h 170783"/>
                <a:gd name="connsiteX4" fmla="*/ 92964 w 92963"/>
                <a:gd name="connsiteY4" fmla="*/ 11430 h 170783"/>
                <a:gd name="connsiteX5" fmla="*/ 11430 w 92963"/>
                <a:gd name="connsiteY5" fmla="*/ 11430 h 17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3" h="170783">
                  <a:moveTo>
                    <a:pt x="11430" y="170783"/>
                  </a:moveTo>
                  <a:lnTo>
                    <a:pt x="0" y="170783"/>
                  </a:lnTo>
                  <a:lnTo>
                    <a:pt x="0" y="0"/>
                  </a:lnTo>
                  <a:lnTo>
                    <a:pt x="92964" y="0"/>
                  </a:lnTo>
                  <a:lnTo>
                    <a:pt x="92964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AE1EDBF-41D5-1E63-5C1D-04A9FB2C538A}"/>
                </a:ext>
              </a:extLst>
            </p:cNvPr>
            <p:cNvSpPr/>
            <p:nvPr/>
          </p:nvSpPr>
          <p:spPr>
            <a:xfrm>
              <a:off x="4567903" y="4886653"/>
              <a:ext cx="200501" cy="90678"/>
            </a:xfrm>
            <a:custGeom>
              <a:avLst/>
              <a:gdLst>
                <a:gd name="connsiteX0" fmla="*/ 100298 w 200501"/>
                <a:gd name="connsiteY0" fmla="*/ 15430 h 90678"/>
                <a:gd name="connsiteX1" fmla="*/ 170878 w 200501"/>
                <a:gd name="connsiteY1" fmla="*/ 79248 h 90678"/>
                <a:gd name="connsiteX2" fmla="*/ 29718 w 200501"/>
                <a:gd name="connsiteY2" fmla="*/ 79248 h 90678"/>
                <a:gd name="connsiteX3" fmla="*/ 100298 w 200501"/>
                <a:gd name="connsiteY3" fmla="*/ 15430 h 90678"/>
                <a:gd name="connsiteX4" fmla="*/ 100298 w 200501"/>
                <a:gd name="connsiteY4" fmla="*/ 0 h 90678"/>
                <a:gd name="connsiteX5" fmla="*/ 0 w 200501"/>
                <a:gd name="connsiteY5" fmla="*/ 90678 h 90678"/>
                <a:gd name="connsiteX6" fmla="*/ 200501 w 200501"/>
                <a:gd name="connsiteY6" fmla="*/ 90678 h 90678"/>
                <a:gd name="connsiteX7" fmla="*/ 100298 w 200501"/>
                <a:gd name="connsiteY7" fmla="*/ 0 h 90678"/>
                <a:gd name="connsiteX8" fmla="*/ 100298 w 200501"/>
                <a:gd name="connsiteY8" fmla="*/ 0 h 9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01" h="90678">
                  <a:moveTo>
                    <a:pt x="100298" y="15430"/>
                  </a:moveTo>
                  <a:lnTo>
                    <a:pt x="170878" y="79248"/>
                  </a:lnTo>
                  <a:lnTo>
                    <a:pt x="29718" y="79248"/>
                  </a:lnTo>
                  <a:lnTo>
                    <a:pt x="100298" y="15430"/>
                  </a:lnTo>
                  <a:moveTo>
                    <a:pt x="100298" y="0"/>
                  </a:moveTo>
                  <a:lnTo>
                    <a:pt x="0" y="90678"/>
                  </a:lnTo>
                  <a:lnTo>
                    <a:pt x="200501" y="90678"/>
                  </a:lnTo>
                  <a:lnTo>
                    <a:pt x="100298" y="0"/>
                  </a:lnTo>
                  <a:lnTo>
                    <a:pt x="1002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7BCFA92-B337-602D-7681-10A76F068169}"/>
                </a:ext>
              </a:extLst>
            </p:cNvPr>
            <p:cNvSpPr/>
            <p:nvPr/>
          </p:nvSpPr>
          <p:spPr>
            <a:xfrm>
              <a:off x="3522630" y="5466916"/>
              <a:ext cx="412051" cy="322897"/>
            </a:xfrm>
            <a:custGeom>
              <a:avLst/>
              <a:gdLst>
                <a:gd name="connsiteX0" fmla="*/ 8954 w 412051"/>
                <a:gd name="connsiteY0" fmla="*/ 322898 h 322897"/>
                <a:gd name="connsiteX1" fmla="*/ 0 w 412051"/>
                <a:gd name="connsiteY1" fmla="*/ 255746 h 322897"/>
                <a:gd name="connsiteX2" fmla="*/ 256508 w 412051"/>
                <a:gd name="connsiteY2" fmla="*/ 0 h 322897"/>
                <a:gd name="connsiteX3" fmla="*/ 412051 w 412051"/>
                <a:gd name="connsiteY3" fmla="*/ 52388 h 322897"/>
                <a:gd name="connsiteX4" fmla="*/ 405098 w 412051"/>
                <a:gd name="connsiteY4" fmla="*/ 61532 h 322897"/>
                <a:gd name="connsiteX5" fmla="*/ 256508 w 412051"/>
                <a:gd name="connsiteY5" fmla="*/ 11525 h 322897"/>
                <a:gd name="connsiteX6" fmla="*/ 11430 w 412051"/>
                <a:gd name="connsiteY6" fmla="*/ 255842 h 322897"/>
                <a:gd name="connsiteX7" fmla="*/ 20002 w 412051"/>
                <a:gd name="connsiteY7" fmla="*/ 320040 h 322897"/>
                <a:gd name="connsiteX8" fmla="*/ 8954 w 412051"/>
                <a:gd name="connsiteY8" fmla="*/ 322898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051" h="322897">
                  <a:moveTo>
                    <a:pt x="8954" y="322898"/>
                  </a:moveTo>
                  <a:cubicBezTo>
                    <a:pt x="3048" y="301085"/>
                    <a:pt x="0" y="278511"/>
                    <a:pt x="0" y="255746"/>
                  </a:cubicBezTo>
                  <a:cubicBezTo>
                    <a:pt x="0" y="114776"/>
                    <a:pt x="115062" y="0"/>
                    <a:pt x="256508" y="0"/>
                  </a:cubicBezTo>
                  <a:cubicBezTo>
                    <a:pt x="313277" y="0"/>
                    <a:pt x="367093" y="18098"/>
                    <a:pt x="412051" y="52388"/>
                  </a:cubicBezTo>
                  <a:lnTo>
                    <a:pt x="405098" y="61532"/>
                  </a:lnTo>
                  <a:cubicBezTo>
                    <a:pt x="362141" y="28766"/>
                    <a:pt x="310705" y="11525"/>
                    <a:pt x="256508" y="11525"/>
                  </a:cubicBezTo>
                  <a:cubicBezTo>
                    <a:pt x="121349" y="11525"/>
                    <a:pt x="11430" y="121158"/>
                    <a:pt x="11430" y="255842"/>
                  </a:cubicBezTo>
                  <a:cubicBezTo>
                    <a:pt x="11430" y="277654"/>
                    <a:pt x="14288" y="299180"/>
                    <a:pt x="20002" y="320040"/>
                  </a:cubicBezTo>
                  <a:lnTo>
                    <a:pt x="8954" y="3228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5B2D17B-8E7C-DDA1-A2AD-81FF102628D3}"/>
                </a:ext>
              </a:extLst>
            </p:cNvPr>
            <p:cNvSpPr/>
            <p:nvPr/>
          </p:nvSpPr>
          <p:spPr>
            <a:xfrm>
              <a:off x="4481512" y="5462154"/>
              <a:ext cx="430339" cy="321564"/>
            </a:xfrm>
            <a:custGeom>
              <a:avLst/>
              <a:gdLst>
                <a:gd name="connsiteX0" fmla="*/ 401574 w 430339"/>
                <a:gd name="connsiteY0" fmla="*/ 321564 h 321564"/>
                <a:gd name="connsiteX1" fmla="*/ 391668 w 430339"/>
                <a:gd name="connsiteY1" fmla="*/ 315849 h 321564"/>
                <a:gd name="connsiteX2" fmla="*/ 418814 w 430339"/>
                <a:gd name="connsiteY2" fmla="*/ 214503 h 321564"/>
                <a:gd name="connsiteX3" fmla="*/ 215170 w 430339"/>
                <a:gd name="connsiteY3" fmla="*/ 11430 h 321564"/>
                <a:gd name="connsiteX4" fmla="*/ 11430 w 430339"/>
                <a:gd name="connsiteY4" fmla="*/ 214503 h 321564"/>
                <a:gd name="connsiteX5" fmla="*/ 35624 w 430339"/>
                <a:gd name="connsiteY5" fmla="*/ 310515 h 321564"/>
                <a:gd name="connsiteX6" fmla="*/ 25527 w 430339"/>
                <a:gd name="connsiteY6" fmla="*/ 315944 h 321564"/>
                <a:gd name="connsiteX7" fmla="*/ 0 w 430339"/>
                <a:gd name="connsiteY7" fmla="*/ 214503 h 321564"/>
                <a:gd name="connsiteX8" fmla="*/ 215170 w 430339"/>
                <a:gd name="connsiteY8" fmla="*/ 0 h 321564"/>
                <a:gd name="connsiteX9" fmla="*/ 430339 w 430339"/>
                <a:gd name="connsiteY9" fmla="*/ 214503 h 321564"/>
                <a:gd name="connsiteX10" fmla="*/ 401574 w 430339"/>
                <a:gd name="connsiteY10" fmla="*/ 321564 h 32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0339" h="321564">
                  <a:moveTo>
                    <a:pt x="401574" y="321564"/>
                  </a:moveTo>
                  <a:lnTo>
                    <a:pt x="391668" y="315849"/>
                  </a:lnTo>
                  <a:cubicBezTo>
                    <a:pt x="409385" y="285179"/>
                    <a:pt x="418814" y="250127"/>
                    <a:pt x="418814" y="214503"/>
                  </a:cubicBezTo>
                  <a:cubicBezTo>
                    <a:pt x="418814" y="102584"/>
                    <a:pt x="327470" y="11430"/>
                    <a:pt x="215170" y="11430"/>
                  </a:cubicBezTo>
                  <a:cubicBezTo>
                    <a:pt x="102870" y="11430"/>
                    <a:pt x="11430" y="102489"/>
                    <a:pt x="11430" y="214503"/>
                  </a:cubicBezTo>
                  <a:cubicBezTo>
                    <a:pt x="11430" y="248031"/>
                    <a:pt x="19812" y="281178"/>
                    <a:pt x="35624" y="310515"/>
                  </a:cubicBezTo>
                  <a:lnTo>
                    <a:pt x="25527" y="315944"/>
                  </a:lnTo>
                  <a:cubicBezTo>
                    <a:pt x="8858" y="284988"/>
                    <a:pt x="0" y="249841"/>
                    <a:pt x="0" y="214503"/>
                  </a:cubicBezTo>
                  <a:cubicBezTo>
                    <a:pt x="0" y="96203"/>
                    <a:pt x="96488" y="0"/>
                    <a:pt x="215170" y="0"/>
                  </a:cubicBezTo>
                  <a:cubicBezTo>
                    <a:pt x="333756" y="0"/>
                    <a:pt x="430339" y="96203"/>
                    <a:pt x="430339" y="214503"/>
                  </a:cubicBezTo>
                  <a:cubicBezTo>
                    <a:pt x="430244" y="252127"/>
                    <a:pt x="420338" y="289084"/>
                    <a:pt x="401574" y="3215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E74BA8D-CBAA-EAD0-32E4-740904DC9102}"/>
                </a:ext>
              </a:extLst>
            </p:cNvPr>
            <p:cNvSpPr/>
            <p:nvPr/>
          </p:nvSpPr>
          <p:spPr>
            <a:xfrm>
              <a:off x="4051362" y="5149448"/>
              <a:ext cx="369760" cy="318134"/>
            </a:xfrm>
            <a:custGeom>
              <a:avLst/>
              <a:gdLst>
                <a:gd name="connsiteX0" fmla="*/ 306610 w 369760"/>
                <a:gd name="connsiteY0" fmla="*/ 318135 h 318134"/>
                <a:gd name="connsiteX1" fmla="*/ 299180 w 369760"/>
                <a:gd name="connsiteY1" fmla="*/ 309467 h 318134"/>
                <a:gd name="connsiteX2" fmla="*/ 358331 w 369760"/>
                <a:gd name="connsiteY2" fmla="*/ 181546 h 318134"/>
                <a:gd name="connsiteX3" fmla="*/ 184880 w 369760"/>
                <a:gd name="connsiteY3" fmla="*/ 11430 h 318134"/>
                <a:gd name="connsiteX4" fmla="*/ 11430 w 369760"/>
                <a:gd name="connsiteY4" fmla="*/ 181546 h 318134"/>
                <a:gd name="connsiteX5" fmla="*/ 67532 w 369760"/>
                <a:gd name="connsiteY5" fmla="*/ 306800 h 318134"/>
                <a:gd name="connsiteX6" fmla="*/ 59912 w 369760"/>
                <a:gd name="connsiteY6" fmla="*/ 315278 h 318134"/>
                <a:gd name="connsiteX7" fmla="*/ 0 w 369760"/>
                <a:gd name="connsiteY7" fmla="*/ 181546 h 318134"/>
                <a:gd name="connsiteX8" fmla="*/ 184880 w 369760"/>
                <a:gd name="connsiteY8" fmla="*/ 0 h 318134"/>
                <a:gd name="connsiteX9" fmla="*/ 369761 w 369760"/>
                <a:gd name="connsiteY9" fmla="*/ 181546 h 318134"/>
                <a:gd name="connsiteX10" fmla="*/ 306610 w 369760"/>
                <a:gd name="connsiteY10" fmla="*/ 318135 h 31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9760" h="318134">
                  <a:moveTo>
                    <a:pt x="306610" y="318135"/>
                  </a:moveTo>
                  <a:lnTo>
                    <a:pt x="299180" y="309467"/>
                  </a:lnTo>
                  <a:cubicBezTo>
                    <a:pt x="336804" y="277178"/>
                    <a:pt x="358331" y="230505"/>
                    <a:pt x="358331" y="181546"/>
                  </a:cubicBezTo>
                  <a:cubicBezTo>
                    <a:pt x="358331" y="87725"/>
                    <a:pt x="280511" y="11430"/>
                    <a:pt x="184880" y="11430"/>
                  </a:cubicBezTo>
                  <a:cubicBezTo>
                    <a:pt x="89249" y="11430"/>
                    <a:pt x="11430" y="87725"/>
                    <a:pt x="11430" y="181546"/>
                  </a:cubicBezTo>
                  <a:cubicBezTo>
                    <a:pt x="11430" y="228981"/>
                    <a:pt x="31909" y="274701"/>
                    <a:pt x="67532" y="306800"/>
                  </a:cubicBezTo>
                  <a:lnTo>
                    <a:pt x="59912" y="315278"/>
                  </a:lnTo>
                  <a:cubicBezTo>
                    <a:pt x="21812" y="280988"/>
                    <a:pt x="0" y="232220"/>
                    <a:pt x="0" y="181546"/>
                  </a:cubicBezTo>
                  <a:cubicBezTo>
                    <a:pt x="0" y="81439"/>
                    <a:pt x="82963" y="0"/>
                    <a:pt x="184880" y="0"/>
                  </a:cubicBezTo>
                  <a:cubicBezTo>
                    <a:pt x="286798" y="0"/>
                    <a:pt x="369761" y="81439"/>
                    <a:pt x="369761" y="181546"/>
                  </a:cubicBezTo>
                  <a:cubicBezTo>
                    <a:pt x="369761" y="233839"/>
                    <a:pt x="346805" y="283655"/>
                    <a:pt x="306610" y="318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868BE22-923B-BF3F-0987-4A51668D7F66}"/>
                </a:ext>
              </a:extLst>
            </p:cNvPr>
            <p:cNvSpPr/>
            <p:nvPr/>
          </p:nvSpPr>
          <p:spPr>
            <a:xfrm>
              <a:off x="3665505" y="5176404"/>
              <a:ext cx="200405" cy="298989"/>
            </a:xfrm>
            <a:custGeom>
              <a:avLst/>
              <a:gdLst>
                <a:gd name="connsiteX0" fmla="*/ 11430 w 200405"/>
                <a:gd name="connsiteY0" fmla="*/ 298990 h 298989"/>
                <a:gd name="connsiteX1" fmla="*/ 0 w 200405"/>
                <a:gd name="connsiteY1" fmla="*/ 298990 h 298989"/>
                <a:gd name="connsiteX2" fmla="*/ 0 w 200405"/>
                <a:gd name="connsiteY2" fmla="*/ 0 h 298989"/>
                <a:gd name="connsiteX3" fmla="*/ 200406 w 200405"/>
                <a:gd name="connsiteY3" fmla="*/ 0 h 298989"/>
                <a:gd name="connsiteX4" fmla="*/ 200406 w 200405"/>
                <a:gd name="connsiteY4" fmla="*/ 216980 h 298989"/>
                <a:gd name="connsiteX5" fmla="*/ 171831 w 200405"/>
                <a:gd name="connsiteY5" fmla="*/ 216980 h 298989"/>
                <a:gd name="connsiteX6" fmla="*/ 171831 w 200405"/>
                <a:gd name="connsiteY6" fmla="*/ 286798 h 298989"/>
                <a:gd name="connsiteX7" fmla="*/ 160401 w 200405"/>
                <a:gd name="connsiteY7" fmla="*/ 286798 h 298989"/>
                <a:gd name="connsiteX8" fmla="*/ 160401 w 200405"/>
                <a:gd name="connsiteY8" fmla="*/ 205550 h 298989"/>
                <a:gd name="connsiteX9" fmla="*/ 188976 w 200405"/>
                <a:gd name="connsiteY9" fmla="*/ 205550 h 298989"/>
                <a:gd name="connsiteX10" fmla="*/ 188976 w 200405"/>
                <a:gd name="connsiteY10" fmla="*/ 11430 h 298989"/>
                <a:gd name="connsiteX11" fmla="*/ 11430 w 200405"/>
                <a:gd name="connsiteY11" fmla="*/ 11430 h 29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405" h="298989">
                  <a:moveTo>
                    <a:pt x="11430" y="298990"/>
                  </a:moveTo>
                  <a:lnTo>
                    <a:pt x="0" y="298990"/>
                  </a:lnTo>
                  <a:lnTo>
                    <a:pt x="0" y="0"/>
                  </a:lnTo>
                  <a:lnTo>
                    <a:pt x="200406" y="0"/>
                  </a:lnTo>
                  <a:lnTo>
                    <a:pt x="200406" y="216980"/>
                  </a:lnTo>
                  <a:lnTo>
                    <a:pt x="171831" y="216980"/>
                  </a:lnTo>
                  <a:lnTo>
                    <a:pt x="171831" y="286798"/>
                  </a:lnTo>
                  <a:lnTo>
                    <a:pt x="160401" y="286798"/>
                  </a:lnTo>
                  <a:lnTo>
                    <a:pt x="160401" y="205550"/>
                  </a:lnTo>
                  <a:lnTo>
                    <a:pt x="188976" y="205550"/>
                  </a:lnTo>
                  <a:lnTo>
                    <a:pt x="188976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A702566-6D7E-7E1B-D1A3-4E6E4DD1D99D}"/>
                </a:ext>
              </a:extLst>
            </p:cNvPr>
            <p:cNvSpPr/>
            <p:nvPr/>
          </p:nvSpPr>
          <p:spPr>
            <a:xfrm>
              <a:off x="3871912" y="5157354"/>
              <a:ext cx="71723" cy="351758"/>
            </a:xfrm>
            <a:custGeom>
              <a:avLst/>
              <a:gdLst>
                <a:gd name="connsiteX0" fmla="*/ 71723 w 71723"/>
                <a:gd name="connsiteY0" fmla="*/ 351758 h 351758"/>
                <a:gd name="connsiteX1" fmla="*/ 60293 w 71723"/>
                <a:gd name="connsiteY1" fmla="*/ 351758 h 351758"/>
                <a:gd name="connsiteX2" fmla="*/ 60293 w 71723"/>
                <a:gd name="connsiteY2" fmla="*/ 11430 h 351758"/>
                <a:gd name="connsiteX3" fmla="*/ 22574 w 71723"/>
                <a:gd name="connsiteY3" fmla="*/ 11430 h 351758"/>
                <a:gd name="connsiteX4" fmla="*/ 22574 w 71723"/>
                <a:gd name="connsiteY4" fmla="*/ 30480 h 351758"/>
                <a:gd name="connsiteX5" fmla="*/ 11430 w 71723"/>
                <a:gd name="connsiteY5" fmla="*/ 30480 h 351758"/>
                <a:gd name="connsiteX6" fmla="*/ 11430 w 71723"/>
                <a:gd name="connsiteY6" fmla="*/ 315277 h 351758"/>
                <a:gd name="connsiteX7" fmla="*/ 0 w 71723"/>
                <a:gd name="connsiteY7" fmla="*/ 315277 h 351758"/>
                <a:gd name="connsiteX8" fmla="*/ 0 w 71723"/>
                <a:gd name="connsiteY8" fmla="*/ 19050 h 351758"/>
                <a:gd name="connsiteX9" fmla="*/ 11144 w 71723"/>
                <a:gd name="connsiteY9" fmla="*/ 19050 h 351758"/>
                <a:gd name="connsiteX10" fmla="*/ 11144 w 71723"/>
                <a:gd name="connsiteY10" fmla="*/ 0 h 351758"/>
                <a:gd name="connsiteX11" fmla="*/ 71723 w 71723"/>
                <a:gd name="connsiteY11" fmla="*/ 0 h 35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723" h="351758">
                  <a:moveTo>
                    <a:pt x="71723" y="351758"/>
                  </a:moveTo>
                  <a:lnTo>
                    <a:pt x="60293" y="351758"/>
                  </a:lnTo>
                  <a:lnTo>
                    <a:pt x="60293" y="11430"/>
                  </a:lnTo>
                  <a:lnTo>
                    <a:pt x="22574" y="11430"/>
                  </a:lnTo>
                  <a:lnTo>
                    <a:pt x="22574" y="30480"/>
                  </a:lnTo>
                  <a:lnTo>
                    <a:pt x="11430" y="30480"/>
                  </a:lnTo>
                  <a:lnTo>
                    <a:pt x="11430" y="315277"/>
                  </a:lnTo>
                  <a:lnTo>
                    <a:pt x="0" y="315277"/>
                  </a:lnTo>
                  <a:lnTo>
                    <a:pt x="0" y="19050"/>
                  </a:lnTo>
                  <a:lnTo>
                    <a:pt x="11144" y="19050"/>
                  </a:lnTo>
                  <a:lnTo>
                    <a:pt x="11144" y="0"/>
                  </a:lnTo>
                  <a:lnTo>
                    <a:pt x="717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7AE1341-901C-365D-3FD1-66E766D9E991}"/>
                </a:ext>
              </a:extLst>
            </p:cNvPr>
            <p:cNvSpPr/>
            <p:nvPr/>
          </p:nvSpPr>
          <p:spPr>
            <a:xfrm>
              <a:off x="3959256" y="5241460"/>
              <a:ext cx="97916" cy="281940"/>
            </a:xfrm>
            <a:custGeom>
              <a:avLst/>
              <a:gdLst>
                <a:gd name="connsiteX0" fmla="*/ 11430 w 97916"/>
                <a:gd name="connsiteY0" fmla="*/ 281940 h 281940"/>
                <a:gd name="connsiteX1" fmla="*/ 0 w 97916"/>
                <a:gd name="connsiteY1" fmla="*/ 281940 h 281940"/>
                <a:gd name="connsiteX2" fmla="*/ 0 w 97916"/>
                <a:gd name="connsiteY2" fmla="*/ 0 h 281940"/>
                <a:gd name="connsiteX3" fmla="*/ 97917 w 97916"/>
                <a:gd name="connsiteY3" fmla="*/ 0 h 281940"/>
                <a:gd name="connsiteX4" fmla="*/ 97917 w 97916"/>
                <a:gd name="connsiteY4" fmla="*/ 11430 h 281940"/>
                <a:gd name="connsiteX5" fmla="*/ 11430 w 97916"/>
                <a:gd name="connsiteY5" fmla="*/ 11430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16" h="281940">
                  <a:moveTo>
                    <a:pt x="11430" y="281940"/>
                  </a:moveTo>
                  <a:lnTo>
                    <a:pt x="0" y="281940"/>
                  </a:lnTo>
                  <a:lnTo>
                    <a:pt x="0" y="0"/>
                  </a:lnTo>
                  <a:lnTo>
                    <a:pt x="97917" y="0"/>
                  </a:lnTo>
                  <a:lnTo>
                    <a:pt x="9791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DB712B2-FB92-3258-2CC9-153A75CF1082}"/>
                </a:ext>
              </a:extLst>
            </p:cNvPr>
            <p:cNvSpPr/>
            <p:nvPr/>
          </p:nvSpPr>
          <p:spPr>
            <a:xfrm>
              <a:off x="3902106" y="5012478"/>
              <a:ext cx="219360" cy="131540"/>
            </a:xfrm>
            <a:custGeom>
              <a:avLst/>
              <a:gdLst>
                <a:gd name="connsiteX0" fmla="*/ 219361 w 219360"/>
                <a:gd name="connsiteY0" fmla="*/ 131540 h 131540"/>
                <a:gd name="connsiteX1" fmla="*/ 207931 w 219360"/>
                <a:gd name="connsiteY1" fmla="*/ 131540 h 131540"/>
                <a:gd name="connsiteX2" fmla="*/ 207931 w 219360"/>
                <a:gd name="connsiteY2" fmla="*/ 11430 h 131540"/>
                <a:gd name="connsiteX3" fmla="*/ 125635 w 219360"/>
                <a:gd name="connsiteY3" fmla="*/ 11430 h 131540"/>
                <a:gd name="connsiteX4" fmla="*/ 55817 w 219360"/>
                <a:gd name="connsiteY4" fmla="*/ 88011 h 131540"/>
                <a:gd name="connsiteX5" fmla="*/ 11430 w 219360"/>
                <a:gd name="connsiteY5" fmla="*/ 88011 h 131540"/>
                <a:gd name="connsiteX6" fmla="*/ 11430 w 219360"/>
                <a:gd name="connsiteY6" fmla="*/ 131540 h 131540"/>
                <a:gd name="connsiteX7" fmla="*/ 0 w 219360"/>
                <a:gd name="connsiteY7" fmla="*/ 131540 h 131540"/>
                <a:gd name="connsiteX8" fmla="*/ 0 w 219360"/>
                <a:gd name="connsiteY8" fmla="*/ 76581 h 131540"/>
                <a:gd name="connsiteX9" fmla="*/ 50768 w 219360"/>
                <a:gd name="connsiteY9" fmla="*/ 76581 h 131540"/>
                <a:gd name="connsiteX10" fmla="*/ 120587 w 219360"/>
                <a:gd name="connsiteY10" fmla="*/ 0 h 131540"/>
                <a:gd name="connsiteX11" fmla="*/ 219361 w 219360"/>
                <a:gd name="connsiteY11" fmla="*/ 0 h 13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360" h="131540">
                  <a:moveTo>
                    <a:pt x="219361" y="131540"/>
                  </a:moveTo>
                  <a:lnTo>
                    <a:pt x="207931" y="131540"/>
                  </a:lnTo>
                  <a:lnTo>
                    <a:pt x="207931" y="11430"/>
                  </a:lnTo>
                  <a:lnTo>
                    <a:pt x="125635" y="11430"/>
                  </a:lnTo>
                  <a:lnTo>
                    <a:pt x="55817" y="88011"/>
                  </a:lnTo>
                  <a:lnTo>
                    <a:pt x="11430" y="88011"/>
                  </a:lnTo>
                  <a:lnTo>
                    <a:pt x="11430" y="131540"/>
                  </a:lnTo>
                  <a:lnTo>
                    <a:pt x="0" y="131540"/>
                  </a:lnTo>
                  <a:lnTo>
                    <a:pt x="0" y="76581"/>
                  </a:lnTo>
                  <a:lnTo>
                    <a:pt x="50768" y="76581"/>
                  </a:lnTo>
                  <a:lnTo>
                    <a:pt x="120587" y="0"/>
                  </a:lnTo>
                  <a:lnTo>
                    <a:pt x="21936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D3C572D-5DBA-836F-820E-5E67BE476008}"/>
                </a:ext>
              </a:extLst>
            </p:cNvPr>
            <p:cNvSpPr/>
            <p:nvPr/>
          </p:nvSpPr>
          <p:spPr>
            <a:xfrm>
              <a:off x="3955446" y="4163515"/>
              <a:ext cx="507968" cy="1097470"/>
            </a:xfrm>
            <a:custGeom>
              <a:avLst/>
              <a:gdLst>
                <a:gd name="connsiteX0" fmla="*/ 475583 w 507968"/>
                <a:gd name="connsiteY0" fmla="*/ 1097470 h 1097470"/>
                <a:gd name="connsiteX1" fmla="*/ 449104 w 507968"/>
                <a:gd name="connsiteY1" fmla="*/ 1070991 h 1097470"/>
                <a:gd name="connsiteX2" fmla="*/ 449104 w 507968"/>
                <a:gd name="connsiteY2" fmla="*/ 1024318 h 1097470"/>
                <a:gd name="connsiteX3" fmla="*/ 427292 w 507968"/>
                <a:gd name="connsiteY3" fmla="*/ 1024318 h 1097470"/>
                <a:gd name="connsiteX4" fmla="*/ 364141 w 507968"/>
                <a:gd name="connsiteY4" fmla="*/ 936308 h 1097470"/>
                <a:gd name="connsiteX5" fmla="*/ 364141 w 507968"/>
                <a:gd name="connsiteY5" fmla="*/ 11525 h 1097470"/>
                <a:gd name="connsiteX6" fmla="*/ 307276 w 507968"/>
                <a:gd name="connsiteY6" fmla="*/ 11525 h 1097470"/>
                <a:gd name="connsiteX7" fmla="*/ 307276 w 507968"/>
                <a:gd name="connsiteY7" fmla="*/ 79724 h 1097470"/>
                <a:gd name="connsiteX8" fmla="*/ 245078 w 507968"/>
                <a:gd name="connsiteY8" fmla="*/ 79724 h 1097470"/>
                <a:gd name="connsiteX9" fmla="*/ 245078 w 507968"/>
                <a:gd name="connsiteY9" fmla="*/ 11525 h 1097470"/>
                <a:gd name="connsiteX10" fmla="*/ 192976 w 507968"/>
                <a:gd name="connsiteY10" fmla="*/ 11525 h 1097470"/>
                <a:gd name="connsiteX11" fmla="*/ 192976 w 507968"/>
                <a:gd name="connsiteY11" fmla="*/ 1005268 h 1097470"/>
                <a:gd name="connsiteX12" fmla="*/ 0 w 507968"/>
                <a:gd name="connsiteY12" fmla="*/ 1005268 h 1097470"/>
                <a:gd name="connsiteX13" fmla="*/ 0 w 507968"/>
                <a:gd name="connsiteY13" fmla="*/ 993838 h 1097470"/>
                <a:gd name="connsiteX14" fmla="*/ 181546 w 507968"/>
                <a:gd name="connsiteY14" fmla="*/ 993838 h 1097470"/>
                <a:gd name="connsiteX15" fmla="*/ 181546 w 507968"/>
                <a:gd name="connsiteY15" fmla="*/ 0 h 1097470"/>
                <a:gd name="connsiteX16" fmla="*/ 256508 w 507968"/>
                <a:gd name="connsiteY16" fmla="*/ 0 h 1097470"/>
                <a:gd name="connsiteX17" fmla="*/ 256508 w 507968"/>
                <a:gd name="connsiteY17" fmla="*/ 68294 h 1097470"/>
                <a:gd name="connsiteX18" fmla="*/ 295846 w 507968"/>
                <a:gd name="connsiteY18" fmla="*/ 68294 h 1097470"/>
                <a:gd name="connsiteX19" fmla="*/ 295846 w 507968"/>
                <a:gd name="connsiteY19" fmla="*/ 0 h 1097470"/>
                <a:gd name="connsiteX20" fmla="*/ 375571 w 507968"/>
                <a:gd name="connsiteY20" fmla="*/ 0 h 1097470"/>
                <a:gd name="connsiteX21" fmla="*/ 375571 w 507968"/>
                <a:gd name="connsiteY21" fmla="*/ 932593 h 1097470"/>
                <a:gd name="connsiteX22" fmla="*/ 433102 w 507968"/>
                <a:gd name="connsiteY22" fmla="*/ 1012888 h 1097470"/>
                <a:gd name="connsiteX23" fmla="*/ 460534 w 507968"/>
                <a:gd name="connsiteY23" fmla="*/ 1012888 h 1097470"/>
                <a:gd name="connsiteX24" fmla="*/ 460534 w 507968"/>
                <a:gd name="connsiteY24" fmla="*/ 1066228 h 1097470"/>
                <a:gd name="connsiteX25" fmla="*/ 464153 w 507968"/>
                <a:gd name="connsiteY25" fmla="*/ 1069848 h 1097470"/>
                <a:gd name="connsiteX26" fmla="*/ 464153 w 507968"/>
                <a:gd name="connsiteY26" fmla="*/ 1055751 h 1097470"/>
                <a:gd name="connsiteX27" fmla="*/ 507968 w 507968"/>
                <a:gd name="connsiteY27" fmla="*/ 1055751 h 1097470"/>
                <a:gd name="connsiteX28" fmla="*/ 507968 w 507968"/>
                <a:gd name="connsiteY28" fmla="*/ 1067181 h 1097470"/>
                <a:gd name="connsiteX29" fmla="*/ 475583 w 507968"/>
                <a:gd name="connsiteY29" fmla="*/ 1067181 h 109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7968" h="1097470">
                  <a:moveTo>
                    <a:pt x="475583" y="1097470"/>
                  </a:moveTo>
                  <a:lnTo>
                    <a:pt x="449104" y="1070991"/>
                  </a:lnTo>
                  <a:lnTo>
                    <a:pt x="449104" y="1024318"/>
                  </a:lnTo>
                  <a:lnTo>
                    <a:pt x="427292" y="1024318"/>
                  </a:lnTo>
                  <a:lnTo>
                    <a:pt x="364141" y="936308"/>
                  </a:lnTo>
                  <a:lnTo>
                    <a:pt x="364141" y="11525"/>
                  </a:lnTo>
                  <a:lnTo>
                    <a:pt x="307276" y="11525"/>
                  </a:lnTo>
                  <a:lnTo>
                    <a:pt x="307276" y="79724"/>
                  </a:lnTo>
                  <a:lnTo>
                    <a:pt x="245078" y="79724"/>
                  </a:lnTo>
                  <a:lnTo>
                    <a:pt x="245078" y="11525"/>
                  </a:lnTo>
                  <a:lnTo>
                    <a:pt x="192976" y="11525"/>
                  </a:lnTo>
                  <a:lnTo>
                    <a:pt x="192976" y="1005268"/>
                  </a:lnTo>
                  <a:lnTo>
                    <a:pt x="0" y="1005268"/>
                  </a:lnTo>
                  <a:lnTo>
                    <a:pt x="0" y="993838"/>
                  </a:lnTo>
                  <a:lnTo>
                    <a:pt x="181546" y="993838"/>
                  </a:lnTo>
                  <a:lnTo>
                    <a:pt x="181546" y="0"/>
                  </a:lnTo>
                  <a:lnTo>
                    <a:pt x="256508" y="0"/>
                  </a:lnTo>
                  <a:lnTo>
                    <a:pt x="256508" y="68294"/>
                  </a:lnTo>
                  <a:lnTo>
                    <a:pt x="295846" y="68294"/>
                  </a:lnTo>
                  <a:lnTo>
                    <a:pt x="295846" y="0"/>
                  </a:lnTo>
                  <a:lnTo>
                    <a:pt x="375571" y="0"/>
                  </a:lnTo>
                  <a:lnTo>
                    <a:pt x="375571" y="932593"/>
                  </a:lnTo>
                  <a:lnTo>
                    <a:pt x="433102" y="1012888"/>
                  </a:lnTo>
                  <a:lnTo>
                    <a:pt x="460534" y="1012888"/>
                  </a:lnTo>
                  <a:lnTo>
                    <a:pt x="460534" y="1066228"/>
                  </a:lnTo>
                  <a:lnTo>
                    <a:pt x="464153" y="1069848"/>
                  </a:lnTo>
                  <a:lnTo>
                    <a:pt x="464153" y="1055751"/>
                  </a:lnTo>
                  <a:lnTo>
                    <a:pt x="507968" y="1055751"/>
                  </a:lnTo>
                  <a:lnTo>
                    <a:pt x="507968" y="1067181"/>
                  </a:lnTo>
                  <a:lnTo>
                    <a:pt x="475583" y="10671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E479445-96D1-C605-9854-15D7E65F9CBC}"/>
                </a:ext>
              </a:extLst>
            </p:cNvPr>
            <p:cNvSpPr/>
            <p:nvPr/>
          </p:nvSpPr>
          <p:spPr>
            <a:xfrm>
              <a:off x="4057554" y="3898530"/>
              <a:ext cx="341566" cy="297179"/>
            </a:xfrm>
            <a:custGeom>
              <a:avLst/>
              <a:gdLst>
                <a:gd name="connsiteX0" fmla="*/ 55912 w 341566"/>
                <a:gd name="connsiteY0" fmla="*/ 297180 h 297179"/>
                <a:gd name="connsiteX1" fmla="*/ 0 w 341566"/>
                <a:gd name="connsiteY1" fmla="*/ 170783 h 297179"/>
                <a:gd name="connsiteX2" fmla="*/ 170783 w 341566"/>
                <a:gd name="connsiteY2" fmla="*/ 0 h 297179"/>
                <a:gd name="connsiteX3" fmla="*/ 341567 w 341566"/>
                <a:gd name="connsiteY3" fmla="*/ 170783 h 297179"/>
                <a:gd name="connsiteX4" fmla="*/ 291560 w 341566"/>
                <a:gd name="connsiteY4" fmla="*/ 291560 h 297179"/>
                <a:gd name="connsiteX5" fmla="*/ 283464 w 341566"/>
                <a:gd name="connsiteY5" fmla="*/ 283464 h 297179"/>
                <a:gd name="connsiteX6" fmla="*/ 330136 w 341566"/>
                <a:gd name="connsiteY6" fmla="*/ 170783 h 297179"/>
                <a:gd name="connsiteX7" fmla="*/ 170783 w 341566"/>
                <a:gd name="connsiteY7" fmla="*/ 11430 h 297179"/>
                <a:gd name="connsiteX8" fmla="*/ 11430 w 341566"/>
                <a:gd name="connsiteY8" fmla="*/ 170783 h 297179"/>
                <a:gd name="connsiteX9" fmla="*/ 63532 w 341566"/>
                <a:gd name="connsiteY9" fmla="*/ 288703 h 297179"/>
                <a:gd name="connsiteX10" fmla="*/ 55912 w 341566"/>
                <a:gd name="connsiteY10" fmla="*/ 297180 h 29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566" h="297179">
                  <a:moveTo>
                    <a:pt x="55912" y="297180"/>
                  </a:moveTo>
                  <a:cubicBezTo>
                    <a:pt x="20383" y="264890"/>
                    <a:pt x="0" y="218789"/>
                    <a:pt x="0" y="170783"/>
                  </a:cubicBezTo>
                  <a:cubicBezTo>
                    <a:pt x="0" y="76581"/>
                    <a:pt x="76581" y="0"/>
                    <a:pt x="170783" y="0"/>
                  </a:cubicBezTo>
                  <a:cubicBezTo>
                    <a:pt x="264985" y="0"/>
                    <a:pt x="341567" y="76581"/>
                    <a:pt x="341567" y="170783"/>
                  </a:cubicBezTo>
                  <a:cubicBezTo>
                    <a:pt x="341567" y="216408"/>
                    <a:pt x="323755" y="259271"/>
                    <a:pt x="291560" y="291560"/>
                  </a:cubicBezTo>
                  <a:lnTo>
                    <a:pt x="283464" y="283464"/>
                  </a:lnTo>
                  <a:cubicBezTo>
                    <a:pt x="313563" y="253365"/>
                    <a:pt x="330136" y="213360"/>
                    <a:pt x="330136" y="170783"/>
                  </a:cubicBezTo>
                  <a:cubicBezTo>
                    <a:pt x="330136" y="82867"/>
                    <a:pt x="258604" y="11430"/>
                    <a:pt x="170783" y="11430"/>
                  </a:cubicBezTo>
                  <a:cubicBezTo>
                    <a:pt x="82867" y="11430"/>
                    <a:pt x="11430" y="82963"/>
                    <a:pt x="11430" y="170783"/>
                  </a:cubicBezTo>
                  <a:cubicBezTo>
                    <a:pt x="11430" y="215551"/>
                    <a:pt x="30385" y="258509"/>
                    <a:pt x="63532" y="288703"/>
                  </a:cubicBezTo>
                  <a:lnTo>
                    <a:pt x="55912" y="2971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D3BA181-4B01-CFFF-4A06-BC9515337741}"/>
                </a:ext>
              </a:extLst>
            </p:cNvPr>
            <p:cNvSpPr/>
            <p:nvPr/>
          </p:nvSpPr>
          <p:spPr>
            <a:xfrm>
              <a:off x="4174140" y="3505719"/>
              <a:ext cx="115824" cy="115823"/>
            </a:xfrm>
            <a:custGeom>
              <a:avLst/>
              <a:gdLst>
                <a:gd name="connsiteX0" fmla="*/ 115824 w 115824"/>
                <a:gd name="connsiteY0" fmla="*/ 57912 h 115823"/>
                <a:gd name="connsiteX1" fmla="*/ 57912 w 115824"/>
                <a:gd name="connsiteY1" fmla="*/ 115824 h 115823"/>
                <a:gd name="connsiteX2" fmla="*/ 0 w 115824"/>
                <a:gd name="connsiteY2" fmla="*/ 57912 h 115823"/>
                <a:gd name="connsiteX3" fmla="*/ 57912 w 115824"/>
                <a:gd name="connsiteY3" fmla="*/ 0 h 115823"/>
                <a:gd name="connsiteX4" fmla="*/ 115824 w 115824"/>
                <a:gd name="connsiteY4" fmla="*/ 57912 h 1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24" h="115823">
                  <a:moveTo>
                    <a:pt x="115824" y="57912"/>
                  </a:moveTo>
                  <a:cubicBezTo>
                    <a:pt x="115824" y="89896"/>
                    <a:pt x="89896" y="115824"/>
                    <a:pt x="57912" y="115824"/>
                  </a:cubicBezTo>
                  <a:cubicBezTo>
                    <a:pt x="25928" y="115824"/>
                    <a:pt x="0" y="89896"/>
                    <a:pt x="0" y="57912"/>
                  </a:cubicBezTo>
                  <a:cubicBezTo>
                    <a:pt x="0" y="25928"/>
                    <a:pt x="25928" y="0"/>
                    <a:pt x="57912" y="0"/>
                  </a:cubicBezTo>
                  <a:cubicBezTo>
                    <a:pt x="89896" y="0"/>
                    <a:pt x="115824" y="25928"/>
                    <a:pt x="115824" y="57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6A7FBBD-5F44-C56B-7572-722C03A8A525}"/>
                </a:ext>
              </a:extLst>
            </p:cNvPr>
            <p:cNvSpPr/>
            <p:nvPr/>
          </p:nvSpPr>
          <p:spPr>
            <a:xfrm>
              <a:off x="4199095" y="3057663"/>
              <a:ext cx="65912" cy="65913"/>
            </a:xfrm>
            <a:custGeom>
              <a:avLst/>
              <a:gdLst>
                <a:gd name="connsiteX0" fmla="*/ 65913 w 65912"/>
                <a:gd name="connsiteY0" fmla="*/ 32957 h 65913"/>
                <a:gd name="connsiteX1" fmla="*/ 32956 w 65912"/>
                <a:gd name="connsiteY1" fmla="*/ 65913 h 65913"/>
                <a:gd name="connsiteX2" fmla="*/ 0 w 65912"/>
                <a:gd name="connsiteY2" fmla="*/ 32957 h 65913"/>
                <a:gd name="connsiteX3" fmla="*/ 32956 w 65912"/>
                <a:gd name="connsiteY3" fmla="*/ 0 h 65913"/>
                <a:gd name="connsiteX4" fmla="*/ 65913 w 65912"/>
                <a:gd name="connsiteY4" fmla="*/ 32957 h 6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12" h="65913">
                  <a:moveTo>
                    <a:pt x="65913" y="32957"/>
                  </a:moveTo>
                  <a:cubicBezTo>
                    <a:pt x="65913" y="51149"/>
                    <a:pt x="51149" y="65913"/>
                    <a:pt x="32956" y="65913"/>
                  </a:cubicBezTo>
                  <a:cubicBezTo>
                    <a:pt x="14764" y="65913"/>
                    <a:pt x="0" y="51149"/>
                    <a:pt x="0" y="32957"/>
                  </a:cubicBezTo>
                  <a:cubicBezTo>
                    <a:pt x="0" y="14764"/>
                    <a:pt x="14764" y="0"/>
                    <a:pt x="32956" y="0"/>
                  </a:cubicBezTo>
                  <a:cubicBezTo>
                    <a:pt x="51149" y="0"/>
                    <a:pt x="65913" y="14669"/>
                    <a:pt x="65913" y="32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49C235D-940C-348C-6796-44D5A603FE57}"/>
                </a:ext>
              </a:extLst>
            </p:cNvPr>
            <p:cNvSpPr/>
            <p:nvPr/>
          </p:nvSpPr>
          <p:spPr>
            <a:xfrm>
              <a:off x="4581524" y="5012478"/>
              <a:ext cx="172402" cy="460152"/>
            </a:xfrm>
            <a:custGeom>
              <a:avLst/>
              <a:gdLst>
                <a:gd name="connsiteX0" fmla="*/ 11430 w 172402"/>
                <a:gd name="connsiteY0" fmla="*/ 460153 h 460152"/>
                <a:gd name="connsiteX1" fmla="*/ 0 w 172402"/>
                <a:gd name="connsiteY1" fmla="*/ 460153 h 460152"/>
                <a:gd name="connsiteX2" fmla="*/ 0 w 172402"/>
                <a:gd name="connsiteY2" fmla="*/ 0 h 460152"/>
                <a:gd name="connsiteX3" fmla="*/ 172403 w 172402"/>
                <a:gd name="connsiteY3" fmla="*/ 0 h 460152"/>
                <a:gd name="connsiteX4" fmla="*/ 172403 w 172402"/>
                <a:gd name="connsiteY4" fmla="*/ 11430 h 460152"/>
                <a:gd name="connsiteX5" fmla="*/ 11430 w 172402"/>
                <a:gd name="connsiteY5" fmla="*/ 11430 h 46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402" h="460152">
                  <a:moveTo>
                    <a:pt x="11430" y="460153"/>
                  </a:moveTo>
                  <a:lnTo>
                    <a:pt x="0" y="460153"/>
                  </a:lnTo>
                  <a:lnTo>
                    <a:pt x="0" y="0"/>
                  </a:lnTo>
                  <a:lnTo>
                    <a:pt x="172403" y="0"/>
                  </a:lnTo>
                  <a:lnTo>
                    <a:pt x="17240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1428061-428D-F87A-0D10-B35113C57DA2}"/>
                </a:ext>
              </a:extLst>
            </p:cNvPr>
            <p:cNvSpPr/>
            <p:nvPr/>
          </p:nvSpPr>
          <p:spPr>
            <a:xfrm>
              <a:off x="4694205" y="5127160"/>
              <a:ext cx="126396" cy="323278"/>
            </a:xfrm>
            <a:custGeom>
              <a:avLst/>
              <a:gdLst>
                <a:gd name="connsiteX0" fmla="*/ 11430 w 126396"/>
                <a:gd name="connsiteY0" fmla="*/ 323279 h 323278"/>
                <a:gd name="connsiteX1" fmla="*/ 0 w 126396"/>
                <a:gd name="connsiteY1" fmla="*/ 323279 h 323278"/>
                <a:gd name="connsiteX2" fmla="*/ 0 w 126396"/>
                <a:gd name="connsiteY2" fmla="*/ 0 h 323278"/>
                <a:gd name="connsiteX3" fmla="*/ 126397 w 126396"/>
                <a:gd name="connsiteY3" fmla="*/ 0 h 323278"/>
                <a:gd name="connsiteX4" fmla="*/ 126397 w 126396"/>
                <a:gd name="connsiteY4" fmla="*/ 11430 h 323278"/>
                <a:gd name="connsiteX5" fmla="*/ 11430 w 126396"/>
                <a:gd name="connsiteY5" fmla="*/ 11430 h 32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396" h="323278">
                  <a:moveTo>
                    <a:pt x="11430" y="323279"/>
                  </a:moveTo>
                  <a:lnTo>
                    <a:pt x="0" y="323279"/>
                  </a:lnTo>
                  <a:lnTo>
                    <a:pt x="0" y="0"/>
                  </a:lnTo>
                  <a:lnTo>
                    <a:pt x="126397" y="0"/>
                  </a:lnTo>
                  <a:lnTo>
                    <a:pt x="12639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E3449E7-D5D8-B602-F275-A667EAD6087F}"/>
                </a:ext>
              </a:extLst>
            </p:cNvPr>
            <p:cNvSpPr/>
            <p:nvPr/>
          </p:nvSpPr>
          <p:spPr>
            <a:xfrm>
              <a:off x="4864131" y="5019241"/>
              <a:ext cx="233648" cy="853439"/>
            </a:xfrm>
            <a:custGeom>
              <a:avLst/>
              <a:gdLst>
                <a:gd name="connsiteX0" fmla="*/ 233648 w 233648"/>
                <a:gd name="connsiteY0" fmla="*/ 853440 h 853439"/>
                <a:gd name="connsiteX1" fmla="*/ 222218 w 233648"/>
                <a:gd name="connsiteY1" fmla="*/ 853440 h 853439"/>
                <a:gd name="connsiteX2" fmla="*/ 222218 w 233648"/>
                <a:gd name="connsiteY2" fmla="*/ 187452 h 853439"/>
                <a:gd name="connsiteX3" fmla="*/ 41434 w 233648"/>
                <a:gd name="connsiteY3" fmla="*/ 11430 h 853439"/>
                <a:gd name="connsiteX4" fmla="*/ 11430 w 233648"/>
                <a:gd name="connsiteY4" fmla="*/ 11430 h 853439"/>
                <a:gd name="connsiteX5" fmla="*/ 11430 w 233648"/>
                <a:gd name="connsiteY5" fmla="*/ 94583 h 853439"/>
                <a:gd name="connsiteX6" fmla="*/ 0 w 233648"/>
                <a:gd name="connsiteY6" fmla="*/ 94583 h 853439"/>
                <a:gd name="connsiteX7" fmla="*/ 0 w 233648"/>
                <a:gd name="connsiteY7" fmla="*/ 0 h 853439"/>
                <a:gd name="connsiteX8" fmla="*/ 46101 w 233648"/>
                <a:gd name="connsiteY8" fmla="*/ 0 h 853439"/>
                <a:gd name="connsiteX9" fmla="*/ 233648 w 233648"/>
                <a:gd name="connsiteY9" fmla="*/ 182690 h 85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648" h="853439">
                  <a:moveTo>
                    <a:pt x="233648" y="853440"/>
                  </a:moveTo>
                  <a:lnTo>
                    <a:pt x="222218" y="853440"/>
                  </a:lnTo>
                  <a:lnTo>
                    <a:pt x="222218" y="187452"/>
                  </a:lnTo>
                  <a:lnTo>
                    <a:pt x="41434" y="11430"/>
                  </a:lnTo>
                  <a:lnTo>
                    <a:pt x="11430" y="11430"/>
                  </a:lnTo>
                  <a:lnTo>
                    <a:pt x="11430" y="94583"/>
                  </a:lnTo>
                  <a:lnTo>
                    <a:pt x="0" y="94583"/>
                  </a:lnTo>
                  <a:lnTo>
                    <a:pt x="0" y="0"/>
                  </a:lnTo>
                  <a:lnTo>
                    <a:pt x="46101" y="0"/>
                  </a:lnTo>
                  <a:lnTo>
                    <a:pt x="233648" y="182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48CEF96-CBE7-21E4-96EE-8C51E5CE853A}"/>
                </a:ext>
              </a:extLst>
            </p:cNvPr>
            <p:cNvSpPr/>
            <p:nvPr/>
          </p:nvSpPr>
          <p:spPr>
            <a:xfrm>
              <a:off x="4927567" y="5771716"/>
              <a:ext cx="232124" cy="246983"/>
            </a:xfrm>
            <a:custGeom>
              <a:avLst/>
              <a:gdLst>
                <a:gd name="connsiteX0" fmla="*/ 232125 w 232124"/>
                <a:gd name="connsiteY0" fmla="*/ 246983 h 246983"/>
                <a:gd name="connsiteX1" fmla="*/ 220694 w 232124"/>
                <a:gd name="connsiteY1" fmla="*/ 246983 h 246983"/>
                <a:gd name="connsiteX2" fmla="*/ 220694 w 232124"/>
                <a:gd name="connsiteY2" fmla="*/ 125730 h 246983"/>
                <a:gd name="connsiteX3" fmla="*/ 136493 w 232124"/>
                <a:gd name="connsiteY3" fmla="*/ 125730 h 246983"/>
                <a:gd name="connsiteX4" fmla="*/ 136493 w 232124"/>
                <a:gd name="connsiteY4" fmla="*/ 66961 h 246983"/>
                <a:gd name="connsiteX5" fmla="*/ 104775 w 232124"/>
                <a:gd name="connsiteY5" fmla="*/ 66961 h 246983"/>
                <a:gd name="connsiteX6" fmla="*/ 104775 w 232124"/>
                <a:gd name="connsiteY6" fmla="*/ 29718 h 246983"/>
                <a:gd name="connsiteX7" fmla="*/ 58769 w 232124"/>
                <a:gd name="connsiteY7" fmla="*/ 29718 h 246983"/>
                <a:gd name="connsiteX8" fmla="*/ 58769 w 232124"/>
                <a:gd name="connsiteY8" fmla="*/ 11430 h 246983"/>
                <a:gd name="connsiteX9" fmla="*/ 40005 w 232124"/>
                <a:gd name="connsiteY9" fmla="*/ 11430 h 246983"/>
                <a:gd name="connsiteX10" fmla="*/ 40005 w 232124"/>
                <a:gd name="connsiteY10" fmla="*/ 29718 h 246983"/>
                <a:gd name="connsiteX11" fmla="*/ 11430 w 232124"/>
                <a:gd name="connsiteY11" fmla="*/ 29718 h 246983"/>
                <a:gd name="connsiteX12" fmla="*/ 11430 w 232124"/>
                <a:gd name="connsiteY12" fmla="*/ 246983 h 246983"/>
                <a:gd name="connsiteX13" fmla="*/ 0 w 232124"/>
                <a:gd name="connsiteY13" fmla="*/ 246983 h 246983"/>
                <a:gd name="connsiteX14" fmla="*/ 0 w 232124"/>
                <a:gd name="connsiteY14" fmla="*/ 18288 h 246983"/>
                <a:gd name="connsiteX15" fmla="*/ 28575 w 232124"/>
                <a:gd name="connsiteY15" fmla="*/ 18288 h 246983"/>
                <a:gd name="connsiteX16" fmla="*/ 28575 w 232124"/>
                <a:gd name="connsiteY16" fmla="*/ 0 h 246983"/>
                <a:gd name="connsiteX17" fmla="*/ 70199 w 232124"/>
                <a:gd name="connsiteY17" fmla="*/ 0 h 246983"/>
                <a:gd name="connsiteX18" fmla="*/ 70199 w 232124"/>
                <a:gd name="connsiteY18" fmla="*/ 18288 h 246983"/>
                <a:gd name="connsiteX19" fmla="*/ 116205 w 232124"/>
                <a:gd name="connsiteY19" fmla="*/ 18288 h 246983"/>
                <a:gd name="connsiteX20" fmla="*/ 116205 w 232124"/>
                <a:gd name="connsiteY20" fmla="*/ 55531 h 246983"/>
                <a:gd name="connsiteX21" fmla="*/ 148019 w 232124"/>
                <a:gd name="connsiteY21" fmla="*/ 55531 h 246983"/>
                <a:gd name="connsiteX22" fmla="*/ 148019 w 232124"/>
                <a:gd name="connsiteY22" fmla="*/ 114300 h 246983"/>
                <a:gd name="connsiteX23" fmla="*/ 232125 w 232124"/>
                <a:gd name="connsiteY23" fmla="*/ 114300 h 24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2124" h="246983">
                  <a:moveTo>
                    <a:pt x="232125" y="246983"/>
                  </a:moveTo>
                  <a:lnTo>
                    <a:pt x="220694" y="246983"/>
                  </a:lnTo>
                  <a:lnTo>
                    <a:pt x="220694" y="125730"/>
                  </a:lnTo>
                  <a:lnTo>
                    <a:pt x="136493" y="125730"/>
                  </a:lnTo>
                  <a:lnTo>
                    <a:pt x="136493" y="66961"/>
                  </a:lnTo>
                  <a:lnTo>
                    <a:pt x="104775" y="66961"/>
                  </a:lnTo>
                  <a:lnTo>
                    <a:pt x="104775" y="29718"/>
                  </a:lnTo>
                  <a:lnTo>
                    <a:pt x="58769" y="29718"/>
                  </a:lnTo>
                  <a:lnTo>
                    <a:pt x="58769" y="11430"/>
                  </a:lnTo>
                  <a:lnTo>
                    <a:pt x="40005" y="11430"/>
                  </a:lnTo>
                  <a:lnTo>
                    <a:pt x="40005" y="29718"/>
                  </a:lnTo>
                  <a:lnTo>
                    <a:pt x="11430" y="29718"/>
                  </a:lnTo>
                  <a:lnTo>
                    <a:pt x="11430" y="246983"/>
                  </a:lnTo>
                  <a:lnTo>
                    <a:pt x="0" y="246983"/>
                  </a:lnTo>
                  <a:lnTo>
                    <a:pt x="0" y="18288"/>
                  </a:lnTo>
                  <a:lnTo>
                    <a:pt x="28575" y="18288"/>
                  </a:lnTo>
                  <a:lnTo>
                    <a:pt x="28575" y="0"/>
                  </a:lnTo>
                  <a:lnTo>
                    <a:pt x="70199" y="0"/>
                  </a:lnTo>
                  <a:lnTo>
                    <a:pt x="70199" y="18288"/>
                  </a:lnTo>
                  <a:lnTo>
                    <a:pt x="116205" y="18288"/>
                  </a:lnTo>
                  <a:lnTo>
                    <a:pt x="116205" y="55531"/>
                  </a:lnTo>
                  <a:lnTo>
                    <a:pt x="148019" y="55531"/>
                  </a:lnTo>
                  <a:lnTo>
                    <a:pt x="148019" y="114300"/>
                  </a:lnTo>
                  <a:lnTo>
                    <a:pt x="232125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B533070-0D25-D06F-056A-10548BAD11C5}"/>
                </a:ext>
              </a:extLst>
            </p:cNvPr>
            <p:cNvSpPr/>
            <p:nvPr/>
          </p:nvSpPr>
          <p:spPr>
            <a:xfrm>
              <a:off x="5148262" y="5258795"/>
              <a:ext cx="341661" cy="759904"/>
            </a:xfrm>
            <a:custGeom>
              <a:avLst/>
              <a:gdLst>
                <a:gd name="connsiteX0" fmla="*/ 341662 w 341661"/>
                <a:gd name="connsiteY0" fmla="*/ 759905 h 759904"/>
                <a:gd name="connsiteX1" fmla="*/ 330137 w 341661"/>
                <a:gd name="connsiteY1" fmla="*/ 759905 h 759904"/>
                <a:gd name="connsiteX2" fmla="*/ 330137 w 341661"/>
                <a:gd name="connsiteY2" fmla="*/ 602171 h 759904"/>
                <a:gd name="connsiteX3" fmla="*/ 312706 w 341661"/>
                <a:gd name="connsiteY3" fmla="*/ 602171 h 759904"/>
                <a:gd name="connsiteX4" fmla="*/ 312706 w 341661"/>
                <a:gd name="connsiteY4" fmla="*/ 281464 h 759904"/>
                <a:gd name="connsiteX5" fmla="*/ 235268 w 341661"/>
                <a:gd name="connsiteY5" fmla="*/ 65722 h 759904"/>
                <a:gd name="connsiteX6" fmla="*/ 235268 w 341661"/>
                <a:gd name="connsiteY6" fmla="*/ 565595 h 759904"/>
                <a:gd name="connsiteX7" fmla="*/ 201549 w 341661"/>
                <a:gd name="connsiteY7" fmla="*/ 565595 h 759904"/>
                <a:gd name="connsiteX8" fmla="*/ 201549 w 341661"/>
                <a:gd name="connsiteY8" fmla="*/ 49339 h 759904"/>
                <a:gd name="connsiteX9" fmla="*/ 11430 w 341661"/>
                <a:gd name="connsiteY9" fmla="*/ 291179 h 759904"/>
                <a:gd name="connsiteX10" fmla="*/ 11430 w 341661"/>
                <a:gd name="connsiteY10" fmla="*/ 615505 h 759904"/>
                <a:gd name="connsiteX11" fmla="*/ 0 w 341661"/>
                <a:gd name="connsiteY11" fmla="*/ 615505 h 759904"/>
                <a:gd name="connsiteX12" fmla="*/ 0 w 341661"/>
                <a:gd name="connsiteY12" fmla="*/ 287274 h 759904"/>
                <a:gd name="connsiteX13" fmla="*/ 213074 w 341661"/>
                <a:gd name="connsiteY13" fmla="*/ 16383 h 759904"/>
                <a:gd name="connsiteX14" fmla="*/ 213074 w 341661"/>
                <a:gd name="connsiteY14" fmla="*/ 554164 h 759904"/>
                <a:gd name="connsiteX15" fmla="*/ 223838 w 341661"/>
                <a:gd name="connsiteY15" fmla="*/ 554164 h 759904"/>
                <a:gd name="connsiteX16" fmla="*/ 223838 w 341661"/>
                <a:gd name="connsiteY16" fmla="*/ 0 h 759904"/>
                <a:gd name="connsiteX17" fmla="*/ 324136 w 341661"/>
                <a:gd name="connsiteY17" fmla="*/ 280511 h 759904"/>
                <a:gd name="connsiteX18" fmla="*/ 324136 w 341661"/>
                <a:gd name="connsiteY18" fmla="*/ 590740 h 759904"/>
                <a:gd name="connsiteX19" fmla="*/ 341662 w 341661"/>
                <a:gd name="connsiteY19" fmla="*/ 590740 h 75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1661" h="759904">
                  <a:moveTo>
                    <a:pt x="341662" y="759905"/>
                  </a:moveTo>
                  <a:lnTo>
                    <a:pt x="330137" y="759905"/>
                  </a:lnTo>
                  <a:lnTo>
                    <a:pt x="330137" y="602171"/>
                  </a:lnTo>
                  <a:lnTo>
                    <a:pt x="312706" y="602171"/>
                  </a:lnTo>
                  <a:lnTo>
                    <a:pt x="312706" y="281464"/>
                  </a:lnTo>
                  <a:lnTo>
                    <a:pt x="235268" y="65722"/>
                  </a:lnTo>
                  <a:lnTo>
                    <a:pt x="235268" y="565595"/>
                  </a:lnTo>
                  <a:lnTo>
                    <a:pt x="201549" y="565595"/>
                  </a:lnTo>
                  <a:lnTo>
                    <a:pt x="201549" y="49339"/>
                  </a:lnTo>
                  <a:lnTo>
                    <a:pt x="11430" y="291179"/>
                  </a:lnTo>
                  <a:lnTo>
                    <a:pt x="11430" y="615505"/>
                  </a:lnTo>
                  <a:lnTo>
                    <a:pt x="0" y="615505"/>
                  </a:lnTo>
                  <a:lnTo>
                    <a:pt x="0" y="287274"/>
                  </a:lnTo>
                  <a:lnTo>
                    <a:pt x="213074" y="16383"/>
                  </a:lnTo>
                  <a:lnTo>
                    <a:pt x="213074" y="554164"/>
                  </a:lnTo>
                  <a:lnTo>
                    <a:pt x="223838" y="554164"/>
                  </a:lnTo>
                  <a:lnTo>
                    <a:pt x="223838" y="0"/>
                  </a:lnTo>
                  <a:lnTo>
                    <a:pt x="324136" y="280511"/>
                  </a:lnTo>
                  <a:lnTo>
                    <a:pt x="324136" y="590740"/>
                  </a:lnTo>
                  <a:lnTo>
                    <a:pt x="341662" y="5907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69CD5D1-F703-5C9C-30A9-EB04A7F8C042}"/>
                </a:ext>
              </a:extLst>
            </p:cNvPr>
            <p:cNvSpPr/>
            <p:nvPr/>
          </p:nvSpPr>
          <p:spPr>
            <a:xfrm>
              <a:off x="5170455" y="5852679"/>
              <a:ext cx="297846" cy="171736"/>
            </a:xfrm>
            <a:custGeom>
              <a:avLst/>
              <a:gdLst>
                <a:gd name="connsiteX0" fmla="*/ 251175 w 297846"/>
                <a:gd name="connsiteY0" fmla="*/ 171736 h 171736"/>
                <a:gd name="connsiteX1" fmla="*/ 201644 w 297846"/>
                <a:gd name="connsiteY1" fmla="*/ 171736 h 171736"/>
                <a:gd name="connsiteX2" fmla="*/ 201644 w 297846"/>
                <a:gd name="connsiteY2" fmla="*/ 11430 h 171736"/>
                <a:gd name="connsiteX3" fmla="*/ 11430 w 297846"/>
                <a:gd name="connsiteY3" fmla="*/ 11430 h 171736"/>
                <a:gd name="connsiteX4" fmla="*/ 11430 w 297846"/>
                <a:gd name="connsiteY4" fmla="*/ 166021 h 171736"/>
                <a:gd name="connsiteX5" fmla="*/ 0 w 297846"/>
                <a:gd name="connsiteY5" fmla="*/ 166021 h 171736"/>
                <a:gd name="connsiteX6" fmla="*/ 0 w 297846"/>
                <a:gd name="connsiteY6" fmla="*/ 0 h 171736"/>
                <a:gd name="connsiteX7" fmla="*/ 213075 w 297846"/>
                <a:gd name="connsiteY7" fmla="*/ 0 h 171736"/>
                <a:gd name="connsiteX8" fmla="*/ 213075 w 297846"/>
                <a:gd name="connsiteY8" fmla="*/ 160306 h 171736"/>
                <a:gd name="connsiteX9" fmla="*/ 239744 w 297846"/>
                <a:gd name="connsiteY9" fmla="*/ 160306 h 171736"/>
                <a:gd name="connsiteX10" fmla="*/ 239744 w 297846"/>
                <a:gd name="connsiteY10" fmla="*/ 115919 h 171736"/>
                <a:gd name="connsiteX11" fmla="*/ 297847 w 297846"/>
                <a:gd name="connsiteY11" fmla="*/ 115919 h 171736"/>
                <a:gd name="connsiteX12" fmla="*/ 297847 w 297846"/>
                <a:gd name="connsiteY12" fmla="*/ 127349 h 171736"/>
                <a:gd name="connsiteX13" fmla="*/ 251175 w 297846"/>
                <a:gd name="connsiteY13" fmla="*/ 127349 h 17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7846" h="171736">
                  <a:moveTo>
                    <a:pt x="251175" y="171736"/>
                  </a:moveTo>
                  <a:lnTo>
                    <a:pt x="201644" y="171736"/>
                  </a:lnTo>
                  <a:lnTo>
                    <a:pt x="201644" y="11430"/>
                  </a:lnTo>
                  <a:lnTo>
                    <a:pt x="11430" y="11430"/>
                  </a:lnTo>
                  <a:lnTo>
                    <a:pt x="11430" y="166021"/>
                  </a:lnTo>
                  <a:lnTo>
                    <a:pt x="0" y="166021"/>
                  </a:lnTo>
                  <a:lnTo>
                    <a:pt x="0" y="0"/>
                  </a:lnTo>
                  <a:lnTo>
                    <a:pt x="213075" y="0"/>
                  </a:lnTo>
                  <a:lnTo>
                    <a:pt x="213075" y="160306"/>
                  </a:lnTo>
                  <a:lnTo>
                    <a:pt x="239744" y="160306"/>
                  </a:lnTo>
                  <a:lnTo>
                    <a:pt x="239744" y="115919"/>
                  </a:lnTo>
                  <a:lnTo>
                    <a:pt x="297847" y="115919"/>
                  </a:lnTo>
                  <a:lnTo>
                    <a:pt x="297847" y="127349"/>
                  </a:lnTo>
                  <a:lnTo>
                    <a:pt x="251175" y="1273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990BBD8-E345-6344-F228-4B1DCE208C59}"/>
                </a:ext>
              </a:extLst>
            </p:cNvPr>
            <p:cNvSpPr/>
            <p:nvPr/>
          </p:nvSpPr>
          <p:spPr>
            <a:xfrm>
              <a:off x="5103208" y="5447866"/>
              <a:ext cx="75533" cy="48577"/>
            </a:xfrm>
            <a:custGeom>
              <a:avLst/>
              <a:gdLst>
                <a:gd name="connsiteX0" fmla="*/ 75533 w 75533"/>
                <a:gd name="connsiteY0" fmla="*/ 48578 h 48577"/>
                <a:gd name="connsiteX1" fmla="*/ 64103 w 75533"/>
                <a:gd name="connsiteY1" fmla="*/ 48578 h 48577"/>
                <a:gd name="connsiteX2" fmla="*/ 64103 w 75533"/>
                <a:gd name="connsiteY2" fmla="*/ 40005 h 48577"/>
                <a:gd name="connsiteX3" fmla="*/ 45053 w 75533"/>
                <a:gd name="connsiteY3" fmla="*/ 40005 h 48577"/>
                <a:gd name="connsiteX4" fmla="*/ 45053 w 75533"/>
                <a:gd name="connsiteY4" fmla="*/ 11430 h 48577"/>
                <a:gd name="connsiteX5" fmla="*/ 0 w 75533"/>
                <a:gd name="connsiteY5" fmla="*/ 11430 h 48577"/>
                <a:gd name="connsiteX6" fmla="*/ 0 w 75533"/>
                <a:gd name="connsiteY6" fmla="*/ 0 h 48577"/>
                <a:gd name="connsiteX7" fmla="*/ 56483 w 75533"/>
                <a:gd name="connsiteY7" fmla="*/ 0 h 48577"/>
                <a:gd name="connsiteX8" fmla="*/ 56483 w 75533"/>
                <a:gd name="connsiteY8" fmla="*/ 28575 h 48577"/>
                <a:gd name="connsiteX9" fmla="*/ 75533 w 75533"/>
                <a:gd name="connsiteY9" fmla="*/ 28575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33" h="48577">
                  <a:moveTo>
                    <a:pt x="75533" y="48578"/>
                  </a:moveTo>
                  <a:lnTo>
                    <a:pt x="64103" y="48578"/>
                  </a:lnTo>
                  <a:lnTo>
                    <a:pt x="64103" y="40005"/>
                  </a:lnTo>
                  <a:lnTo>
                    <a:pt x="45053" y="40005"/>
                  </a:lnTo>
                  <a:lnTo>
                    <a:pt x="4505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56483" y="0"/>
                  </a:lnTo>
                  <a:lnTo>
                    <a:pt x="56483" y="28575"/>
                  </a:lnTo>
                  <a:lnTo>
                    <a:pt x="75533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24D1C47-52B9-0DDD-2A45-BE8CE0003368}"/>
                </a:ext>
              </a:extLst>
            </p:cNvPr>
            <p:cNvSpPr/>
            <p:nvPr/>
          </p:nvSpPr>
          <p:spPr>
            <a:xfrm>
              <a:off x="5175217" y="5346235"/>
              <a:ext cx="52768" cy="114490"/>
            </a:xfrm>
            <a:custGeom>
              <a:avLst/>
              <a:gdLst>
                <a:gd name="connsiteX0" fmla="*/ 11430 w 52768"/>
                <a:gd name="connsiteY0" fmla="*/ 114490 h 114490"/>
                <a:gd name="connsiteX1" fmla="*/ 0 w 52768"/>
                <a:gd name="connsiteY1" fmla="*/ 114490 h 114490"/>
                <a:gd name="connsiteX2" fmla="*/ 0 w 52768"/>
                <a:gd name="connsiteY2" fmla="*/ 0 h 114490"/>
                <a:gd name="connsiteX3" fmla="*/ 52769 w 52768"/>
                <a:gd name="connsiteY3" fmla="*/ 0 h 114490"/>
                <a:gd name="connsiteX4" fmla="*/ 52769 w 52768"/>
                <a:gd name="connsiteY4" fmla="*/ 96203 h 114490"/>
                <a:gd name="connsiteX5" fmla="*/ 41243 w 52768"/>
                <a:gd name="connsiteY5" fmla="*/ 96203 h 114490"/>
                <a:gd name="connsiteX6" fmla="*/ 41243 w 52768"/>
                <a:gd name="connsiteY6" fmla="*/ 11430 h 114490"/>
                <a:gd name="connsiteX7" fmla="*/ 11430 w 52768"/>
                <a:gd name="connsiteY7" fmla="*/ 11430 h 1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68" h="114490">
                  <a:moveTo>
                    <a:pt x="11430" y="114490"/>
                  </a:moveTo>
                  <a:lnTo>
                    <a:pt x="0" y="114490"/>
                  </a:lnTo>
                  <a:lnTo>
                    <a:pt x="0" y="0"/>
                  </a:lnTo>
                  <a:lnTo>
                    <a:pt x="52769" y="0"/>
                  </a:lnTo>
                  <a:lnTo>
                    <a:pt x="52769" y="96203"/>
                  </a:lnTo>
                  <a:lnTo>
                    <a:pt x="41243" y="96203"/>
                  </a:lnTo>
                  <a:lnTo>
                    <a:pt x="4124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92526FA-0EF3-D853-3CB3-A0C3BFED3308}"/>
                </a:ext>
              </a:extLst>
            </p:cNvPr>
            <p:cNvSpPr/>
            <p:nvPr/>
          </p:nvSpPr>
          <p:spPr>
            <a:xfrm>
              <a:off x="5108542" y="5389097"/>
              <a:ext cx="35242" cy="43815"/>
            </a:xfrm>
            <a:custGeom>
              <a:avLst/>
              <a:gdLst>
                <a:gd name="connsiteX0" fmla="*/ 35243 w 35242"/>
                <a:gd name="connsiteY0" fmla="*/ 43815 h 43815"/>
                <a:gd name="connsiteX1" fmla="*/ 23813 w 35242"/>
                <a:gd name="connsiteY1" fmla="*/ 43815 h 43815"/>
                <a:gd name="connsiteX2" fmla="*/ 23813 w 35242"/>
                <a:gd name="connsiteY2" fmla="*/ 11430 h 43815"/>
                <a:gd name="connsiteX3" fmla="*/ 11430 w 35242"/>
                <a:gd name="connsiteY3" fmla="*/ 11430 h 43815"/>
                <a:gd name="connsiteX4" fmla="*/ 11430 w 35242"/>
                <a:gd name="connsiteY4" fmla="*/ 43815 h 43815"/>
                <a:gd name="connsiteX5" fmla="*/ 0 w 35242"/>
                <a:gd name="connsiteY5" fmla="*/ 43815 h 43815"/>
                <a:gd name="connsiteX6" fmla="*/ 0 w 35242"/>
                <a:gd name="connsiteY6" fmla="*/ 0 h 43815"/>
                <a:gd name="connsiteX7" fmla="*/ 35243 w 35242"/>
                <a:gd name="connsiteY7" fmla="*/ 0 h 4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42" h="43815">
                  <a:moveTo>
                    <a:pt x="35243" y="43815"/>
                  </a:moveTo>
                  <a:lnTo>
                    <a:pt x="23813" y="43815"/>
                  </a:lnTo>
                  <a:lnTo>
                    <a:pt x="23813" y="11430"/>
                  </a:lnTo>
                  <a:lnTo>
                    <a:pt x="11430" y="11430"/>
                  </a:lnTo>
                  <a:lnTo>
                    <a:pt x="11430" y="43815"/>
                  </a:lnTo>
                  <a:lnTo>
                    <a:pt x="0" y="43815"/>
                  </a:lnTo>
                  <a:lnTo>
                    <a:pt x="0" y="0"/>
                  </a:lnTo>
                  <a:lnTo>
                    <a:pt x="352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7FFAD62-8686-1C8F-69C3-DEB62ABE638E}"/>
                </a:ext>
              </a:extLst>
            </p:cNvPr>
            <p:cNvSpPr/>
            <p:nvPr/>
          </p:nvSpPr>
          <p:spPr>
            <a:xfrm>
              <a:off x="5216461" y="4862079"/>
              <a:ext cx="184499" cy="469296"/>
            </a:xfrm>
            <a:custGeom>
              <a:avLst/>
              <a:gdLst>
                <a:gd name="connsiteX0" fmla="*/ 11525 w 184499"/>
                <a:gd name="connsiteY0" fmla="*/ 469297 h 469296"/>
                <a:gd name="connsiteX1" fmla="*/ 0 w 184499"/>
                <a:gd name="connsiteY1" fmla="*/ 469297 h 469296"/>
                <a:gd name="connsiteX2" fmla="*/ 0 w 184499"/>
                <a:gd name="connsiteY2" fmla="*/ 0 h 469296"/>
                <a:gd name="connsiteX3" fmla="*/ 184499 w 184499"/>
                <a:gd name="connsiteY3" fmla="*/ 0 h 469296"/>
                <a:gd name="connsiteX4" fmla="*/ 184499 w 184499"/>
                <a:gd name="connsiteY4" fmla="*/ 429577 h 469296"/>
                <a:gd name="connsiteX5" fmla="*/ 173069 w 184499"/>
                <a:gd name="connsiteY5" fmla="*/ 429577 h 469296"/>
                <a:gd name="connsiteX6" fmla="*/ 173069 w 184499"/>
                <a:gd name="connsiteY6" fmla="*/ 11430 h 469296"/>
                <a:gd name="connsiteX7" fmla="*/ 11525 w 184499"/>
                <a:gd name="connsiteY7" fmla="*/ 11430 h 46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499" h="469296">
                  <a:moveTo>
                    <a:pt x="11525" y="469297"/>
                  </a:moveTo>
                  <a:lnTo>
                    <a:pt x="0" y="469297"/>
                  </a:lnTo>
                  <a:lnTo>
                    <a:pt x="0" y="0"/>
                  </a:lnTo>
                  <a:lnTo>
                    <a:pt x="184499" y="0"/>
                  </a:lnTo>
                  <a:lnTo>
                    <a:pt x="184499" y="429577"/>
                  </a:lnTo>
                  <a:lnTo>
                    <a:pt x="173069" y="429577"/>
                  </a:lnTo>
                  <a:lnTo>
                    <a:pt x="173069" y="11430"/>
                  </a:lnTo>
                  <a:lnTo>
                    <a:pt x="11525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7B179E0-3CD5-8713-7327-C44ADC1E524E}"/>
                </a:ext>
              </a:extLst>
            </p:cNvPr>
            <p:cNvSpPr/>
            <p:nvPr/>
          </p:nvSpPr>
          <p:spPr>
            <a:xfrm>
              <a:off x="5242845" y="4901703"/>
              <a:ext cx="135921" cy="33718"/>
            </a:xfrm>
            <a:custGeom>
              <a:avLst/>
              <a:gdLst>
                <a:gd name="connsiteX0" fmla="*/ 135922 w 135921"/>
                <a:gd name="connsiteY0" fmla="*/ 33718 h 33718"/>
                <a:gd name="connsiteX1" fmla="*/ 0 w 135921"/>
                <a:gd name="connsiteY1" fmla="*/ 33718 h 33718"/>
                <a:gd name="connsiteX2" fmla="*/ 0 w 135921"/>
                <a:gd name="connsiteY2" fmla="*/ 22288 h 33718"/>
                <a:gd name="connsiteX3" fmla="*/ 124492 w 135921"/>
                <a:gd name="connsiteY3" fmla="*/ 22288 h 33718"/>
                <a:gd name="connsiteX4" fmla="*/ 124492 w 135921"/>
                <a:gd name="connsiteY4" fmla="*/ 11525 h 33718"/>
                <a:gd name="connsiteX5" fmla="*/ 1619 w 135921"/>
                <a:gd name="connsiteY5" fmla="*/ 11525 h 33718"/>
                <a:gd name="connsiteX6" fmla="*/ 1619 w 135921"/>
                <a:gd name="connsiteY6" fmla="*/ 0 h 33718"/>
                <a:gd name="connsiteX7" fmla="*/ 135922 w 135921"/>
                <a:gd name="connsiteY7" fmla="*/ 0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21" h="33718">
                  <a:moveTo>
                    <a:pt x="135922" y="33718"/>
                  </a:moveTo>
                  <a:lnTo>
                    <a:pt x="0" y="33718"/>
                  </a:lnTo>
                  <a:lnTo>
                    <a:pt x="0" y="22288"/>
                  </a:lnTo>
                  <a:lnTo>
                    <a:pt x="124492" y="22288"/>
                  </a:lnTo>
                  <a:lnTo>
                    <a:pt x="124492" y="11525"/>
                  </a:lnTo>
                  <a:lnTo>
                    <a:pt x="1619" y="11525"/>
                  </a:lnTo>
                  <a:lnTo>
                    <a:pt x="1619" y="0"/>
                  </a:lnTo>
                  <a:lnTo>
                    <a:pt x="1359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D3F40CC-BE9B-CED4-0244-A2D7A4FE7E9B}"/>
                </a:ext>
              </a:extLst>
            </p:cNvPr>
            <p:cNvSpPr/>
            <p:nvPr/>
          </p:nvSpPr>
          <p:spPr>
            <a:xfrm>
              <a:off x="4785835" y="4908085"/>
              <a:ext cx="173831" cy="132683"/>
            </a:xfrm>
            <a:custGeom>
              <a:avLst/>
              <a:gdLst>
                <a:gd name="connsiteX0" fmla="*/ 173831 w 173831"/>
                <a:gd name="connsiteY0" fmla="*/ 132683 h 132683"/>
                <a:gd name="connsiteX1" fmla="*/ 162401 w 173831"/>
                <a:gd name="connsiteY1" fmla="*/ 132683 h 132683"/>
                <a:gd name="connsiteX2" fmla="*/ 162401 w 173831"/>
                <a:gd name="connsiteY2" fmla="*/ 11430 h 132683"/>
                <a:gd name="connsiteX3" fmla="*/ 134779 w 173831"/>
                <a:gd name="connsiteY3" fmla="*/ 11430 h 132683"/>
                <a:gd name="connsiteX4" fmla="*/ 6001 w 173831"/>
                <a:gd name="connsiteY4" fmla="*/ 91535 h 132683"/>
                <a:gd name="connsiteX5" fmla="*/ 0 w 173831"/>
                <a:gd name="connsiteY5" fmla="*/ 81820 h 132683"/>
                <a:gd name="connsiteX6" fmla="*/ 131540 w 173831"/>
                <a:gd name="connsiteY6" fmla="*/ 0 h 132683"/>
                <a:gd name="connsiteX7" fmla="*/ 173831 w 173831"/>
                <a:gd name="connsiteY7" fmla="*/ 0 h 13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831" h="132683">
                  <a:moveTo>
                    <a:pt x="173831" y="132683"/>
                  </a:moveTo>
                  <a:lnTo>
                    <a:pt x="162401" y="132683"/>
                  </a:lnTo>
                  <a:lnTo>
                    <a:pt x="162401" y="11430"/>
                  </a:lnTo>
                  <a:lnTo>
                    <a:pt x="134779" y="11430"/>
                  </a:lnTo>
                  <a:lnTo>
                    <a:pt x="6001" y="91535"/>
                  </a:lnTo>
                  <a:lnTo>
                    <a:pt x="0" y="81820"/>
                  </a:lnTo>
                  <a:lnTo>
                    <a:pt x="131540" y="0"/>
                  </a:lnTo>
                  <a:lnTo>
                    <a:pt x="17383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8F1A2D7-DDD1-E7F0-44C0-6488561B087A}"/>
                </a:ext>
              </a:extLst>
            </p:cNvPr>
            <p:cNvSpPr/>
            <p:nvPr/>
          </p:nvSpPr>
          <p:spPr>
            <a:xfrm>
              <a:off x="5494305" y="5423292"/>
              <a:ext cx="142779" cy="595407"/>
            </a:xfrm>
            <a:custGeom>
              <a:avLst/>
              <a:gdLst>
                <a:gd name="connsiteX0" fmla="*/ 11430 w 142779"/>
                <a:gd name="connsiteY0" fmla="*/ 595408 h 595407"/>
                <a:gd name="connsiteX1" fmla="*/ 0 w 142779"/>
                <a:gd name="connsiteY1" fmla="*/ 595408 h 595407"/>
                <a:gd name="connsiteX2" fmla="*/ 0 w 142779"/>
                <a:gd name="connsiteY2" fmla="*/ 99155 h 595407"/>
                <a:gd name="connsiteX3" fmla="*/ 38100 w 142779"/>
                <a:gd name="connsiteY3" fmla="*/ 99155 h 595407"/>
                <a:gd name="connsiteX4" fmla="*/ 38100 w 142779"/>
                <a:gd name="connsiteY4" fmla="*/ 54102 h 595407"/>
                <a:gd name="connsiteX5" fmla="*/ 92297 w 142779"/>
                <a:gd name="connsiteY5" fmla="*/ 0 h 595407"/>
                <a:gd name="connsiteX6" fmla="*/ 142780 w 142779"/>
                <a:gd name="connsiteY6" fmla="*/ 61151 h 595407"/>
                <a:gd name="connsiteX7" fmla="*/ 142780 w 142779"/>
                <a:gd name="connsiteY7" fmla="*/ 515207 h 595407"/>
                <a:gd name="connsiteX8" fmla="*/ 131350 w 142779"/>
                <a:gd name="connsiteY8" fmla="*/ 515207 h 595407"/>
                <a:gd name="connsiteX9" fmla="*/ 131350 w 142779"/>
                <a:gd name="connsiteY9" fmla="*/ 65246 h 595407"/>
                <a:gd name="connsiteX10" fmla="*/ 91440 w 142779"/>
                <a:gd name="connsiteY10" fmla="*/ 16954 h 595407"/>
                <a:gd name="connsiteX11" fmla="*/ 49530 w 142779"/>
                <a:gd name="connsiteY11" fmla="*/ 58864 h 595407"/>
                <a:gd name="connsiteX12" fmla="*/ 49530 w 142779"/>
                <a:gd name="connsiteY12" fmla="*/ 110585 h 595407"/>
                <a:gd name="connsiteX13" fmla="*/ 11430 w 142779"/>
                <a:gd name="connsiteY13" fmla="*/ 110585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779" h="595407">
                  <a:moveTo>
                    <a:pt x="11430" y="595408"/>
                  </a:moveTo>
                  <a:lnTo>
                    <a:pt x="0" y="595408"/>
                  </a:lnTo>
                  <a:lnTo>
                    <a:pt x="0" y="99155"/>
                  </a:lnTo>
                  <a:lnTo>
                    <a:pt x="38100" y="99155"/>
                  </a:lnTo>
                  <a:lnTo>
                    <a:pt x="38100" y="54102"/>
                  </a:lnTo>
                  <a:lnTo>
                    <a:pt x="92297" y="0"/>
                  </a:lnTo>
                  <a:lnTo>
                    <a:pt x="142780" y="61151"/>
                  </a:lnTo>
                  <a:lnTo>
                    <a:pt x="142780" y="515207"/>
                  </a:lnTo>
                  <a:lnTo>
                    <a:pt x="131350" y="515207"/>
                  </a:lnTo>
                  <a:lnTo>
                    <a:pt x="131350" y="65246"/>
                  </a:lnTo>
                  <a:lnTo>
                    <a:pt x="91440" y="16954"/>
                  </a:lnTo>
                  <a:lnTo>
                    <a:pt x="49530" y="58864"/>
                  </a:lnTo>
                  <a:lnTo>
                    <a:pt x="49530" y="110585"/>
                  </a:lnTo>
                  <a:lnTo>
                    <a:pt x="11430" y="110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71153D4-6766-DC3E-14A1-9D07A8A0585C}"/>
                </a:ext>
              </a:extLst>
            </p:cNvPr>
            <p:cNvSpPr/>
            <p:nvPr/>
          </p:nvSpPr>
          <p:spPr>
            <a:xfrm>
              <a:off x="5564790" y="5820960"/>
              <a:ext cx="290226" cy="197739"/>
            </a:xfrm>
            <a:custGeom>
              <a:avLst/>
              <a:gdLst>
                <a:gd name="connsiteX0" fmla="*/ 11430 w 290226"/>
                <a:gd name="connsiteY0" fmla="*/ 197739 h 197739"/>
                <a:gd name="connsiteX1" fmla="*/ 0 w 290226"/>
                <a:gd name="connsiteY1" fmla="*/ 197739 h 197739"/>
                <a:gd name="connsiteX2" fmla="*/ 0 w 290226"/>
                <a:gd name="connsiteY2" fmla="*/ 125349 h 197739"/>
                <a:gd name="connsiteX3" fmla="*/ 81820 w 290226"/>
                <a:gd name="connsiteY3" fmla="*/ 125349 h 197739"/>
                <a:gd name="connsiteX4" fmla="*/ 81820 w 290226"/>
                <a:gd name="connsiteY4" fmla="*/ 147638 h 197739"/>
                <a:gd name="connsiteX5" fmla="*/ 129921 w 290226"/>
                <a:gd name="connsiteY5" fmla="*/ 147638 h 197739"/>
                <a:gd name="connsiteX6" fmla="*/ 129921 w 290226"/>
                <a:gd name="connsiteY6" fmla="*/ 177737 h 197739"/>
                <a:gd name="connsiteX7" fmla="*/ 158115 w 290226"/>
                <a:gd name="connsiteY7" fmla="*/ 177737 h 197739"/>
                <a:gd name="connsiteX8" fmla="*/ 158115 w 290226"/>
                <a:gd name="connsiteY8" fmla="*/ 0 h 197739"/>
                <a:gd name="connsiteX9" fmla="*/ 290227 w 290226"/>
                <a:gd name="connsiteY9" fmla="*/ 0 h 197739"/>
                <a:gd name="connsiteX10" fmla="*/ 290227 w 290226"/>
                <a:gd name="connsiteY10" fmla="*/ 101727 h 197739"/>
                <a:gd name="connsiteX11" fmla="*/ 278797 w 290226"/>
                <a:gd name="connsiteY11" fmla="*/ 101727 h 197739"/>
                <a:gd name="connsiteX12" fmla="*/ 278797 w 290226"/>
                <a:gd name="connsiteY12" fmla="*/ 11430 h 197739"/>
                <a:gd name="connsiteX13" fmla="*/ 169545 w 290226"/>
                <a:gd name="connsiteY13" fmla="*/ 11430 h 197739"/>
                <a:gd name="connsiteX14" fmla="*/ 169545 w 290226"/>
                <a:gd name="connsiteY14" fmla="*/ 189167 h 197739"/>
                <a:gd name="connsiteX15" fmla="*/ 118396 w 290226"/>
                <a:gd name="connsiteY15" fmla="*/ 189167 h 197739"/>
                <a:gd name="connsiteX16" fmla="*/ 118396 w 290226"/>
                <a:gd name="connsiteY16" fmla="*/ 159068 h 197739"/>
                <a:gd name="connsiteX17" fmla="*/ 70390 w 290226"/>
                <a:gd name="connsiteY17" fmla="*/ 159068 h 197739"/>
                <a:gd name="connsiteX18" fmla="*/ 70390 w 290226"/>
                <a:gd name="connsiteY18" fmla="*/ 136779 h 197739"/>
                <a:gd name="connsiteX19" fmla="*/ 11430 w 290226"/>
                <a:gd name="connsiteY19" fmla="*/ 136779 h 19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26" h="197739">
                  <a:moveTo>
                    <a:pt x="11430" y="197739"/>
                  </a:moveTo>
                  <a:lnTo>
                    <a:pt x="0" y="197739"/>
                  </a:lnTo>
                  <a:lnTo>
                    <a:pt x="0" y="125349"/>
                  </a:lnTo>
                  <a:lnTo>
                    <a:pt x="81820" y="125349"/>
                  </a:lnTo>
                  <a:lnTo>
                    <a:pt x="81820" y="147638"/>
                  </a:lnTo>
                  <a:lnTo>
                    <a:pt x="129921" y="147638"/>
                  </a:lnTo>
                  <a:lnTo>
                    <a:pt x="129921" y="177737"/>
                  </a:lnTo>
                  <a:lnTo>
                    <a:pt x="158115" y="177737"/>
                  </a:lnTo>
                  <a:lnTo>
                    <a:pt x="158115" y="0"/>
                  </a:lnTo>
                  <a:lnTo>
                    <a:pt x="290227" y="0"/>
                  </a:lnTo>
                  <a:lnTo>
                    <a:pt x="290227" y="101727"/>
                  </a:lnTo>
                  <a:lnTo>
                    <a:pt x="278797" y="101727"/>
                  </a:lnTo>
                  <a:lnTo>
                    <a:pt x="278797" y="11430"/>
                  </a:lnTo>
                  <a:lnTo>
                    <a:pt x="169545" y="11430"/>
                  </a:lnTo>
                  <a:lnTo>
                    <a:pt x="169545" y="189167"/>
                  </a:lnTo>
                  <a:lnTo>
                    <a:pt x="118396" y="189167"/>
                  </a:lnTo>
                  <a:lnTo>
                    <a:pt x="118396" y="159068"/>
                  </a:lnTo>
                  <a:lnTo>
                    <a:pt x="70390" y="159068"/>
                  </a:lnTo>
                  <a:lnTo>
                    <a:pt x="70390" y="136779"/>
                  </a:lnTo>
                  <a:lnTo>
                    <a:pt x="11430" y="1367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D4AB0E6-FB92-A454-67B4-BB69857749C5}"/>
                </a:ext>
              </a:extLst>
            </p:cNvPr>
            <p:cNvSpPr/>
            <p:nvPr/>
          </p:nvSpPr>
          <p:spPr>
            <a:xfrm>
              <a:off x="5649848" y="5214504"/>
              <a:ext cx="138493" cy="724852"/>
            </a:xfrm>
            <a:custGeom>
              <a:avLst/>
              <a:gdLst>
                <a:gd name="connsiteX0" fmla="*/ 11525 w 138493"/>
                <a:gd name="connsiteY0" fmla="*/ 724853 h 724852"/>
                <a:gd name="connsiteX1" fmla="*/ 0 w 138493"/>
                <a:gd name="connsiteY1" fmla="*/ 724853 h 724852"/>
                <a:gd name="connsiteX2" fmla="*/ 0 w 138493"/>
                <a:gd name="connsiteY2" fmla="*/ 174593 h 724852"/>
                <a:gd name="connsiteX3" fmla="*/ 14288 w 138493"/>
                <a:gd name="connsiteY3" fmla="*/ 174593 h 724852"/>
                <a:gd name="connsiteX4" fmla="*/ 14288 w 138493"/>
                <a:gd name="connsiteY4" fmla="*/ 0 h 724852"/>
                <a:gd name="connsiteX5" fmla="*/ 124206 w 138493"/>
                <a:gd name="connsiteY5" fmla="*/ 0 h 724852"/>
                <a:gd name="connsiteX6" fmla="*/ 124206 w 138493"/>
                <a:gd name="connsiteY6" fmla="*/ 150781 h 724852"/>
                <a:gd name="connsiteX7" fmla="*/ 138494 w 138493"/>
                <a:gd name="connsiteY7" fmla="*/ 150781 h 724852"/>
                <a:gd name="connsiteX8" fmla="*/ 138494 w 138493"/>
                <a:gd name="connsiteY8" fmla="*/ 593122 h 724852"/>
                <a:gd name="connsiteX9" fmla="*/ 127063 w 138493"/>
                <a:gd name="connsiteY9" fmla="*/ 593122 h 724852"/>
                <a:gd name="connsiteX10" fmla="*/ 127063 w 138493"/>
                <a:gd name="connsiteY10" fmla="*/ 162211 h 724852"/>
                <a:gd name="connsiteX11" fmla="*/ 112776 w 138493"/>
                <a:gd name="connsiteY11" fmla="*/ 162211 h 724852"/>
                <a:gd name="connsiteX12" fmla="*/ 112776 w 138493"/>
                <a:gd name="connsiteY12" fmla="*/ 11430 h 724852"/>
                <a:gd name="connsiteX13" fmla="*/ 25813 w 138493"/>
                <a:gd name="connsiteY13" fmla="*/ 11430 h 724852"/>
                <a:gd name="connsiteX14" fmla="*/ 25813 w 138493"/>
                <a:gd name="connsiteY14" fmla="*/ 186024 h 724852"/>
                <a:gd name="connsiteX15" fmla="*/ 11525 w 138493"/>
                <a:gd name="connsiteY15" fmla="*/ 186024 h 7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8493" h="724852">
                  <a:moveTo>
                    <a:pt x="11525" y="724853"/>
                  </a:moveTo>
                  <a:lnTo>
                    <a:pt x="0" y="724853"/>
                  </a:lnTo>
                  <a:lnTo>
                    <a:pt x="0" y="174593"/>
                  </a:lnTo>
                  <a:lnTo>
                    <a:pt x="14288" y="174593"/>
                  </a:lnTo>
                  <a:lnTo>
                    <a:pt x="14288" y="0"/>
                  </a:lnTo>
                  <a:lnTo>
                    <a:pt x="124206" y="0"/>
                  </a:lnTo>
                  <a:lnTo>
                    <a:pt x="124206" y="150781"/>
                  </a:lnTo>
                  <a:lnTo>
                    <a:pt x="138494" y="150781"/>
                  </a:lnTo>
                  <a:lnTo>
                    <a:pt x="138494" y="593122"/>
                  </a:lnTo>
                  <a:lnTo>
                    <a:pt x="127063" y="593122"/>
                  </a:lnTo>
                  <a:lnTo>
                    <a:pt x="127063" y="162211"/>
                  </a:lnTo>
                  <a:lnTo>
                    <a:pt x="112776" y="162211"/>
                  </a:lnTo>
                  <a:lnTo>
                    <a:pt x="112776" y="11430"/>
                  </a:lnTo>
                  <a:lnTo>
                    <a:pt x="25813" y="11430"/>
                  </a:lnTo>
                  <a:lnTo>
                    <a:pt x="25813" y="186024"/>
                  </a:lnTo>
                  <a:lnTo>
                    <a:pt x="11525" y="186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991BA49-8E96-E7D3-50D6-E98147F3F1E7}"/>
                </a:ext>
              </a:extLst>
            </p:cNvPr>
            <p:cNvSpPr/>
            <p:nvPr/>
          </p:nvSpPr>
          <p:spPr>
            <a:xfrm>
              <a:off x="5635179" y="5193835"/>
              <a:ext cx="136302" cy="36861"/>
            </a:xfrm>
            <a:custGeom>
              <a:avLst/>
              <a:gdLst>
                <a:gd name="connsiteX0" fmla="*/ 20479 w 136302"/>
                <a:gd name="connsiteY0" fmla="*/ 36862 h 36861"/>
                <a:gd name="connsiteX1" fmla="*/ 0 w 136302"/>
                <a:gd name="connsiteY1" fmla="*/ 36862 h 36861"/>
                <a:gd name="connsiteX2" fmla="*/ 0 w 136302"/>
                <a:gd name="connsiteY2" fmla="*/ 0 h 36861"/>
                <a:gd name="connsiteX3" fmla="*/ 136303 w 136302"/>
                <a:gd name="connsiteY3" fmla="*/ 0 h 36861"/>
                <a:gd name="connsiteX4" fmla="*/ 136303 w 136302"/>
                <a:gd name="connsiteY4" fmla="*/ 11430 h 36861"/>
                <a:gd name="connsiteX5" fmla="*/ 11430 w 136302"/>
                <a:gd name="connsiteY5" fmla="*/ 11430 h 36861"/>
                <a:gd name="connsiteX6" fmla="*/ 11430 w 136302"/>
                <a:gd name="connsiteY6" fmla="*/ 25432 h 36861"/>
                <a:gd name="connsiteX7" fmla="*/ 20479 w 136302"/>
                <a:gd name="connsiteY7" fmla="*/ 25432 h 3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302" h="36861">
                  <a:moveTo>
                    <a:pt x="20479" y="36862"/>
                  </a:moveTo>
                  <a:lnTo>
                    <a:pt x="0" y="36862"/>
                  </a:lnTo>
                  <a:lnTo>
                    <a:pt x="0" y="0"/>
                  </a:lnTo>
                  <a:lnTo>
                    <a:pt x="136303" y="0"/>
                  </a:lnTo>
                  <a:lnTo>
                    <a:pt x="136303" y="11430"/>
                  </a:lnTo>
                  <a:lnTo>
                    <a:pt x="11430" y="11430"/>
                  </a:lnTo>
                  <a:lnTo>
                    <a:pt x="11430" y="25432"/>
                  </a:lnTo>
                  <a:lnTo>
                    <a:pt x="20479" y="25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ABFDB77-270F-1A77-4DB2-B0C3754BBC5A}"/>
                </a:ext>
              </a:extLst>
            </p:cNvPr>
            <p:cNvSpPr/>
            <p:nvPr/>
          </p:nvSpPr>
          <p:spPr>
            <a:xfrm>
              <a:off x="5670517" y="5117635"/>
              <a:ext cx="259080" cy="805052"/>
            </a:xfrm>
            <a:custGeom>
              <a:avLst/>
              <a:gdLst>
                <a:gd name="connsiteX0" fmla="*/ 236887 w 259080"/>
                <a:gd name="connsiteY0" fmla="*/ 805053 h 805052"/>
                <a:gd name="connsiteX1" fmla="*/ 225457 w 259080"/>
                <a:gd name="connsiteY1" fmla="*/ 805053 h 805052"/>
                <a:gd name="connsiteX2" fmla="*/ 225457 w 259080"/>
                <a:gd name="connsiteY2" fmla="*/ 197263 h 805052"/>
                <a:gd name="connsiteX3" fmla="*/ 204788 w 259080"/>
                <a:gd name="connsiteY3" fmla="*/ 197263 h 805052"/>
                <a:gd name="connsiteX4" fmla="*/ 204788 w 259080"/>
                <a:gd name="connsiteY4" fmla="*/ 155638 h 805052"/>
                <a:gd name="connsiteX5" fmla="*/ 239744 w 259080"/>
                <a:gd name="connsiteY5" fmla="*/ 155638 h 805052"/>
                <a:gd name="connsiteX6" fmla="*/ 239744 w 259080"/>
                <a:gd name="connsiteY6" fmla="*/ 103537 h 805052"/>
                <a:gd name="connsiteX7" fmla="*/ 209550 w 259080"/>
                <a:gd name="connsiteY7" fmla="*/ 103537 h 805052"/>
                <a:gd name="connsiteX8" fmla="*/ 209550 w 259080"/>
                <a:gd name="connsiteY8" fmla="*/ 25432 h 805052"/>
                <a:gd name="connsiteX9" fmla="*/ 247650 w 259080"/>
                <a:gd name="connsiteY9" fmla="*/ 25432 h 805052"/>
                <a:gd name="connsiteX10" fmla="*/ 247650 w 259080"/>
                <a:gd name="connsiteY10" fmla="*/ 11430 h 805052"/>
                <a:gd name="connsiteX11" fmla="*/ 11430 w 259080"/>
                <a:gd name="connsiteY11" fmla="*/ 11430 h 805052"/>
                <a:gd name="connsiteX12" fmla="*/ 11430 w 259080"/>
                <a:gd name="connsiteY12" fmla="*/ 31813 h 805052"/>
                <a:gd name="connsiteX13" fmla="*/ 44768 w 259080"/>
                <a:gd name="connsiteY13" fmla="*/ 31813 h 805052"/>
                <a:gd name="connsiteX14" fmla="*/ 44768 w 259080"/>
                <a:gd name="connsiteY14" fmla="*/ 61341 h 805052"/>
                <a:gd name="connsiteX15" fmla="*/ 33338 w 259080"/>
                <a:gd name="connsiteY15" fmla="*/ 61341 h 805052"/>
                <a:gd name="connsiteX16" fmla="*/ 33338 w 259080"/>
                <a:gd name="connsiteY16" fmla="*/ 43243 h 805052"/>
                <a:gd name="connsiteX17" fmla="*/ 0 w 259080"/>
                <a:gd name="connsiteY17" fmla="*/ 43243 h 805052"/>
                <a:gd name="connsiteX18" fmla="*/ 0 w 259080"/>
                <a:gd name="connsiteY18" fmla="*/ 0 h 805052"/>
                <a:gd name="connsiteX19" fmla="*/ 259080 w 259080"/>
                <a:gd name="connsiteY19" fmla="*/ 0 h 805052"/>
                <a:gd name="connsiteX20" fmla="*/ 259080 w 259080"/>
                <a:gd name="connsiteY20" fmla="*/ 36862 h 805052"/>
                <a:gd name="connsiteX21" fmla="*/ 220980 w 259080"/>
                <a:gd name="connsiteY21" fmla="*/ 36862 h 805052"/>
                <a:gd name="connsiteX22" fmla="*/ 220980 w 259080"/>
                <a:gd name="connsiteY22" fmla="*/ 92107 h 805052"/>
                <a:gd name="connsiteX23" fmla="*/ 251175 w 259080"/>
                <a:gd name="connsiteY23" fmla="*/ 92107 h 805052"/>
                <a:gd name="connsiteX24" fmla="*/ 251175 w 259080"/>
                <a:gd name="connsiteY24" fmla="*/ 167069 h 805052"/>
                <a:gd name="connsiteX25" fmla="*/ 216218 w 259080"/>
                <a:gd name="connsiteY25" fmla="*/ 167069 h 805052"/>
                <a:gd name="connsiteX26" fmla="*/ 216218 w 259080"/>
                <a:gd name="connsiteY26" fmla="*/ 185833 h 805052"/>
                <a:gd name="connsiteX27" fmla="*/ 236887 w 259080"/>
                <a:gd name="connsiteY27" fmla="*/ 185833 h 8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9080" h="805052">
                  <a:moveTo>
                    <a:pt x="236887" y="805053"/>
                  </a:moveTo>
                  <a:lnTo>
                    <a:pt x="225457" y="805053"/>
                  </a:lnTo>
                  <a:lnTo>
                    <a:pt x="225457" y="197263"/>
                  </a:lnTo>
                  <a:lnTo>
                    <a:pt x="204788" y="197263"/>
                  </a:lnTo>
                  <a:lnTo>
                    <a:pt x="204788" y="155638"/>
                  </a:lnTo>
                  <a:lnTo>
                    <a:pt x="239744" y="155638"/>
                  </a:lnTo>
                  <a:lnTo>
                    <a:pt x="239744" y="103537"/>
                  </a:lnTo>
                  <a:lnTo>
                    <a:pt x="209550" y="103537"/>
                  </a:lnTo>
                  <a:lnTo>
                    <a:pt x="209550" y="25432"/>
                  </a:lnTo>
                  <a:lnTo>
                    <a:pt x="247650" y="25432"/>
                  </a:lnTo>
                  <a:lnTo>
                    <a:pt x="247650" y="11430"/>
                  </a:lnTo>
                  <a:lnTo>
                    <a:pt x="11430" y="11430"/>
                  </a:lnTo>
                  <a:lnTo>
                    <a:pt x="11430" y="31813"/>
                  </a:lnTo>
                  <a:lnTo>
                    <a:pt x="44768" y="31813"/>
                  </a:lnTo>
                  <a:lnTo>
                    <a:pt x="44768" y="61341"/>
                  </a:lnTo>
                  <a:lnTo>
                    <a:pt x="33338" y="61341"/>
                  </a:lnTo>
                  <a:lnTo>
                    <a:pt x="33338" y="43243"/>
                  </a:lnTo>
                  <a:lnTo>
                    <a:pt x="0" y="43243"/>
                  </a:lnTo>
                  <a:lnTo>
                    <a:pt x="0" y="0"/>
                  </a:lnTo>
                  <a:lnTo>
                    <a:pt x="259080" y="0"/>
                  </a:lnTo>
                  <a:lnTo>
                    <a:pt x="259080" y="36862"/>
                  </a:lnTo>
                  <a:lnTo>
                    <a:pt x="220980" y="36862"/>
                  </a:lnTo>
                  <a:lnTo>
                    <a:pt x="220980" y="92107"/>
                  </a:lnTo>
                  <a:lnTo>
                    <a:pt x="251175" y="92107"/>
                  </a:lnTo>
                  <a:lnTo>
                    <a:pt x="251175" y="167069"/>
                  </a:lnTo>
                  <a:lnTo>
                    <a:pt x="216218" y="167069"/>
                  </a:lnTo>
                  <a:lnTo>
                    <a:pt x="216218" y="185833"/>
                  </a:lnTo>
                  <a:lnTo>
                    <a:pt x="236887" y="1858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6CB0168-E8F7-BB66-3374-D5E942289711}"/>
                </a:ext>
              </a:extLst>
            </p:cNvPr>
            <p:cNvSpPr/>
            <p:nvPr/>
          </p:nvSpPr>
          <p:spPr>
            <a:xfrm>
              <a:off x="5776912" y="5932784"/>
              <a:ext cx="344805" cy="85915"/>
            </a:xfrm>
            <a:custGeom>
              <a:avLst/>
              <a:gdLst>
                <a:gd name="connsiteX0" fmla="*/ 344805 w 344805"/>
                <a:gd name="connsiteY0" fmla="*/ 85916 h 85915"/>
                <a:gd name="connsiteX1" fmla="*/ 333375 w 344805"/>
                <a:gd name="connsiteY1" fmla="*/ 85916 h 85915"/>
                <a:gd name="connsiteX2" fmla="*/ 333375 w 344805"/>
                <a:gd name="connsiteY2" fmla="*/ 31337 h 85915"/>
                <a:gd name="connsiteX3" fmla="*/ 307943 w 344805"/>
                <a:gd name="connsiteY3" fmla="*/ 31337 h 85915"/>
                <a:gd name="connsiteX4" fmla="*/ 307943 w 344805"/>
                <a:gd name="connsiteY4" fmla="*/ 11430 h 85915"/>
                <a:gd name="connsiteX5" fmla="*/ 11430 w 344805"/>
                <a:gd name="connsiteY5" fmla="*/ 11430 h 85915"/>
                <a:gd name="connsiteX6" fmla="*/ 11430 w 344805"/>
                <a:gd name="connsiteY6" fmla="*/ 85916 h 85915"/>
                <a:gd name="connsiteX7" fmla="*/ 0 w 344805"/>
                <a:gd name="connsiteY7" fmla="*/ 85916 h 85915"/>
                <a:gd name="connsiteX8" fmla="*/ 0 w 344805"/>
                <a:gd name="connsiteY8" fmla="*/ 0 h 85915"/>
                <a:gd name="connsiteX9" fmla="*/ 319373 w 344805"/>
                <a:gd name="connsiteY9" fmla="*/ 0 h 85915"/>
                <a:gd name="connsiteX10" fmla="*/ 319373 w 344805"/>
                <a:gd name="connsiteY10" fmla="*/ 19907 h 85915"/>
                <a:gd name="connsiteX11" fmla="*/ 344805 w 344805"/>
                <a:gd name="connsiteY11" fmla="*/ 19907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4805" h="85915">
                  <a:moveTo>
                    <a:pt x="344805" y="85916"/>
                  </a:moveTo>
                  <a:lnTo>
                    <a:pt x="333375" y="85916"/>
                  </a:lnTo>
                  <a:lnTo>
                    <a:pt x="333375" y="31337"/>
                  </a:lnTo>
                  <a:lnTo>
                    <a:pt x="307943" y="31337"/>
                  </a:lnTo>
                  <a:lnTo>
                    <a:pt x="307943" y="11430"/>
                  </a:lnTo>
                  <a:lnTo>
                    <a:pt x="11430" y="11430"/>
                  </a:lnTo>
                  <a:lnTo>
                    <a:pt x="11430" y="85916"/>
                  </a:lnTo>
                  <a:lnTo>
                    <a:pt x="0" y="85916"/>
                  </a:lnTo>
                  <a:lnTo>
                    <a:pt x="0" y="0"/>
                  </a:lnTo>
                  <a:lnTo>
                    <a:pt x="319373" y="0"/>
                  </a:lnTo>
                  <a:lnTo>
                    <a:pt x="319373" y="19907"/>
                  </a:lnTo>
                  <a:lnTo>
                    <a:pt x="344805" y="19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0DDA732-2328-1EC4-C18F-2BFF12E8E5C5}"/>
                </a:ext>
              </a:extLst>
            </p:cNvPr>
            <p:cNvSpPr/>
            <p:nvPr/>
          </p:nvSpPr>
          <p:spPr>
            <a:xfrm>
              <a:off x="5808630" y="5327185"/>
              <a:ext cx="70770" cy="62293"/>
            </a:xfrm>
            <a:custGeom>
              <a:avLst/>
              <a:gdLst>
                <a:gd name="connsiteX0" fmla="*/ 70771 w 70770"/>
                <a:gd name="connsiteY0" fmla="*/ 62294 h 62293"/>
                <a:gd name="connsiteX1" fmla="*/ 0 w 70770"/>
                <a:gd name="connsiteY1" fmla="*/ 62294 h 62293"/>
                <a:gd name="connsiteX2" fmla="*/ 0 w 70770"/>
                <a:gd name="connsiteY2" fmla="*/ 0 h 62293"/>
                <a:gd name="connsiteX3" fmla="*/ 70771 w 70770"/>
                <a:gd name="connsiteY3" fmla="*/ 0 h 62293"/>
                <a:gd name="connsiteX4" fmla="*/ 70771 w 70770"/>
                <a:gd name="connsiteY4" fmla="*/ 11430 h 62293"/>
                <a:gd name="connsiteX5" fmla="*/ 11430 w 70770"/>
                <a:gd name="connsiteY5" fmla="*/ 11430 h 62293"/>
                <a:gd name="connsiteX6" fmla="*/ 11430 w 70770"/>
                <a:gd name="connsiteY6" fmla="*/ 50863 h 62293"/>
                <a:gd name="connsiteX7" fmla="*/ 70771 w 70770"/>
                <a:gd name="connsiteY7" fmla="*/ 50863 h 6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770" h="62293">
                  <a:moveTo>
                    <a:pt x="70771" y="62294"/>
                  </a:moveTo>
                  <a:lnTo>
                    <a:pt x="0" y="62294"/>
                  </a:lnTo>
                  <a:lnTo>
                    <a:pt x="0" y="0"/>
                  </a:lnTo>
                  <a:lnTo>
                    <a:pt x="70771" y="0"/>
                  </a:lnTo>
                  <a:lnTo>
                    <a:pt x="70771" y="11430"/>
                  </a:lnTo>
                  <a:lnTo>
                    <a:pt x="11430" y="11430"/>
                  </a:lnTo>
                  <a:lnTo>
                    <a:pt x="11430" y="50863"/>
                  </a:lnTo>
                  <a:lnTo>
                    <a:pt x="70771" y="508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14EA2FE-027D-A836-2400-C04DC24970D1}"/>
                </a:ext>
              </a:extLst>
            </p:cNvPr>
            <p:cNvSpPr/>
            <p:nvPr/>
          </p:nvSpPr>
          <p:spPr>
            <a:xfrm>
              <a:off x="5782627" y="5235173"/>
              <a:ext cx="112109" cy="25431"/>
            </a:xfrm>
            <a:custGeom>
              <a:avLst/>
              <a:gdLst>
                <a:gd name="connsiteX0" fmla="*/ 112109 w 112109"/>
                <a:gd name="connsiteY0" fmla="*/ 25432 h 25431"/>
                <a:gd name="connsiteX1" fmla="*/ 0 w 112109"/>
                <a:gd name="connsiteY1" fmla="*/ 25432 h 25431"/>
                <a:gd name="connsiteX2" fmla="*/ 0 w 112109"/>
                <a:gd name="connsiteY2" fmla="*/ 14002 h 25431"/>
                <a:gd name="connsiteX3" fmla="*/ 100584 w 112109"/>
                <a:gd name="connsiteY3" fmla="*/ 14002 h 25431"/>
                <a:gd name="connsiteX4" fmla="*/ 100584 w 112109"/>
                <a:gd name="connsiteY4" fmla="*/ 11430 h 25431"/>
                <a:gd name="connsiteX5" fmla="*/ 0 w 112109"/>
                <a:gd name="connsiteY5" fmla="*/ 11430 h 25431"/>
                <a:gd name="connsiteX6" fmla="*/ 0 w 112109"/>
                <a:gd name="connsiteY6" fmla="*/ 0 h 25431"/>
                <a:gd name="connsiteX7" fmla="*/ 112109 w 112109"/>
                <a:gd name="connsiteY7" fmla="*/ 0 h 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109" h="25431">
                  <a:moveTo>
                    <a:pt x="112109" y="25432"/>
                  </a:moveTo>
                  <a:lnTo>
                    <a:pt x="0" y="25432"/>
                  </a:lnTo>
                  <a:lnTo>
                    <a:pt x="0" y="14002"/>
                  </a:lnTo>
                  <a:lnTo>
                    <a:pt x="100584" y="14002"/>
                  </a:lnTo>
                  <a:lnTo>
                    <a:pt x="100584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1210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E789714-A784-DB97-466C-2CAD1B44F87A}"/>
                </a:ext>
              </a:extLst>
            </p:cNvPr>
            <p:cNvSpPr/>
            <p:nvPr/>
          </p:nvSpPr>
          <p:spPr>
            <a:xfrm>
              <a:off x="5707093" y="5055722"/>
              <a:ext cx="178117" cy="50196"/>
            </a:xfrm>
            <a:custGeom>
              <a:avLst/>
              <a:gdLst>
                <a:gd name="connsiteX0" fmla="*/ 178117 w 178117"/>
                <a:gd name="connsiteY0" fmla="*/ 50197 h 50196"/>
                <a:gd name="connsiteX1" fmla="*/ 166688 w 178117"/>
                <a:gd name="connsiteY1" fmla="*/ 50197 h 50196"/>
                <a:gd name="connsiteX2" fmla="*/ 89059 w 178117"/>
                <a:gd name="connsiteY2" fmla="*/ 11430 h 50196"/>
                <a:gd name="connsiteX3" fmla="*/ 11430 w 178117"/>
                <a:gd name="connsiteY3" fmla="*/ 50197 h 50196"/>
                <a:gd name="connsiteX4" fmla="*/ 0 w 178117"/>
                <a:gd name="connsiteY4" fmla="*/ 50197 h 50196"/>
                <a:gd name="connsiteX5" fmla="*/ 89059 w 178117"/>
                <a:gd name="connsiteY5" fmla="*/ 0 h 50196"/>
                <a:gd name="connsiteX6" fmla="*/ 178117 w 178117"/>
                <a:gd name="connsiteY6" fmla="*/ 50197 h 5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7" h="50196">
                  <a:moveTo>
                    <a:pt x="178117" y="50197"/>
                  </a:moveTo>
                  <a:lnTo>
                    <a:pt x="166688" y="50197"/>
                  </a:lnTo>
                  <a:cubicBezTo>
                    <a:pt x="166688" y="29242"/>
                    <a:pt x="131159" y="11430"/>
                    <a:pt x="89059" y="11430"/>
                  </a:cubicBezTo>
                  <a:cubicBezTo>
                    <a:pt x="46958" y="11430"/>
                    <a:pt x="11430" y="29146"/>
                    <a:pt x="11430" y="50197"/>
                  </a:cubicBezTo>
                  <a:lnTo>
                    <a:pt x="0" y="50197"/>
                  </a:lnTo>
                  <a:cubicBezTo>
                    <a:pt x="0" y="22098"/>
                    <a:pt x="39148" y="0"/>
                    <a:pt x="89059" y="0"/>
                  </a:cubicBezTo>
                  <a:cubicBezTo>
                    <a:pt x="138970" y="0"/>
                    <a:pt x="178117" y="22098"/>
                    <a:pt x="178117" y="501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7CCFCE7-4817-7DE4-CAB5-2EBD49785349}"/>
                </a:ext>
              </a:extLst>
            </p:cNvPr>
            <p:cNvSpPr/>
            <p:nvPr/>
          </p:nvSpPr>
          <p:spPr>
            <a:xfrm>
              <a:off x="5923882" y="5260510"/>
              <a:ext cx="159734" cy="662177"/>
            </a:xfrm>
            <a:custGeom>
              <a:avLst/>
              <a:gdLst>
                <a:gd name="connsiteX0" fmla="*/ 159734 w 159734"/>
                <a:gd name="connsiteY0" fmla="*/ 662178 h 662177"/>
                <a:gd name="connsiteX1" fmla="*/ 148304 w 159734"/>
                <a:gd name="connsiteY1" fmla="*/ 662178 h 662177"/>
                <a:gd name="connsiteX2" fmla="*/ 148304 w 159734"/>
                <a:gd name="connsiteY2" fmla="*/ 11430 h 662177"/>
                <a:gd name="connsiteX3" fmla="*/ 0 w 159734"/>
                <a:gd name="connsiteY3" fmla="*/ 11430 h 662177"/>
                <a:gd name="connsiteX4" fmla="*/ 0 w 159734"/>
                <a:gd name="connsiteY4" fmla="*/ 0 h 662177"/>
                <a:gd name="connsiteX5" fmla="*/ 159734 w 159734"/>
                <a:gd name="connsiteY5" fmla="*/ 0 h 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734" h="662177">
                  <a:moveTo>
                    <a:pt x="159734" y="662178"/>
                  </a:moveTo>
                  <a:lnTo>
                    <a:pt x="148304" y="662178"/>
                  </a:lnTo>
                  <a:lnTo>
                    <a:pt x="148304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5973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8776A32-2D76-EA48-42D1-C15AD756E388}"/>
                </a:ext>
              </a:extLst>
            </p:cNvPr>
            <p:cNvSpPr/>
            <p:nvPr/>
          </p:nvSpPr>
          <p:spPr>
            <a:xfrm>
              <a:off x="6095999" y="5260510"/>
              <a:ext cx="262223" cy="662177"/>
            </a:xfrm>
            <a:custGeom>
              <a:avLst/>
              <a:gdLst>
                <a:gd name="connsiteX0" fmla="*/ 11430 w 262223"/>
                <a:gd name="connsiteY0" fmla="*/ 662178 h 662177"/>
                <a:gd name="connsiteX1" fmla="*/ 0 w 262223"/>
                <a:gd name="connsiteY1" fmla="*/ 662178 h 662177"/>
                <a:gd name="connsiteX2" fmla="*/ 0 w 262223"/>
                <a:gd name="connsiteY2" fmla="*/ 0 h 662177"/>
                <a:gd name="connsiteX3" fmla="*/ 262223 w 262223"/>
                <a:gd name="connsiteY3" fmla="*/ 0 h 662177"/>
                <a:gd name="connsiteX4" fmla="*/ 262223 w 262223"/>
                <a:gd name="connsiteY4" fmla="*/ 578834 h 662177"/>
                <a:gd name="connsiteX5" fmla="*/ 250793 w 262223"/>
                <a:gd name="connsiteY5" fmla="*/ 578834 h 662177"/>
                <a:gd name="connsiteX6" fmla="*/ 250793 w 262223"/>
                <a:gd name="connsiteY6" fmla="*/ 11430 h 662177"/>
                <a:gd name="connsiteX7" fmla="*/ 11430 w 262223"/>
                <a:gd name="connsiteY7" fmla="*/ 11430 h 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223" h="662177">
                  <a:moveTo>
                    <a:pt x="11430" y="662178"/>
                  </a:moveTo>
                  <a:lnTo>
                    <a:pt x="0" y="662178"/>
                  </a:lnTo>
                  <a:lnTo>
                    <a:pt x="0" y="0"/>
                  </a:lnTo>
                  <a:lnTo>
                    <a:pt x="262223" y="0"/>
                  </a:lnTo>
                  <a:lnTo>
                    <a:pt x="262223" y="578834"/>
                  </a:lnTo>
                  <a:lnTo>
                    <a:pt x="250793" y="578834"/>
                  </a:lnTo>
                  <a:lnTo>
                    <a:pt x="25079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96561F6-9994-8DED-DE6C-F74776DF68E4}"/>
                </a:ext>
              </a:extLst>
            </p:cNvPr>
            <p:cNvSpPr/>
            <p:nvPr/>
          </p:nvSpPr>
          <p:spPr>
            <a:xfrm>
              <a:off x="6132480" y="5852679"/>
              <a:ext cx="673417" cy="166020"/>
            </a:xfrm>
            <a:custGeom>
              <a:avLst/>
              <a:gdLst>
                <a:gd name="connsiteX0" fmla="*/ 673418 w 673417"/>
                <a:gd name="connsiteY0" fmla="*/ 166021 h 166020"/>
                <a:gd name="connsiteX1" fmla="*/ 661988 w 673417"/>
                <a:gd name="connsiteY1" fmla="*/ 166021 h 166020"/>
                <a:gd name="connsiteX2" fmla="*/ 661988 w 673417"/>
                <a:gd name="connsiteY2" fmla="*/ 91535 h 166020"/>
                <a:gd name="connsiteX3" fmla="*/ 601694 w 673417"/>
                <a:gd name="connsiteY3" fmla="*/ 91535 h 166020"/>
                <a:gd name="connsiteX4" fmla="*/ 601694 w 673417"/>
                <a:gd name="connsiteY4" fmla="*/ 63818 h 166020"/>
                <a:gd name="connsiteX5" fmla="*/ 261938 w 673417"/>
                <a:gd name="connsiteY5" fmla="*/ 63818 h 166020"/>
                <a:gd name="connsiteX6" fmla="*/ 261938 w 673417"/>
                <a:gd name="connsiteY6" fmla="*/ 11430 h 166020"/>
                <a:gd name="connsiteX7" fmla="*/ 100298 w 673417"/>
                <a:gd name="connsiteY7" fmla="*/ 11430 h 166020"/>
                <a:gd name="connsiteX8" fmla="*/ 100298 w 673417"/>
                <a:gd name="connsiteY8" fmla="*/ 41624 h 166020"/>
                <a:gd name="connsiteX9" fmla="*/ 11430 w 673417"/>
                <a:gd name="connsiteY9" fmla="*/ 41624 h 166020"/>
                <a:gd name="connsiteX10" fmla="*/ 11430 w 673417"/>
                <a:gd name="connsiteY10" fmla="*/ 166021 h 166020"/>
                <a:gd name="connsiteX11" fmla="*/ 0 w 673417"/>
                <a:gd name="connsiteY11" fmla="*/ 166021 h 166020"/>
                <a:gd name="connsiteX12" fmla="*/ 0 w 673417"/>
                <a:gd name="connsiteY12" fmla="*/ 30194 h 166020"/>
                <a:gd name="connsiteX13" fmla="*/ 88964 w 673417"/>
                <a:gd name="connsiteY13" fmla="*/ 30194 h 166020"/>
                <a:gd name="connsiteX14" fmla="*/ 88964 w 673417"/>
                <a:gd name="connsiteY14" fmla="*/ 0 h 166020"/>
                <a:gd name="connsiteX15" fmla="*/ 273368 w 673417"/>
                <a:gd name="connsiteY15" fmla="*/ 0 h 166020"/>
                <a:gd name="connsiteX16" fmla="*/ 273368 w 673417"/>
                <a:gd name="connsiteY16" fmla="*/ 52388 h 166020"/>
                <a:gd name="connsiteX17" fmla="*/ 613125 w 673417"/>
                <a:gd name="connsiteY17" fmla="*/ 52388 h 166020"/>
                <a:gd name="connsiteX18" fmla="*/ 613125 w 673417"/>
                <a:gd name="connsiteY18" fmla="*/ 80105 h 166020"/>
                <a:gd name="connsiteX19" fmla="*/ 673418 w 673417"/>
                <a:gd name="connsiteY19" fmla="*/ 80105 h 16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3417" h="166020">
                  <a:moveTo>
                    <a:pt x="673418" y="166021"/>
                  </a:moveTo>
                  <a:lnTo>
                    <a:pt x="661988" y="166021"/>
                  </a:lnTo>
                  <a:lnTo>
                    <a:pt x="661988" y="91535"/>
                  </a:lnTo>
                  <a:lnTo>
                    <a:pt x="601694" y="91535"/>
                  </a:lnTo>
                  <a:lnTo>
                    <a:pt x="601694" y="63818"/>
                  </a:lnTo>
                  <a:lnTo>
                    <a:pt x="261938" y="63818"/>
                  </a:lnTo>
                  <a:lnTo>
                    <a:pt x="261938" y="11430"/>
                  </a:lnTo>
                  <a:lnTo>
                    <a:pt x="100298" y="11430"/>
                  </a:lnTo>
                  <a:lnTo>
                    <a:pt x="100298" y="41624"/>
                  </a:lnTo>
                  <a:lnTo>
                    <a:pt x="11430" y="41624"/>
                  </a:lnTo>
                  <a:lnTo>
                    <a:pt x="11430" y="166021"/>
                  </a:lnTo>
                  <a:lnTo>
                    <a:pt x="0" y="166021"/>
                  </a:lnTo>
                  <a:lnTo>
                    <a:pt x="0" y="30194"/>
                  </a:lnTo>
                  <a:lnTo>
                    <a:pt x="88964" y="30194"/>
                  </a:lnTo>
                  <a:lnTo>
                    <a:pt x="88964" y="0"/>
                  </a:lnTo>
                  <a:lnTo>
                    <a:pt x="273368" y="0"/>
                  </a:lnTo>
                  <a:lnTo>
                    <a:pt x="273368" y="52388"/>
                  </a:lnTo>
                  <a:lnTo>
                    <a:pt x="613125" y="52388"/>
                  </a:lnTo>
                  <a:lnTo>
                    <a:pt x="613125" y="80105"/>
                  </a:lnTo>
                  <a:lnTo>
                    <a:pt x="673418" y="801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FA2C7C1-6A2A-C88D-09AA-5C19171A0EBC}"/>
                </a:ext>
              </a:extLst>
            </p:cNvPr>
            <p:cNvSpPr/>
            <p:nvPr/>
          </p:nvSpPr>
          <p:spPr>
            <a:xfrm>
              <a:off x="6419849" y="5843154"/>
              <a:ext cx="203453" cy="51720"/>
            </a:xfrm>
            <a:custGeom>
              <a:avLst/>
              <a:gdLst>
                <a:gd name="connsiteX0" fmla="*/ 203454 w 203453"/>
                <a:gd name="connsiteY0" fmla="*/ 51721 h 51720"/>
                <a:gd name="connsiteX1" fmla="*/ 192119 w 203453"/>
                <a:gd name="connsiteY1" fmla="*/ 51721 h 51720"/>
                <a:gd name="connsiteX2" fmla="*/ 192119 w 203453"/>
                <a:gd name="connsiteY2" fmla="*/ 11430 h 51720"/>
                <a:gd name="connsiteX3" fmla="*/ 11430 w 203453"/>
                <a:gd name="connsiteY3" fmla="*/ 11430 h 51720"/>
                <a:gd name="connsiteX4" fmla="*/ 11430 w 203453"/>
                <a:gd name="connsiteY4" fmla="*/ 51721 h 51720"/>
                <a:gd name="connsiteX5" fmla="*/ 0 w 203453"/>
                <a:gd name="connsiteY5" fmla="*/ 51721 h 51720"/>
                <a:gd name="connsiteX6" fmla="*/ 0 w 203453"/>
                <a:gd name="connsiteY6" fmla="*/ 0 h 51720"/>
                <a:gd name="connsiteX7" fmla="*/ 203454 w 203453"/>
                <a:gd name="connsiteY7" fmla="*/ 0 h 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453" h="51720">
                  <a:moveTo>
                    <a:pt x="203454" y="51721"/>
                  </a:moveTo>
                  <a:lnTo>
                    <a:pt x="192119" y="51721"/>
                  </a:lnTo>
                  <a:lnTo>
                    <a:pt x="192119" y="11430"/>
                  </a:lnTo>
                  <a:lnTo>
                    <a:pt x="11430" y="11430"/>
                  </a:lnTo>
                  <a:lnTo>
                    <a:pt x="11430" y="51721"/>
                  </a:lnTo>
                  <a:lnTo>
                    <a:pt x="0" y="51721"/>
                  </a:lnTo>
                  <a:lnTo>
                    <a:pt x="0" y="0"/>
                  </a:lnTo>
                  <a:lnTo>
                    <a:pt x="2034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3C01F27-B6A3-9413-0631-AFDFAD7C439D}"/>
                </a:ext>
              </a:extLst>
            </p:cNvPr>
            <p:cNvSpPr/>
            <p:nvPr/>
          </p:nvSpPr>
          <p:spPr>
            <a:xfrm>
              <a:off x="6373177" y="5583597"/>
              <a:ext cx="340613" cy="128111"/>
            </a:xfrm>
            <a:custGeom>
              <a:avLst/>
              <a:gdLst>
                <a:gd name="connsiteX0" fmla="*/ 340614 w 340613"/>
                <a:gd name="connsiteY0" fmla="*/ 128111 h 128111"/>
                <a:gd name="connsiteX1" fmla="*/ 0 w 340613"/>
                <a:gd name="connsiteY1" fmla="*/ 128111 h 128111"/>
                <a:gd name="connsiteX2" fmla="*/ 0 w 340613"/>
                <a:gd name="connsiteY2" fmla="*/ 116681 h 128111"/>
                <a:gd name="connsiteX3" fmla="*/ 329279 w 340613"/>
                <a:gd name="connsiteY3" fmla="*/ 116681 h 128111"/>
                <a:gd name="connsiteX4" fmla="*/ 329279 w 340613"/>
                <a:gd name="connsiteY4" fmla="*/ 11430 h 128111"/>
                <a:gd name="connsiteX5" fmla="*/ 0 w 340613"/>
                <a:gd name="connsiteY5" fmla="*/ 11430 h 128111"/>
                <a:gd name="connsiteX6" fmla="*/ 0 w 340613"/>
                <a:gd name="connsiteY6" fmla="*/ 0 h 128111"/>
                <a:gd name="connsiteX7" fmla="*/ 340614 w 340613"/>
                <a:gd name="connsiteY7" fmla="*/ 0 h 1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613" h="128111">
                  <a:moveTo>
                    <a:pt x="340614" y="128111"/>
                  </a:moveTo>
                  <a:lnTo>
                    <a:pt x="0" y="128111"/>
                  </a:lnTo>
                  <a:lnTo>
                    <a:pt x="0" y="116681"/>
                  </a:lnTo>
                  <a:lnTo>
                    <a:pt x="329279" y="116681"/>
                  </a:lnTo>
                  <a:lnTo>
                    <a:pt x="3292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406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2BFB909-8D8F-1F50-56DD-869E8439BFDC}"/>
                </a:ext>
              </a:extLst>
            </p:cNvPr>
            <p:cNvSpPr/>
            <p:nvPr/>
          </p:nvSpPr>
          <p:spPr>
            <a:xfrm>
              <a:off x="6373177" y="5719519"/>
              <a:ext cx="340613" cy="152304"/>
            </a:xfrm>
            <a:custGeom>
              <a:avLst/>
              <a:gdLst>
                <a:gd name="connsiteX0" fmla="*/ 340614 w 340613"/>
                <a:gd name="connsiteY0" fmla="*/ 152305 h 152304"/>
                <a:gd name="connsiteX1" fmla="*/ 329279 w 340613"/>
                <a:gd name="connsiteY1" fmla="*/ 152305 h 152304"/>
                <a:gd name="connsiteX2" fmla="*/ 329279 w 340613"/>
                <a:gd name="connsiteY2" fmla="*/ 11430 h 152304"/>
                <a:gd name="connsiteX3" fmla="*/ 0 w 340613"/>
                <a:gd name="connsiteY3" fmla="*/ 11430 h 152304"/>
                <a:gd name="connsiteX4" fmla="*/ 0 w 340613"/>
                <a:gd name="connsiteY4" fmla="*/ 0 h 152304"/>
                <a:gd name="connsiteX5" fmla="*/ 340614 w 340613"/>
                <a:gd name="connsiteY5" fmla="*/ 0 h 15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613" h="152304">
                  <a:moveTo>
                    <a:pt x="340614" y="152305"/>
                  </a:moveTo>
                  <a:lnTo>
                    <a:pt x="329279" y="152305"/>
                  </a:lnTo>
                  <a:lnTo>
                    <a:pt x="3292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406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4348079-D182-8E83-C3E7-5909A873E0E3}"/>
                </a:ext>
              </a:extLst>
            </p:cNvPr>
            <p:cNvSpPr/>
            <p:nvPr/>
          </p:nvSpPr>
          <p:spPr>
            <a:xfrm>
              <a:off x="6636733" y="5879635"/>
              <a:ext cx="469201" cy="139065"/>
            </a:xfrm>
            <a:custGeom>
              <a:avLst/>
              <a:gdLst>
                <a:gd name="connsiteX0" fmla="*/ 469202 w 469201"/>
                <a:gd name="connsiteY0" fmla="*/ 139065 h 139065"/>
                <a:gd name="connsiteX1" fmla="*/ 457771 w 469201"/>
                <a:gd name="connsiteY1" fmla="*/ 139065 h 139065"/>
                <a:gd name="connsiteX2" fmla="*/ 457771 w 469201"/>
                <a:gd name="connsiteY2" fmla="*/ 48768 h 139065"/>
                <a:gd name="connsiteX3" fmla="*/ 426053 w 469201"/>
                <a:gd name="connsiteY3" fmla="*/ 48768 h 139065"/>
                <a:gd name="connsiteX4" fmla="*/ 426053 w 469201"/>
                <a:gd name="connsiteY4" fmla="*/ 28956 h 139065"/>
                <a:gd name="connsiteX5" fmla="*/ 232410 w 469201"/>
                <a:gd name="connsiteY5" fmla="*/ 28956 h 139065"/>
                <a:gd name="connsiteX6" fmla="*/ 232410 w 469201"/>
                <a:gd name="connsiteY6" fmla="*/ 11430 h 139065"/>
                <a:gd name="connsiteX7" fmla="*/ 0 w 469201"/>
                <a:gd name="connsiteY7" fmla="*/ 11430 h 139065"/>
                <a:gd name="connsiteX8" fmla="*/ 0 w 469201"/>
                <a:gd name="connsiteY8" fmla="*/ 0 h 139065"/>
                <a:gd name="connsiteX9" fmla="*/ 243745 w 469201"/>
                <a:gd name="connsiteY9" fmla="*/ 0 h 139065"/>
                <a:gd name="connsiteX10" fmla="*/ 243745 w 469201"/>
                <a:gd name="connsiteY10" fmla="*/ 17526 h 139065"/>
                <a:gd name="connsiteX11" fmla="*/ 437483 w 469201"/>
                <a:gd name="connsiteY11" fmla="*/ 17526 h 139065"/>
                <a:gd name="connsiteX12" fmla="*/ 437483 w 469201"/>
                <a:gd name="connsiteY12" fmla="*/ 37338 h 139065"/>
                <a:gd name="connsiteX13" fmla="*/ 469202 w 469201"/>
                <a:gd name="connsiteY13" fmla="*/ 37338 h 13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9201" h="139065">
                  <a:moveTo>
                    <a:pt x="469202" y="139065"/>
                  </a:moveTo>
                  <a:lnTo>
                    <a:pt x="457771" y="139065"/>
                  </a:lnTo>
                  <a:lnTo>
                    <a:pt x="457771" y="48768"/>
                  </a:lnTo>
                  <a:lnTo>
                    <a:pt x="426053" y="48768"/>
                  </a:lnTo>
                  <a:lnTo>
                    <a:pt x="426053" y="28956"/>
                  </a:lnTo>
                  <a:lnTo>
                    <a:pt x="232410" y="28956"/>
                  </a:lnTo>
                  <a:lnTo>
                    <a:pt x="232410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243745" y="0"/>
                  </a:lnTo>
                  <a:lnTo>
                    <a:pt x="243745" y="17526"/>
                  </a:lnTo>
                  <a:lnTo>
                    <a:pt x="437483" y="17526"/>
                  </a:lnTo>
                  <a:lnTo>
                    <a:pt x="437483" y="37338"/>
                  </a:lnTo>
                  <a:lnTo>
                    <a:pt x="469202" y="37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8C23ADE-D04E-680E-3090-FAEE433D2531}"/>
                </a:ext>
              </a:extLst>
            </p:cNvPr>
            <p:cNvSpPr/>
            <p:nvPr/>
          </p:nvSpPr>
          <p:spPr>
            <a:xfrm>
              <a:off x="6388131" y="4533466"/>
              <a:ext cx="325659" cy="1043939"/>
            </a:xfrm>
            <a:custGeom>
              <a:avLst/>
              <a:gdLst>
                <a:gd name="connsiteX0" fmla="*/ 11334 w 325659"/>
                <a:gd name="connsiteY0" fmla="*/ 1043940 h 1043939"/>
                <a:gd name="connsiteX1" fmla="*/ 0 w 325659"/>
                <a:gd name="connsiteY1" fmla="*/ 1043940 h 1043939"/>
                <a:gd name="connsiteX2" fmla="*/ 0 w 325659"/>
                <a:gd name="connsiteY2" fmla="*/ 387287 h 1043939"/>
                <a:gd name="connsiteX3" fmla="*/ 31718 w 325659"/>
                <a:gd name="connsiteY3" fmla="*/ 387287 h 1043939"/>
                <a:gd name="connsiteX4" fmla="*/ 31718 w 325659"/>
                <a:gd name="connsiteY4" fmla="*/ 56959 h 1043939"/>
                <a:gd name="connsiteX5" fmla="*/ 235839 w 325659"/>
                <a:gd name="connsiteY5" fmla="*/ 0 h 1043939"/>
                <a:gd name="connsiteX6" fmla="*/ 325659 w 325659"/>
                <a:gd name="connsiteY6" fmla="*/ 611314 h 1043939"/>
                <a:gd name="connsiteX7" fmla="*/ 325659 w 325659"/>
                <a:gd name="connsiteY7" fmla="*/ 1037558 h 1043939"/>
                <a:gd name="connsiteX8" fmla="*/ 314325 w 325659"/>
                <a:gd name="connsiteY8" fmla="*/ 1037558 h 1043939"/>
                <a:gd name="connsiteX9" fmla="*/ 314325 w 325659"/>
                <a:gd name="connsiteY9" fmla="*/ 612172 h 1043939"/>
                <a:gd name="connsiteX10" fmla="*/ 226409 w 325659"/>
                <a:gd name="connsiteY10" fmla="*/ 14573 h 1043939"/>
                <a:gd name="connsiteX11" fmla="*/ 43148 w 325659"/>
                <a:gd name="connsiteY11" fmla="*/ 65627 h 1043939"/>
                <a:gd name="connsiteX12" fmla="*/ 43148 w 325659"/>
                <a:gd name="connsiteY12" fmla="*/ 398812 h 1043939"/>
                <a:gd name="connsiteX13" fmla="*/ 11334 w 325659"/>
                <a:gd name="connsiteY13" fmla="*/ 398812 h 104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659" h="1043939">
                  <a:moveTo>
                    <a:pt x="11334" y="1043940"/>
                  </a:moveTo>
                  <a:lnTo>
                    <a:pt x="0" y="1043940"/>
                  </a:lnTo>
                  <a:lnTo>
                    <a:pt x="0" y="387287"/>
                  </a:lnTo>
                  <a:lnTo>
                    <a:pt x="31718" y="387287"/>
                  </a:lnTo>
                  <a:lnTo>
                    <a:pt x="31718" y="56959"/>
                  </a:lnTo>
                  <a:lnTo>
                    <a:pt x="235839" y="0"/>
                  </a:lnTo>
                  <a:lnTo>
                    <a:pt x="325659" y="611314"/>
                  </a:lnTo>
                  <a:lnTo>
                    <a:pt x="325659" y="1037558"/>
                  </a:lnTo>
                  <a:lnTo>
                    <a:pt x="314325" y="1037558"/>
                  </a:lnTo>
                  <a:lnTo>
                    <a:pt x="314325" y="612172"/>
                  </a:lnTo>
                  <a:lnTo>
                    <a:pt x="226409" y="14573"/>
                  </a:lnTo>
                  <a:lnTo>
                    <a:pt x="43148" y="65627"/>
                  </a:lnTo>
                  <a:lnTo>
                    <a:pt x="43148" y="398812"/>
                  </a:lnTo>
                  <a:lnTo>
                    <a:pt x="11334" y="398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367259E-AEE7-646A-1C9F-92B6FA66AF6C}"/>
                </a:ext>
              </a:extLst>
            </p:cNvPr>
            <p:cNvSpPr/>
            <p:nvPr/>
          </p:nvSpPr>
          <p:spPr>
            <a:xfrm>
              <a:off x="6345268" y="4614048"/>
              <a:ext cx="63150" cy="633793"/>
            </a:xfrm>
            <a:custGeom>
              <a:avLst/>
              <a:gdLst>
                <a:gd name="connsiteX0" fmla="*/ 11334 w 63150"/>
                <a:gd name="connsiteY0" fmla="*/ 633793 h 633793"/>
                <a:gd name="connsiteX1" fmla="*/ 0 w 63150"/>
                <a:gd name="connsiteY1" fmla="*/ 633793 h 633793"/>
                <a:gd name="connsiteX2" fmla="*/ 0 w 63150"/>
                <a:gd name="connsiteY2" fmla="*/ 0 h 633793"/>
                <a:gd name="connsiteX3" fmla="*/ 63151 w 63150"/>
                <a:gd name="connsiteY3" fmla="*/ 3524 h 633793"/>
                <a:gd name="connsiteX4" fmla="*/ 62484 w 63150"/>
                <a:gd name="connsiteY4" fmla="*/ 14954 h 633793"/>
                <a:gd name="connsiteX5" fmla="*/ 11334 w 63150"/>
                <a:gd name="connsiteY5" fmla="*/ 12097 h 63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50" h="633793">
                  <a:moveTo>
                    <a:pt x="11334" y="633793"/>
                  </a:moveTo>
                  <a:lnTo>
                    <a:pt x="0" y="633793"/>
                  </a:lnTo>
                  <a:lnTo>
                    <a:pt x="0" y="0"/>
                  </a:lnTo>
                  <a:lnTo>
                    <a:pt x="63151" y="3524"/>
                  </a:lnTo>
                  <a:lnTo>
                    <a:pt x="62484" y="14954"/>
                  </a:lnTo>
                  <a:lnTo>
                    <a:pt x="11334" y="1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DA793F7-6FAE-2F39-454D-40F663392051}"/>
                </a:ext>
              </a:extLst>
            </p:cNvPr>
            <p:cNvSpPr/>
            <p:nvPr/>
          </p:nvSpPr>
          <p:spPr>
            <a:xfrm>
              <a:off x="5961030" y="4584235"/>
              <a:ext cx="325755" cy="663606"/>
            </a:xfrm>
            <a:custGeom>
              <a:avLst/>
              <a:gdLst>
                <a:gd name="connsiteX0" fmla="*/ 325755 w 325755"/>
                <a:gd name="connsiteY0" fmla="*/ 663607 h 663606"/>
                <a:gd name="connsiteX1" fmla="*/ 314325 w 325755"/>
                <a:gd name="connsiteY1" fmla="*/ 663607 h 663606"/>
                <a:gd name="connsiteX2" fmla="*/ 314325 w 325755"/>
                <a:gd name="connsiteY2" fmla="*/ 492442 h 663606"/>
                <a:gd name="connsiteX3" fmla="*/ 287369 w 325755"/>
                <a:gd name="connsiteY3" fmla="*/ 492442 h 663606"/>
                <a:gd name="connsiteX4" fmla="*/ 287369 w 325755"/>
                <a:gd name="connsiteY4" fmla="*/ 77438 h 663606"/>
                <a:gd name="connsiteX5" fmla="*/ 163068 w 325755"/>
                <a:gd name="connsiteY5" fmla="*/ 11430 h 663606"/>
                <a:gd name="connsiteX6" fmla="*/ 11430 w 325755"/>
                <a:gd name="connsiteY6" fmla="*/ 11430 h 663606"/>
                <a:gd name="connsiteX7" fmla="*/ 11430 w 325755"/>
                <a:gd name="connsiteY7" fmla="*/ 663607 h 663606"/>
                <a:gd name="connsiteX8" fmla="*/ 0 w 325755"/>
                <a:gd name="connsiteY8" fmla="*/ 663607 h 663606"/>
                <a:gd name="connsiteX9" fmla="*/ 0 w 325755"/>
                <a:gd name="connsiteY9" fmla="*/ 0 h 663606"/>
                <a:gd name="connsiteX10" fmla="*/ 165926 w 325755"/>
                <a:gd name="connsiteY10" fmla="*/ 0 h 663606"/>
                <a:gd name="connsiteX11" fmla="*/ 298800 w 325755"/>
                <a:gd name="connsiteY11" fmla="*/ 70580 h 663606"/>
                <a:gd name="connsiteX12" fmla="*/ 298800 w 325755"/>
                <a:gd name="connsiteY12" fmla="*/ 481013 h 663606"/>
                <a:gd name="connsiteX13" fmla="*/ 325755 w 325755"/>
                <a:gd name="connsiteY13" fmla="*/ 481013 h 66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755" h="663606">
                  <a:moveTo>
                    <a:pt x="325755" y="663607"/>
                  </a:moveTo>
                  <a:lnTo>
                    <a:pt x="314325" y="663607"/>
                  </a:lnTo>
                  <a:lnTo>
                    <a:pt x="314325" y="492442"/>
                  </a:lnTo>
                  <a:lnTo>
                    <a:pt x="287369" y="492442"/>
                  </a:lnTo>
                  <a:lnTo>
                    <a:pt x="287369" y="77438"/>
                  </a:lnTo>
                  <a:lnTo>
                    <a:pt x="163068" y="11430"/>
                  </a:lnTo>
                  <a:lnTo>
                    <a:pt x="11430" y="11430"/>
                  </a:lnTo>
                  <a:lnTo>
                    <a:pt x="11430" y="663607"/>
                  </a:lnTo>
                  <a:lnTo>
                    <a:pt x="0" y="663607"/>
                  </a:lnTo>
                  <a:lnTo>
                    <a:pt x="0" y="0"/>
                  </a:lnTo>
                  <a:lnTo>
                    <a:pt x="165926" y="0"/>
                  </a:lnTo>
                  <a:lnTo>
                    <a:pt x="298800" y="70580"/>
                  </a:lnTo>
                  <a:lnTo>
                    <a:pt x="298800" y="481013"/>
                  </a:lnTo>
                  <a:lnTo>
                    <a:pt x="325755" y="4810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E12F26D-374D-869A-BC2E-923A58006289}"/>
                </a:ext>
              </a:extLst>
            </p:cNvPr>
            <p:cNvSpPr/>
            <p:nvPr/>
          </p:nvSpPr>
          <p:spPr>
            <a:xfrm>
              <a:off x="6640543" y="4501653"/>
              <a:ext cx="182784" cy="967835"/>
            </a:xfrm>
            <a:custGeom>
              <a:avLst/>
              <a:gdLst>
                <a:gd name="connsiteX0" fmla="*/ 182784 w 182784"/>
                <a:gd name="connsiteY0" fmla="*/ 967835 h 967835"/>
                <a:gd name="connsiteX1" fmla="*/ 171450 w 182784"/>
                <a:gd name="connsiteY1" fmla="*/ 967835 h 967835"/>
                <a:gd name="connsiteX2" fmla="*/ 171450 w 182784"/>
                <a:gd name="connsiteY2" fmla="*/ 107823 h 967835"/>
                <a:gd name="connsiteX3" fmla="*/ 93440 w 182784"/>
                <a:gd name="connsiteY3" fmla="*/ 11525 h 967835"/>
                <a:gd name="connsiteX4" fmla="*/ 11334 w 182784"/>
                <a:gd name="connsiteY4" fmla="*/ 11525 h 967835"/>
                <a:gd name="connsiteX5" fmla="*/ 11334 w 182784"/>
                <a:gd name="connsiteY5" fmla="*/ 118491 h 967835"/>
                <a:gd name="connsiteX6" fmla="*/ 0 w 182784"/>
                <a:gd name="connsiteY6" fmla="*/ 118491 h 967835"/>
                <a:gd name="connsiteX7" fmla="*/ 0 w 182784"/>
                <a:gd name="connsiteY7" fmla="*/ 0 h 967835"/>
                <a:gd name="connsiteX8" fmla="*/ 98869 w 182784"/>
                <a:gd name="connsiteY8" fmla="*/ 0 h 967835"/>
                <a:gd name="connsiteX9" fmla="*/ 182784 w 182784"/>
                <a:gd name="connsiteY9" fmla="*/ 103727 h 96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84" h="967835">
                  <a:moveTo>
                    <a:pt x="182784" y="967835"/>
                  </a:moveTo>
                  <a:lnTo>
                    <a:pt x="171450" y="967835"/>
                  </a:lnTo>
                  <a:lnTo>
                    <a:pt x="171450" y="107823"/>
                  </a:lnTo>
                  <a:lnTo>
                    <a:pt x="93440" y="11525"/>
                  </a:lnTo>
                  <a:lnTo>
                    <a:pt x="11334" y="11525"/>
                  </a:lnTo>
                  <a:lnTo>
                    <a:pt x="11334" y="118491"/>
                  </a:lnTo>
                  <a:lnTo>
                    <a:pt x="0" y="118491"/>
                  </a:lnTo>
                  <a:lnTo>
                    <a:pt x="0" y="0"/>
                  </a:lnTo>
                  <a:lnTo>
                    <a:pt x="98869" y="0"/>
                  </a:lnTo>
                  <a:lnTo>
                    <a:pt x="182784" y="1037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BD7948E-5D68-333C-804B-1F52676E7A78}"/>
                </a:ext>
              </a:extLst>
            </p:cNvPr>
            <p:cNvSpPr/>
            <p:nvPr/>
          </p:nvSpPr>
          <p:spPr>
            <a:xfrm>
              <a:off x="6727792" y="5481204"/>
              <a:ext cx="284511" cy="404145"/>
            </a:xfrm>
            <a:custGeom>
              <a:avLst/>
              <a:gdLst>
                <a:gd name="connsiteX0" fmla="*/ 284512 w 284511"/>
                <a:gd name="connsiteY0" fmla="*/ 404146 h 404145"/>
                <a:gd name="connsiteX1" fmla="*/ 273082 w 284511"/>
                <a:gd name="connsiteY1" fmla="*/ 404146 h 404145"/>
                <a:gd name="connsiteX2" fmla="*/ 273082 w 284511"/>
                <a:gd name="connsiteY2" fmla="*/ 344805 h 404145"/>
                <a:gd name="connsiteX3" fmla="*/ 236601 w 284511"/>
                <a:gd name="connsiteY3" fmla="*/ 344805 h 404145"/>
                <a:gd name="connsiteX4" fmla="*/ 236601 w 284511"/>
                <a:gd name="connsiteY4" fmla="*/ 11430 h 404145"/>
                <a:gd name="connsiteX5" fmla="*/ 11430 w 284511"/>
                <a:gd name="connsiteY5" fmla="*/ 11430 h 404145"/>
                <a:gd name="connsiteX6" fmla="*/ 11430 w 284511"/>
                <a:gd name="connsiteY6" fmla="*/ 88297 h 404145"/>
                <a:gd name="connsiteX7" fmla="*/ 0 w 284511"/>
                <a:gd name="connsiteY7" fmla="*/ 88297 h 404145"/>
                <a:gd name="connsiteX8" fmla="*/ 0 w 284511"/>
                <a:gd name="connsiteY8" fmla="*/ 0 h 404145"/>
                <a:gd name="connsiteX9" fmla="*/ 247936 w 284511"/>
                <a:gd name="connsiteY9" fmla="*/ 0 h 404145"/>
                <a:gd name="connsiteX10" fmla="*/ 247936 w 284511"/>
                <a:gd name="connsiteY10" fmla="*/ 333375 h 404145"/>
                <a:gd name="connsiteX11" fmla="*/ 284512 w 284511"/>
                <a:gd name="connsiteY11" fmla="*/ 333375 h 40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511" h="404145">
                  <a:moveTo>
                    <a:pt x="284512" y="404146"/>
                  </a:moveTo>
                  <a:lnTo>
                    <a:pt x="273082" y="404146"/>
                  </a:lnTo>
                  <a:lnTo>
                    <a:pt x="273082" y="344805"/>
                  </a:lnTo>
                  <a:lnTo>
                    <a:pt x="236601" y="344805"/>
                  </a:lnTo>
                  <a:lnTo>
                    <a:pt x="236601" y="11430"/>
                  </a:lnTo>
                  <a:lnTo>
                    <a:pt x="11430" y="11430"/>
                  </a:lnTo>
                  <a:lnTo>
                    <a:pt x="11430" y="88297"/>
                  </a:lnTo>
                  <a:lnTo>
                    <a:pt x="0" y="88297"/>
                  </a:lnTo>
                  <a:lnTo>
                    <a:pt x="0" y="0"/>
                  </a:lnTo>
                  <a:lnTo>
                    <a:pt x="247936" y="0"/>
                  </a:lnTo>
                  <a:lnTo>
                    <a:pt x="247936" y="333375"/>
                  </a:lnTo>
                  <a:lnTo>
                    <a:pt x="284512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7C0EFFC-5A95-2547-00E2-AA8CC20A9A74}"/>
                </a:ext>
              </a:extLst>
            </p:cNvPr>
            <p:cNvSpPr/>
            <p:nvPr/>
          </p:nvSpPr>
          <p:spPr>
            <a:xfrm>
              <a:off x="6659593" y="4194567"/>
              <a:ext cx="286035" cy="664463"/>
            </a:xfrm>
            <a:custGeom>
              <a:avLst/>
              <a:gdLst>
                <a:gd name="connsiteX0" fmla="*/ 286036 w 286035"/>
                <a:gd name="connsiteY0" fmla="*/ 664464 h 664463"/>
                <a:gd name="connsiteX1" fmla="*/ 274606 w 286035"/>
                <a:gd name="connsiteY1" fmla="*/ 664464 h 664463"/>
                <a:gd name="connsiteX2" fmla="*/ 274606 w 286035"/>
                <a:gd name="connsiteY2" fmla="*/ 12954 h 664463"/>
                <a:gd name="connsiteX3" fmla="*/ 11334 w 286035"/>
                <a:gd name="connsiteY3" fmla="*/ 44863 h 664463"/>
                <a:gd name="connsiteX4" fmla="*/ 11334 w 286035"/>
                <a:gd name="connsiteY4" fmla="*/ 288988 h 664463"/>
                <a:gd name="connsiteX5" fmla="*/ 0 w 286035"/>
                <a:gd name="connsiteY5" fmla="*/ 288988 h 664463"/>
                <a:gd name="connsiteX6" fmla="*/ 0 w 286035"/>
                <a:gd name="connsiteY6" fmla="*/ 34766 h 664463"/>
                <a:gd name="connsiteX7" fmla="*/ 286036 w 286035"/>
                <a:gd name="connsiteY7" fmla="*/ 0 h 66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035" h="664463">
                  <a:moveTo>
                    <a:pt x="286036" y="664464"/>
                  </a:moveTo>
                  <a:lnTo>
                    <a:pt x="274606" y="664464"/>
                  </a:lnTo>
                  <a:lnTo>
                    <a:pt x="274606" y="12954"/>
                  </a:lnTo>
                  <a:lnTo>
                    <a:pt x="11334" y="44863"/>
                  </a:lnTo>
                  <a:lnTo>
                    <a:pt x="11334" y="288988"/>
                  </a:lnTo>
                  <a:lnTo>
                    <a:pt x="0" y="288988"/>
                  </a:lnTo>
                  <a:lnTo>
                    <a:pt x="0" y="34766"/>
                  </a:lnTo>
                  <a:lnTo>
                    <a:pt x="28603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8BAC354-0F8A-A481-E9E8-405D5DF7E2DE}"/>
                </a:ext>
              </a:extLst>
            </p:cNvPr>
            <p:cNvSpPr/>
            <p:nvPr/>
          </p:nvSpPr>
          <p:spPr>
            <a:xfrm rot="-415263">
              <a:off x="6664218" y="4245249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71E8550-E7A5-41F9-CD4D-B3310DC4F629}"/>
                </a:ext>
              </a:extLst>
            </p:cNvPr>
            <p:cNvSpPr/>
            <p:nvPr/>
          </p:nvSpPr>
          <p:spPr>
            <a:xfrm rot="-415263">
              <a:off x="6664219" y="4278586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FDAA730-A7BA-5646-B5EB-C9D7B9774926}"/>
                </a:ext>
              </a:extLst>
            </p:cNvPr>
            <p:cNvSpPr/>
            <p:nvPr/>
          </p:nvSpPr>
          <p:spPr>
            <a:xfrm rot="-415263">
              <a:off x="6664219" y="4311923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0236DEB-9395-5FFB-8AA3-EA84DDCBE4D1}"/>
                </a:ext>
              </a:extLst>
            </p:cNvPr>
            <p:cNvSpPr/>
            <p:nvPr/>
          </p:nvSpPr>
          <p:spPr>
            <a:xfrm rot="-415263">
              <a:off x="6664220" y="4345260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8B91F0A-57A9-7224-5857-7B1AF981ECB8}"/>
                </a:ext>
              </a:extLst>
            </p:cNvPr>
            <p:cNvSpPr/>
            <p:nvPr/>
          </p:nvSpPr>
          <p:spPr>
            <a:xfrm rot="-415263">
              <a:off x="6664220" y="4378597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D927515-D50A-CC5F-33E8-A5BC3BCC4A63}"/>
                </a:ext>
              </a:extLst>
            </p:cNvPr>
            <p:cNvSpPr/>
            <p:nvPr/>
          </p:nvSpPr>
          <p:spPr>
            <a:xfrm>
              <a:off x="6859618" y="4850935"/>
              <a:ext cx="551878" cy="759142"/>
            </a:xfrm>
            <a:custGeom>
              <a:avLst/>
              <a:gdLst>
                <a:gd name="connsiteX0" fmla="*/ 551688 w 551878"/>
                <a:gd name="connsiteY0" fmla="*/ 759143 h 759142"/>
                <a:gd name="connsiteX1" fmla="*/ 466725 w 551878"/>
                <a:gd name="connsiteY1" fmla="*/ 757047 h 759142"/>
                <a:gd name="connsiteX2" fmla="*/ 466725 w 551878"/>
                <a:gd name="connsiteY2" fmla="*/ 738569 h 759142"/>
                <a:gd name="connsiteX3" fmla="*/ 322231 w 551878"/>
                <a:gd name="connsiteY3" fmla="*/ 738569 h 759142"/>
                <a:gd name="connsiteX4" fmla="*/ 322231 w 551878"/>
                <a:gd name="connsiteY4" fmla="*/ 706755 h 759142"/>
                <a:gd name="connsiteX5" fmla="*/ 185738 w 551878"/>
                <a:gd name="connsiteY5" fmla="*/ 706755 h 759142"/>
                <a:gd name="connsiteX6" fmla="*/ 185738 w 551878"/>
                <a:gd name="connsiteY6" fmla="*/ 155734 h 759142"/>
                <a:gd name="connsiteX7" fmla="*/ 46196 w 551878"/>
                <a:gd name="connsiteY7" fmla="*/ 16192 h 759142"/>
                <a:gd name="connsiteX8" fmla="*/ 11334 w 551878"/>
                <a:gd name="connsiteY8" fmla="*/ 50959 h 759142"/>
                <a:gd name="connsiteX9" fmla="*/ 11334 w 551878"/>
                <a:gd name="connsiteY9" fmla="*/ 618554 h 759142"/>
                <a:gd name="connsiteX10" fmla="*/ 0 w 551878"/>
                <a:gd name="connsiteY10" fmla="*/ 618554 h 759142"/>
                <a:gd name="connsiteX11" fmla="*/ 0 w 551878"/>
                <a:gd name="connsiteY11" fmla="*/ 46196 h 759142"/>
                <a:gd name="connsiteX12" fmla="*/ 46196 w 551878"/>
                <a:gd name="connsiteY12" fmla="*/ 0 h 759142"/>
                <a:gd name="connsiteX13" fmla="*/ 197072 w 551878"/>
                <a:gd name="connsiteY13" fmla="*/ 150971 h 759142"/>
                <a:gd name="connsiteX14" fmla="*/ 197072 w 551878"/>
                <a:gd name="connsiteY14" fmla="*/ 695325 h 759142"/>
                <a:gd name="connsiteX15" fmla="*/ 333661 w 551878"/>
                <a:gd name="connsiteY15" fmla="*/ 695325 h 759142"/>
                <a:gd name="connsiteX16" fmla="*/ 333661 w 551878"/>
                <a:gd name="connsiteY16" fmla="*/ 727138 h 759142"/>
                <a:gd name="connsiteX17" fmla="*/ 478059 w 551878"/>
                <a:gd name="connsiteY17" fmla="*/ 727138 h 759142"/>
                <a:gd name="connsiteX18" fmla="*/ 478059 w 551878"/>
                <a:gd name="connsiteY18" fmla="*/ 745903 h 759142"/>
                <a:gd name="connsiteX19" fmla="*/ 551878 w 551878"/>
                <a:gd name="connsiteY19" fmla="*/ 747713 h 75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1878" h="759142">
                  <a:moveTo>
                    <a:pt x="551688" y="759143"/>
                  </a:moveTo>
                  <a:lnTo>
                    <a:pt x="466725" y="757047"/>
                  </a:lnTo>
                  <a:lnTo>
                    <a:pt x="466725" y="738569"/>
                  </a:lnTo>
                  <a:lnTo>
                    <a:pt x="322231" y="738569"/>
                  </a:lnTo>
                  <a:lnTo>
                    <a:pt x="322231" y="706755"/>
                  </a:lnTo>
                  <a:lnTo>
                    <a:pt x="185738" y="706755"/>
                  </a:lnTo>
                  <a:lnTo>
                    <a:pt x="185738" y="155734"/>
                  </a:lnTo>
                  <a:lnTo>
                    <a:pt x="46196" y="16192"/>
                  </a:lnTo>
                  <a:lnTo>
                    <a:pt x="11334" y="50959"/>
                  </a:lnTo>
                  <a:lnTo>
                    <a:pt x="11334" y="618554"/>
                  </a:lnTo>
                  <a:lnTo>
                    <a:pt x="0" y="618554"/>
                  </a:lnTo>
                  <a:lnTo>
                    <a:pt x="0" y="46196"/>
                  </a:lnTo>
                  <a:lnTo>
                    <a:pt x="46196" y="0"/>
                  </a:lnTo>
                  <a:lnTo>
                    <a:pt x="197072" y="150971"/>
                  </a:lnTo>
                  <a:lnTo>
                    <a:pt x="197072" y="695325"/>
                  </a:lnTo>
                  <a:lnTo>
                    <a:pt x="333661" y="695325"/>
                  </a:lnTo>
                  <a:lnTo>
                    <a:pt x="333661" y="727138"/>
                  </a:lnTo>
                  <a:lnTo>
                    <a:pt x="478059" y="727138"/>
                  </a:lnTo>
                  <a:lnTo>
                    <a:pt x="478059" y="745903"/>
                  </a:lnTo>
                  <a:lnTo>
                    <a:pt x="551878" y="7477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6A66414-97F8-DFB6-AA1D-08A3A2DEB94D}"/>
                </a:ext>
              </a:extLst>
            </p:cNvPr>
            <p:cNvSpPr/>
            <p:nvPr/>
          </p:nvSpPr>
          <p:spPr>
            <a:xfrm>
              <a:off x="7115174" y="5706660"/>
              <a:ext cx="468630" cy="312039"/>
            </a:xfrm>
            <a:custGeom>
              <a:avLst/>
              <a:gdLst>
                <a:gd name="connsiteX0" fmla="*/ 468630 w 468630"/>
                <a:gd name="connsiteY0" fmla="*/ 312039 h 312039"/>
                <a:gd name="connsiteX1" fmla="*/ 457200 w 468630"/>
                <a:gd name="connsiteY1" fmla="*/ 312039 h 312039"/>
                <a:gd name="connsiteX2" fmla="*/ 457200 w 468630"/>
                <a:gd name="connsiteY2" fmla="*/ 147923 h 312039"/>
                <a:gd name="connsiteX3" fmla="*/ 231743 w 468630"/>
                <a:gd name="connsiteY3" fmla="*/ 147923 h 312039"/>
                <a:gd name="connsiteX4" fmla="*/ 231743 w 468630"/>
                <a:gd name="connsiteY4" fmla="*/ 97631 h 312039"/>
                <a:gd name="connsiteX5" fmla="*/ 187357 w 468630"/>
                <a:gd name="connsiteY5" fmla="*/ 97631 h 312039"/>
                <a:gd name="connsiteX6" fmla="*/ 187357 w 468630"/>
                <a:gd name="connsiteY6" fmla="*/ 57436 h 312039"/>
                <a:gd name="connsiteX7" fmla="*/ 150781 w 468630"/>
                <a:gd name="connsiteY7" fmla="*/ 57436 h 312039"/>
                <a:gd name="connsiteX8" fmla="*/ 150781 w 468630"/>
                <a:gd name="connsiteY8" fmla="*/ 11430 h 312039"/>
                <a:gd name="connsiteX9" fmla="*/ 41529 w 468630"/>
                <a:gd name="connsiteY9" fmla="*/ 11430 h 312039"/>
                <a:gd name="connsiteX10" fmla="*/ 41529 w 468630"/>
                <a:gd name="connsiteY10" fmla="*/ 220980 h 312039"/>
                <a:gd name="connsiteX11" fmla="*/ 11430 w 468630"/>
                <a:gd name="connsiteY11" fmla="*/ 220980 h 312039"/>
                <a:gd name="connsiteX12" fmla="*/ 11430 w 468630"/>
                <a:gd name="connsiteY12" fmla="*/ 312039 h 312039"/>
                <a:gd name="connsiteX13" fmla="*/ 0 w 468630"/>
                <a:gd name="connsiteY13" fmla="*/ 312039 h 312039"/>
                <a:gd name="connsiteX14" fmla="*/ 0 w 468630"/>
                <a:gd name="connsiteY14" fmla="*/ 209550 h 312039"/>
                <a:gd name="connsiteX15" fmla="*/ 30194 w 468630"/>
                <a:gd name="connsiteY15" fmla="*/ 209550 h 312039"/>
                <a:gd name="connsiteX16" fmla="*/ 30194 w 468630"/>
                <a:gd name="connsiteY16" fmla="*/ 0 h 312039"/>
                <a:gd name="connsiteX17" fmla="*/ 162211 w 468630"/>
                <a:gd name="connsiteY17" fmla="*/ 0 h 312039"/>
                <a:gd name="connsiteX18" fmla="*/ 162211 w 468630"/>
                <a:gd name="connsiteY18" fmla="*/ 46006 h 312039"/>
                <a:gd name="connsiteX19" fmla="*/ 198691 w 468630"/>
                <a:gd name="connsiteY19" fmla="*/ 46006 h 312039"/>
                <a:gd name="connsiteX20" fmla="*/ 198691 w 468630"/>
                <a:gd name="connsiteY20" fmla="*/ 86201 h 312039"/>
                <a:gd name="connsiteX21" fmla="*/ 243174 w 468630"/>
                <a:gd name="connsiteY21" fmla="*/ 86201 h 312039"/>
                <a:gd name="connsiteX22" fmla="*/ 243174 w 468630"/>
                <a:gd name="connsiteY22" fmla="*/ 136493 h 312039"/>
                <a:gd name="connsiteX23" fmla="*/ 468630 w 468630"/>
                <a:gd name="connsiteY23" fmla="*/ 136493 h 312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8630" h="312039">
                  <a:moveTo>
                    <a:pt x="468630" y="312039"/>
                  </a:moveTo>
                  <a:lnTo>
                    <a:pt x="457200" y="312039"/>
                  </a:lnTo>
                  <a:lnTo>
                    <a:pt x="457200" y="147923"/>
                  </a:lnTo>
                  <a:lnTo>
                    <a:pt x="231743" y="147923"/>
                  </a:lnTo>
                  <a:lnTo>
                    <a:pt x="231743" y="97631"/>
                  </a:lnTo>
                  <a:lnTo>
                    <a:pt x="187357" y="97631"/>
                  </a:lnTo>
                  <a:lnTo>
                    <a:pt x="187357" y="57436"/>
                  </a:lnTo>
                  <a:lnTo>
                    <a:pt x="150781" y="57436"/>
                  </a:lnTo>
                  <a:lnTo>
                    <a:pt x="150781" y="11430"/>
                  </a:lnTo>
                  <a:lnTo>
                    <a:pt x="41529" y="11430"/>
                  </a:lnTo>
                  <a:lnTo>
                    <a:pt x="41529" y="220980"/>
                  </a:lnTo>
                  <a:lnTo>
                    <a:pt x="11430" y="220980"/>
                  </a:lnTo>
                  <a:lnTo>
                    <a:pt x="11430" y="312039"/>
                  </a:lnTo>
                  <a:lnTo>
                    <a:pt x="0" y="312039"/>
                  </a:lnTo>
                  <a:lnTo>
                    <a:pt x="0" y="209550"/>
                  </a:lnTo>
                  <a:lnTo>
                    <a:pt x="30194" y="209550"/>
                  </a:lnTo>
                  <a:lnTo>
                    <a:pt x="30194" y="0"/>
                  </a:lnTo>
                  <a:lnTo>
                    <a:pt x="162211" y="0"/>
                  </a:lnTo>
                  <a:lnTo>
                    <a:pt x="162211" y="46006"/>
                  </a:lnTo>
                  <a:lnTo>
                    <a:pt x="198691" y="46006"/>
                  </a:lnTo>
                  <a:lnTo>
                    <a:pt x="198691" y="86201"/>
                  </a:lnTo>
                  <a:lnTo>
                    <a:pt x="243174" y="86201"/>
                  </a:lnTo>
                  <a:lnTo>
                    <a:pt x="243174" y="136493"/>
                  </a:lnTo>
                  <a:lnTo>
                    <a:pt x="468630" y="1364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EC4F1C0-52ED-1A70-2BA3-51497F9BBEE2}"/>
                </a:ext>
              </a:extLst>
            </p:cNvPr>
            <p:cNvSpPr/>
            <p:nvPr/>
          </p:nvSpPr>
          <p:spPr>
            <a:xfrm>
              <a:off x="7286624" y="5641891"/>
              <a:ext cx="320992" cy="376808"/>
            </a:xfrm>
            <a:custGeom>
              <a:avLst/>
              <a:gdLst>
                <a:gd name="connsiteX0" fmla="*/ 320993 w 320992"/>
                <a:gd name="connsiteY0" fmla="*/ 376809 h 376808"/>
                <a:gd name="connsiteX1" fmla="*/ 309563 w 320992"/>
                <a:gd name="connsiteY1" fmla="*/ 376809 h 376808"/>
                <a:gd name="connsiteX2" fmla="*/ 309563 w 320992"/>
                <a:gd name="connsiteY2" fmla="*/ 11430 h 376808"/>
                <a:gd name="connsiteX3" fmla="*/ 11430 w 320992"/>
                <a:gd name="connsiteY3" fmla="*/ 11430 h 376808"/>
                <a:gd name="connsiteX4" fmla="*/ 11430 w 320992"/>
                <a:gd name="connsiteY4" fmla="*/ 100584 h 376808"/>
                <a:gd name="connsiteX5" fmla="*/ 0 w 320992"/>
                <a:gd name="connsiteY5" fmla="*/ 100584 h 376808"/>
                <a:gd name="connsiteX6" fmla="*/ 0 w 320992"/>
                <a:gd name="connsiteY6" fmla="*/ 0 h 376808"/>
                <a:gd name="connsiteX7" fmla="*/ 320993 w 320992"/>
                <a:gd name="connsiteY7" fmla="*/ 0 h 37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992" h="376808">
                  <a:moveTo>
                    <a:pt x="320993" y="376809"/>
                  </a:moveTo>
                  <a:lnTo>
                    <a:pt x="309563" y="376809"/>
                  </a:lnTo>
                  <a:lnTo>
                    <a:pt x="309563" y="11430"/>
                  </a:lnTo>
                  <a:lnTo>
                    <a:pt x="11430" y="11430"/>
                  </a:lnTo>
                  <a:lnTo>
                    <a:pt x="11430" y="100584"/>
                  </a:lnTo>
                  <a:lnTo>
                    <a:pt x="0" y="100584"/>
                  </a:lnTo>
                  <a:lnTo>
                    <a:pt x="0" y="0"/>
                  </a:lnTo>
                  <a:lnTo>
                    <a:pt x="32099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7B2B61C-5424-1A7D-48CA-505B909B6924}"/>
                </a:ext>
              </a:extLst>
            </p:cNvPr>
            <p:cNvSpPr/>
            <p:nvPr/>
          </p:nvSpPr>
          <p:spPr>
            <a:xfrm>
              <a:off x="7426356" y="5184310"/>
              <a:ext cx="500348" cy="834390"/>
            </a:xfrm>
            <a:custGeom>
              <a:avLst/>
              <a:gdLst>
                <a:gd name="connsiteX0" fmla="*/ 500349 w 500348"/>
                <a:gd name="connsiteY0" fmla="*/ 834390 h 834390"/>
                <a:gd name="connsiteX1" fmla="*/ 488918 w 500348"/>
                <a:gd name="connsiteY1" fmla="*/ 834390 h 834390"/>
                <a:gd name="connsiteX2" fmla="*/ 488918 w 500348"/>
                <a:gd name="connsiteY2" fmla="*/ 662369 h 834390"/>
                <a:gd name="connsiteX3" fmla="*/ 419100 w 500348"/>
                <a:gd name="connsiteY3" fmla="*/ 662369 h 834390"/>
                <a:gd name="connsiteX4" fmla="*/ 419100 w 500348"/>
                <a:gd name="connsiteY4" fmla="*/ 85154 h 834390"/>
                <a:gd name="connsiteX5" fmla="*/ 294608 w 500348"/>
                <a:gd name="connsiteY5" fmla="*/ 11430 h 834390"/>
                <a:gd name="connsiteX6" fmla="*/ 132874 w 500348"/>
                <a:gd name="connsiteY6" fmla="*/ 11430 h 834390"/>
                <a:gd name="connsiteX7" fmla="*/ 11335 w 500348"/>
                <a:gd name="connsiteY7" fmla="*/ 96012 h 834390"/>
                <a:gd name="connsiteX8" fmla="*/ 11335 w 500348"/>
                <a:gd name="connsiteY8" fmla="*/ 439103 h 834390"/>
                <a:gd name="connsiteX9" fmla="*/ 0 w 500348"/>
                <a:gd name="connsiteY9" fmla="*/ 439103 h 834390"/>
                <a:gd name="connsiteX10" fmla="*/ 0 w 500348"/>
                <a:gd name="connsiteY10" fmla="*/ 90011 h 834390"/>
                <a:gd name="connsiteX11" fmla="*/ 129254 w 500348"/>
                <a:gd name="connsiteY11" fmla="*/ 0 h 834390"/>
                <a:gd name="connsiteX12" fmla="*/ 297752 w 500348"/>
                <a:gd name="connsiteY12" fmla="*/ 0 h 834390"/>
                <a:gd name="connsiteX13" fmla="*/ 299085 w 500348"/>
                <a:gd name="connsiteY13" fmla="*/ 762 h 834390"/>
                <a:gd name="connsiteX14" fmla="*/ 430435 w 500348"/>
                <a:gd name="connsiteY14" fmla="*/ 78677 h 834390"/>
                <a:gd name="connsiteX15" fmla="*/ 430435 w 500348"/>
                <a:gd name="connsiteY15" fmla="*/ 650938 h 834390"/>
                <a:gd name="connsiteX16" fmla="*/ 500349 w 500348"/>
                <a:gd name="connsiteY16" fmla="*/ 650938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0348" h="834390">
                  <a:moveTo>
                    <a:pt x="500349" y="834390"/>
                  </a:moveTo>
                  <a:lnTo>
                    <a:pt x="488918" y="834390"/>
                  </a:lnTo>
                  <a:lnTo>
                    <a:pt x="488918" y="662369"/>
                  </a:lnTo>
                  <a:lnTo>
                    <a:pt x="419100" y="662369"/>
                  </a:lnTo>
                  <a:lnTo>
                    <a:pt x="419100" y="85154"/>
                  </a:lnTo>
                  <a:lnTo>
                    <a:pt x="294608" y="11430"/>
                  </a:lnTo>
                  <a:lnTo>
                    <a:pt x="132874" y="11430"/>
                  </a:lnTo>
                  <a:lnTo>
                    <a:pt x="11335" y="96012"/>
                  </a:lnTo>
                  <a:lnTo>
                    <a:pt x="11335" y="439103"/>
                  </a:lnTo>
                  <a:lnTo>
                    <a:pt x="0" y="439103"/>
                  </a:lnTo>
                  <a:lnTo>
                    <a:pt x="0" y="90011"/>
                  </a:lnTo>
                  <a:lnTo>
                    <a:pt x="129254" y="0"/>
                  </a:lnTo>
                  <a:lnTo>
                    <a:pt x="297752" y="0"/>
                  </a:lnTo>
                  <a:lnTo>
                    <a:pt x="299085" y="762"/>
                  </a:lnTo>
                  <a:lnTo>
                    <a:pt x="430435" y="78677"/>
                  </a:lnTo>
                  <a:lnTo>
                    <a:pt x="430435" y="650938"/>
                  </a:lnTo>
                  <a:lnTo>
                    <a:pt x="500349" y="6509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0681A49-D3BA-932A-99AD-E84E67FA5C49}"/>
                </a:ext>
              </a:extLst>
            </p:cNvPr>
            <p:cNvSpPr/>
            <p:nvPr/>
          </p:nvSpPr>
          <p:spPr>
            <a:xfrm>
              <a:off x="7693056" y="5843154"/>
              <a:ext cx="205740" cy="175545"/>
            </a:xfrm>
            <a:custGeom>
              <a:avLst/>
              <a:gdLst>
                <a:gd name="connsiteX0" fmla="*/ 11335 w 205740"/>
                <a:gd name="connsiteY0" fmla="*/ 175546 h 175545"/>
                <a:gd name="connsiteX1" fmla="*/ 0 w 205740"/>
                <a:gd name="connsiteY1" fmla="*/ 175546 h 175545"/>
                <a:gd name="connsiteX2" fmla="*/ 0 w 205740"/>
                <a:gd name="connsiteY2" fmla="*/ 0 h 175545"/>
                <a:gd name="connsiteX3" fmla="*/ 81249 w 205740"/>
                <a:gd name="connsiteY3" fmla="*/ 0 h 175545"/>
                <a:gd name="connsiteX4" fmla="*/ 81249 w 205740"/>
                <a:gd name="connsiteY4" fmla="*/ 36481 h 175545"/>
                <a:gd name="connsiteX5" fmla="*/ 205740 w 205740"/>
                <a:gd name="connsiteY5" fmla="*/ 36481 h 175545"/>
                <a:gd name="connsiteX6" fmla="*/ 205740 w 205740"/>
                <a:gd name="connsiteY6" fmla="*/ 47911 h 175545"/>
                <a:gd name="connsiteX7" fmla="*/ 69818 w 205740"/>
                <a:gd name="connsiteY7" fmla="*/ 47911 h 175545"/>
                <a:gd name="connsiteX8" fmla="*/ 69818 w 205740"/>
                <a:gd name="connsiteY8" fmla="*/ 11430 h 175545"/>
                <a:gd name="connsiteX9" fmla="*/ 11335 w 205740"/>
                <a:gd name="connsiteY9" fmla="*/ 11430 h 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740" h="175545">
                  <a:moveTo>
                    <a:pt x="11335" y="175546"/>
                  </a:moveTo>
                  <a:lnTo>
                    <a:pt x="0" y="175546"/>
                  </a:lnTo>
                  <a:lnTo>
                    <a:pt x="0" y="0"/>
                  </a:lnTo>
                  <a:lnTo>
                    <a:pt x="81249" y="0"/>
                  </a:lnTo>
                  <a:lnTo>
                    <a:pt x="81249" y="36481"/>
                  </a:lnTo>
                  <a:lnTo>
                    <a:pt x="205740" y="36481"/>
                  </a:lnTo>
                  <a:lnTo>
                    <a:pt x="205740" y="47911"/>
                  </a:lnTo>
                  <a:lnTo>
                    <a:pt x="69818" y="47911"/>
                  </a:lnTo>
                  <a:lnTo>
                    <a:pt x="69818" y="11430"/>
                  </a:lnTo>
                  <a:lnTo>
                    <a:pt x="11335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64FE4C9-952E-0C04-F92E-C22C3E4462BD}"/>
                </a:ext>
              </a:extLst>
            </p:cNvPr>
            <p:cNvSpPr/>
            <p:nvPr/>
          </p:nvSpPr>
          <p:spPr>
            <a:xfrm>
              <a:off x="7446168" y="5242221"/>
              <a:ext cx="258222" cy="590931"/>
            </a:xfrm>
            <a:custGeom>
              <a:avLst/>
              <a:gdLst>
                <a:gd name="connsiteX0" fmla="*/ 258223 w 258222"/>
                <a:gd name="connsiteY0" fmla="*/ 590931 h 590931"/>
                <a:gd name="connsiteX1" fmla="*/ 246888 w 258222"/>
                <a:gd name="connsiteY1" fmla="*/ 590931 h 590931"/>
                <a:gd name="connsiteX2" fmla="*/ 246888 w 258222"/>
                <a:gd name="connsiteY2" fmla="*/ 11335 h 590931"/>
                <a:gd name="connsiteX3" fmla="*/ 191548 w 258222"/>
                <a:gd name="connsiteY3" fmla="*/ 11335 h 590931"/>
                <a:gd name="connsiteX4" fmla="*/ 191548 w 258222"/>
                <a:gd name="connsiteY4" fmla="*/ 94869 h 590931"/>
                <a:gd name="connsiteX5" fmla="*/ 48387 w 258222"/>
                <a:gd name="connsiteY5" fmla="*/ 94869 h 590931"/>
                <a:gd name="connsiteX6" fmla="*/ 48387 w 258222"/>
                <a:gd name="connsiteY6" fmla="*/ 66294 h 590931"/>
                <a:gd name="connsiteX7" fmla="*/ 11430 w 258222"/>
                <a:gd name="connsiteY7" fmla="*/ 66294 h 590931"/>
                <a:gd name="connsiteX8" fmla="*/ 11430 w 258222"/>
                <a:gd name="connsiteY8" fmla="*/ 381191 h 590931"/>
                <a:gd name="connsiteX9" fmla="*/ 0 w 258222"/>
                <a:gd name="connsiteY9" fmla="*/ 381191 h 590931"/>
                <a:gd name="connsiteX10" fmla="*/ 0 w 258222"/>
                <a:gd name="connsiteY10" fmla="*/ 54864 h 590931"/>
                <a:gd name="connsiteX11" fmla="*/ 59817 w 258222"/>
                <a:gd name="connsiteY11" fmla="*/ 54864 h 590931"/>
                <a:gd name="connsiteX12" fmla="*/ 59817 w 258222"/>
                <a:gd name="connsiteY12" fmla="*/ 83439 h 590931"/>
                <a:gd name="connsiteX13" fmla="*/ 180213 w 258222"/>
                <a:gd name="connsiteY13" fmla="*/ 83439 h 590931"/>
                <a:gd name="connsiteX14" fmla="*/ 180213 w 258222"/>
                <a:gd name="connsiteY14" fmla="*/ 0 h 590931"/>
                <a:gd name="connsiteX15" fmla="*/ 258223 w 258222"/>
                <a:gd name="connsiteY15" fmla="*/ 0 h 59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8222" h="590931">
                  <a:moveTo>
                    <a:pt x="258223" y="590931"/>
                  </a:moveTo>
                  <a:lnTo>
                    <a:pt x="246888" y="590931"/>
                  </a:lnTo>
                  <a:lnTo>
                    <a:pt x="246888" y="11335"/>
                  </a:lnTo>
                  <a:lnTo>
                    <a:pt x="191548" y="11335"/>
                  </a:lnTo>
                  <a:lnTo>
                    <a:pt x="191548" y="94869"/>
                  </a:lnTo>
                  <a:lnTo>
                    <a:pt x="48387" y="94869"/>
                  </a:lnTo>
                  <a:lnTo>
                    <a:pt x="48387" y="66294"/>
                  </a:lnTo>
                  <a:lnTo>
                    <a:pt x="11430" y="66294"/>
                  </a:lnTo>
                  <a:lnTo>
                    <a:pt x="11430" y="381191"/>
                  </a:lnTo>
                  <a:lnTo>
                    <a:pt x="0" y="381191"/>
                  </a:lnTo>
                  <a:lnTo>
                    <a:pt x="0" y="54864"/>
                  </a:lnTo>
                  <a:lnTo>
                    <a:pt x="59817" y="54864"/>
                  </a:lnTo>
                  <a:lnTo>
                    <a:pt x="59817" y="83439"/>
                  </a:lnTo>
                  <a:lnTo>
                    <a:pt x="180213" y="83439"/>
                  </a:lnTo>
                  <a:lnTo>
                    <a:pt x="180213" y="0"/>
                  </a:lnTo>
                  <a:lnTo>
                    <a:pt x="2582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A8AC885-A977-B265-CBB1-31DFE38E11F6}"/>
                </a:ext>
              </a:extLst>
            </p:cNvPr>
            <p:cNvSpPr/>
            <p:nvPr/>
          </p:nvSpPr>
          <p:spPr>
            <a:xfrm>
              <a:off x="7356442" y="4873128"/>
              <a:ext cx="366997" cy="704278"/>
            </a:xfrm>
            <a:custGeom>
              <a:avLst/>
              <a:gdLst>
                <a:gd name="connsiteX0" fmla="*/ 11430 w 366997"/>
                <a:gd name="connsiteY0" fmla="*/ 704278 h 704278"/>
                <a:gd name="connsiteX1" fmla="*/ 0 w 366997"/>
                <a:gd name="connsiteY1" fmla="*/ 704278 h 704278"/>
                <a:gd name="connsiteX2" fmla="*/ 0 w 366997"/>
                <a:gd name="connsiteY2" fmla="*/ 0 h 704278"/>
                <a:gd name="connsiteX3" fmla="*/ 366998 w 366997"/>
                <a:gd name="connsiteY3" fmla="*/ 0 h 704278"/>
                <a:gd name="connsiteX4" fmla="*/ 366998 w 366997"/>
                <a:gd name="connsiteY4" fmla="*/ 297847 h 704278"/>
                <a:gd name="connsiteX5" fmla="*/ 355663 w 366997"/>
                <a:gd name="connsiteY5" fmla="*/ 297847 h 704278"/>
                <a:gd name="connsiteX6" fmla="*/ 355663 w 366997"/>
                <a:gd name="connsiteY6" fmla="*/ 11525 h 704278"/>
                <a:gd name="connsiteX7" fmla="*/ 11430 w 366997"/>
                <a:gd name="connsiteY7" fmla="*/ 11525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6997" h="704278">
                  <a:moveTo>
                    <a:pt x="11430" y="704278"/>
                  </a:moveTo>
                  <a:lnTo>
                    <a:pt x="0" y="704278"/>
                  </a:lnTo>
                  <a:lnTo>
                    <a:pt x="0" y="0"/>
                  </a:lnTo>
                  <a:lnTo>
                    <a:pt x="366998" y="0"/>
                  </a:lnTo>
                  <a:lnTo>
                    <a:pt x="366998" y="297847"/>
                  </a:lnTo>
                  <a:lnTo>
                    <a:pt x="355663" y="297847"/>
                  </a:lnTo>
                  <a:lnTo>
                    <a:pt x="355663" y="11525"/>
                  </a:lnTo>
                  <a:lnTo>
                    <a:pt x="11430" y="11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5A20089-8555-0309-D14D-9834786BDC55}"/>
                </a:ext>
              </a:extLst>
            </p:cNvPr>
            <p:cNvSpPr/>
            <p:nvPr/>
          </p:nvSpPr>
          <p:spPr>
            <a:xfrm>
              <a:off x="7740681" y="4952566"/>
              <a:ext cx="246316" cy="1066133"/>
            </a:xfrm>
            <a:custGeom>
              <a:avLst/>
              <a:gdLst>
                <a:gd name="connsiteX0" fmla="*/ 246317 w 246316"/>
                <a:gd name="connsiteY0" fmla="*/ 1066133 h 1066133"/>
                <a:gd name="connsiteX1" fmla="*/ 234887 w 246316"/>
                <a:gd name="connsiteY1" fmla="*/ 1066133 h 1066133"/>
                <a:gd name="connsiteX2" fmla="*/ 234887 w 246316"/>
                <a:gd name="connsiteY2" fmla="*/ 863918 h 1066133"/>
                <a:gd name="connsiteX3" fmla="*/ 206312 w 246316"/>
                <a:gd name="connsiteY3" fmla="*/ 863918 h 1066133"/>
                <a:gd name="connsiteX4" fmla="*/ 206312 w 246316"/>
                <a:gd name="connsiteY4" fmla="*/ 145351 h 1066133"/>
                <a:gd name="connsiteX5" fmla="*/ 11335 w 246316"/>
                <a:gd name="connsiteY5" fmla="*/ 20860 h 1066133"/>
                <a:gd name="connsiteX6" fmla="*/ 11335 w 246316"/>
                <a:gd name="connsiteY6" fmla="*/ 227933 h 1066133"/>
                <a:gd name="connsiteX7" fmla="*/ 0 w 246316"/>
                <a:gd name="connsiteY7" fmla="*/ 227933 h 1066133"/>
                <a:gd name="connsiteX8" fmla="*/ 0 w 246316"/>
                <a:gd name="connsiteY8" fmla="*/ 0 h 1066133"/>
                <a:gd name="connsiteX9" fmla="*/ 217742 w 246316"/>
                <a:gd name="connsiteY9" fmla="*/ 139065 h 1066133"/>
                <a:gd name="connsiteX10" fmla="*/ 217742 w 246316"/>
                <a:gd name="connsiteY10" fmla="*/ 852487 h 1066133"/>
                <a:gd name="connsiteX11" fmla="*/ 246317 w 246316"/>
                <a:gd name="connsiteY11" fmla="*/ 852487 h 106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316" h="1066133">
                  <a:moveTo>
                    <a:pt x="246317" y="1066133"/>
                  </a:moveTo>
                  <a:lnTo>
                    <a:pt x="234887" y="1066133"/>
                  </a:lnTo>
                  <a:lnTo>
                    <a:pt x="234887" y="863918"/>
                  </a:lnTo>
                  <a:lnTo>
                    <a:pt x="206312" y="863918"/>
                  </a:lnTo>
                  <a:lnTo>
                    <a:pt x="206312" y="145351"/>
                  </a:lnTo>
                  <a:lnTo>
                    <a:pt x="11335" y="20860"/>
                  </a:lnTo>
                  <a:lnTo>
                    <a:pt x="11335" y="227933"/>
                  </a:lnTo>
                  <a:lnTo>
                    <a:pt x="0" y="227933"/>
                  </a:lnTo>
                  <a:lnTo>
                    <a:pt x="0" y="0"/>
                  </a:lnTo>
                  <a:lnTo>
                    <a:pt x="217742" y="139065"/>
                  </a:lnTo>
                  <a:lnTo>
                    <a:pt x="217742" y="852487"/>
                  </a:lnTo>
                  <a:lnTo>
                    <a:pt x="246317" y="8524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69977D1-E885-5143-070D-92AD6D61863C}"/>
                </a:ext>
              </a:extLst>
            </p:cNvPr>
            <p:cNvSpPr/>
            <p:nvPr/>
          </p:nvSpPr>
          <p:spPr>
            <a:xfrm>
              <a:off x="7043737" y="4947042"/>
              <a:ext cx="176498" cy="612933"/>
            </a:xfrm>
            <a:custGeom>
              <a:avLst/>
              <a:gdLst>
                <a:gd name="connsiteX0" fmla="*/ 176499 w 176498"/>
                <a:gd name="connsiteY0" fmla="*/ 612934 h 612933"/>
                <a:gd name="connsiteX1" fmla="*/ 165068 w 176498"/>
                <a:gd name="connsiteY1" fmla="*/ 612934 h 612933"/>
                <a:gd name="connsiteX2" fmla="*/ 165068 w 176498"/>
                <a:gd name="connsiteY2" fmla="*/ 12859 h 612933"/>
                <a:gd name="connsiteX3" fmla="*/ 11430 w 176498"/>
                <a:gd name="connsiteY3" fmla="*/ 30575 h 612933"/>
                <a:gd name="connsiteX4" fmla="*/ 11430 w 176498"/>
                <a:gd name="connsiteY4" fmla="*/ 41434 h 612933"/>
                <a:gd name="connsiteX5" fmla="*/ 0 w 176498"/>
                <a:gd name="connsiteY5" fmla="*/ 41434 h 612933"/>
                <a:gd name="connsiteX6" fmla="*/ 0 w 176498"/>
                <a:gd name="connsiteY6" fmla="*/ 20383 h 612933"/>
                <a:gd name="connsiteX7" fmla="*/ 176499 w 176498"/>
                <a:gd name="connsiteY7" fmla="*/ 0 h 6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498" h="612933">
                  <a:moveTo>
                    <a:pt x="176499" y="612934"/>
                  </a:moveTo>
                  <a:lnTo>
                    <a:pt x="165068" y="612934"/>
                  </a:lnTo>
                  <a:lnTo>
                    <a:pt x="165068" y="12859"/>
                  </a:lnTo>
                  <a:lnTo>
                    <a:pt x="11430" y="30575"/>
                  </a:lnTo>
                  <a:lnTo>
                    <a:pt x="11430" y="41434"/>
                  </a:lnTo>
                  <a:lnTo>
                    <a:pt x="0" y="41434"/>
                  </a:lnTo>
                  <a:lnTo>
                    <a:pt x="0" y="20383"/>
                  </a:lnTo>
                  <a:lnTo>
                    <a:pt x="1764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7D2930-0AC3-7F4A-9CA3-E0DF6A64AB63}"/>
                </a:ext>
              </a:extLst>
            </p:cNvPr>
            <p:cNvSpPr/>
            <p:nvPr/>
          </p:nvSpPr>
          <p:spPr>
            <a:xfrm>
              <a:off x="7970233" y="4974760"/>
              <a:ext cx="197739" cy="1043940"/>
            </a:xfrm>
            <a:custGeom>
              <a:avLst/>
              <a:gdLst>
                <a:gd name="connsiteX0" fmla="*/ 40577 w 197739"/>
                <a:gd name="connsiteY0" fmla="*/ 1043940 h 1043940"/>
                <a:gd name="connsiteX1" fmla="*/ 29146 w 197739"/>
                <a:gd name="connsiteY1" fmla="*/ 1043940 h 1043940"/>
                <a:gd name="connsiteX2" fmla="*/ 29146 w 197739"/>
                <a:gd name="connsiteY2" fmla="*/ 953262 h 1043940"/>
                <a:gd name="connsiteX3" fmla="*/ 137160 w 197739"/>
                <a:gd name="connsiteY3" fmla="*/ 953262 h 1043940"/>
                <a:gd name="connsiteX4" fmla="*/ 137160 w 197739"/>
                <a:gd name="connsiteY4" fmla="*/ 919163 h 1043940"/>
                <a:gd name="connsiteX5" fmla="*/ 186309 w 197739"/>
                <a:gd name="connsiteY5" fmla="*/ 919163 h 1043940"/>
                <a:gd name="connsiteX6" fmla="*/ 186309 w 197739"/>
                <a:gd name="connsiteY6" fmla="*/ 896493 h 1043940"/>
                <a:gd name="connsiteX7" fmla="*/ 145066 w 197739"/>
                <a:gd name="connsiteY7" fmla="*/ 896493 h 1043940"/>
                <a:gd name="connsiteX8" fmla="*/ 145066 w 197739"/>
                <a:gd name="connsiteY8" fmla="*/ 11430 h 1043940"/>
                <a:gd name="connsiteX9" fmla="*/ 88202 w 197739"/>
                <a:gd name="connsiteY9" fmla="*/ 11430 h 1043940"/>
                <a:gd name="connsiteX10" fmla="*/ 88202 w 197739"/>
                <a:gd name="connsiteY10" fmla="*/ 505206 h 1043940"/>
                <a:gd name="connsiteX11" fmla="*/ 69152 w 197739"/>
                <a:gd name="connsiteY11" fmla="*/ 505206 h 1043940"/>
                <a:gd name="connsiteX12" fmla="*/ 69152 w 197739"/>
                <a:gd name="connsiteY12" fmla="*/ 705231 h 1043940"/>
                <a:gd name="connsiteX13" fmla="*/ 0 w 197739"/>
                <a:gd name="connsiteY13" fmla="*/ 705231 h 1043940"/>
                <a:gd name="connsiteX14" fmla="*/ 0 w 197739"/>
                <a:gd name="connsiteY14" fmla="*/ 693801 h 1043940"/>
                <a:gd name="connsiteX15" fmla="*/ 57721 w 197739"/>
                <a:gd name="connsiteY15" fmla="*/ 693801 h 1043940"/>
                <a:gd name="connsiteX16" fmla="*/ 57721 w 197739"/>
                <a:gd name="connsiteY16" fmla="*/ 493776 h 1043940"/>
                <a:gd name="connsiteX17" fmla="*/ 76771 w 197739"/>
                <a:gd name="connsiteY17" fmla="*/ 493776 h 1043940"/>
                <a:gd name="connsiteX18" fmla="*/ 76771 w 197739"/>
                <a:gd name="connsiteY18" fmla="*/ 0 h 1043940"/>
                <a:gd name="connsiteX19" fmla="*/ 156496 w 197739"/>
                <a:gd name="connsiteY19" fmla="*/ 0 h 1043940"/>
                <a:gd name="connsiteX20" fmla="*/ 156496 w 197739"/>
                <a:gd name="connsiteY20" fmla="*/ 885063 h 1043940"/>
                <a:gd name="connsiteX21" fmla="*/ 197739 w 197739"/>
                <a:gd name="connsiteY21" fmla="*/ 885063 h 1043940"/>
                <a:gd name="connsiteX22" fmla="*/ 197739 w 197739"/>
                <a:gd name="connsiteY22" fmla="*/ 930593 h 1043940"/>
                <a:gd name="connsiteX23" fmla="*/ 148590 w 197739"/>
                <a:gd name="connsiteY23" fmla="*/ 930593 h 1043940"/>
                <a:gd name="connsiteX24" fmla="*/ 148590 w 197739"/>
                <a:gd name="connsiteY24" fmla="*/ 964692 h 1043940"/>
                <a:gd name="connsiteX25" fmla="*/ 40577 w 197739"/>
                <a:gd name="connsiteY25" fmla="*/ 964692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7739" h="1043940">
                  <a:moveTo>
                    <a:pt x="40577" y="1043940"/>
                  </a:moveTo>
                  <a:lnTo>
                    <a:pt x="29146" y="1043940"/>
                  </a:lnTo>
                  <a:lnTo>
                    <a:pt x="29146" y="953262"/>
                  </a:lnTo>
                  <a:lnTo>
                    <a:pt x="137160" y="953262"/>
                  </a:lnTo>
                  <a:lnTo>
                    <a:pt x="137160" y="919163"/>
                  </a:lnTo>
                  <a:lnTo>
                    <a:pt x="186309" y="919163"/>
                  </a:lnTo>
                  <a:lnTo>
                    <a:pt x="186309" y="896493"/>
                  </a:lnTo>
                  <a:lnTo>
                    <a:pt x="145066" y="896493"/>
                  </a:lnTo>
                  <a:lnTo>
                    <a:pt x="145066" y="11430"/>
                  </a:lnTo>
                  <a:lnTo>
                    <a:pt x="88202" y="11430"/>
                  </a:lnTo>
                  <a:lnTo>
                    <a:pt x="88202" y="505206"/>
                  </a:lnTo>
                  <a:lnTo>
                    <a:pt x="69152" y="505206"/>
                  </a:lnTo>
                  <a:lnTo>
                    <a:pt x="69152" y="705231"/>
                  </a:lnTo>
                  <a:lnTo>
                    <a:pt x="0" y="705231"/>
                  </a:lnTo>
                  <a:lnTo>
                    <a:pt x="0" y="693801"/>
                  </a:lnTo>
                  <a:lnTo>
                    <a:pt x="57721" y="693801"/>
                  </a:lnTo>
                  <a:lnTo>
                    <a:pt x="57721" y="493776"/>
                  </a:lnTo>
                  <a:lnTo>
                    <a:pt x="76771" y="493776"/>
                  </a:lnTo>
                  <a:lnTo>
                    <a:pt x="76771" y="0"/>
                  </a:lnTo>
                  <a:lnTo>
                    <a:pt x="156496" y="0"/>
                  </a:lnTo>
                  <a:lnTo>
                    <a:pt x="156496" y="885063"/>
                  </a:lnTo>
                  <a:lnTo>
                    <a:pt x="197739" y="885063"/>
                  </a:lnTo>
                  <a:lnTo>
                    <a:pt x="197739" y="930593"/>
                  </a:lnTo>
                  <a:lnTo>
                    <a:pt x="148590" y="930593"/>
                  </a:lnTo>
                  <a:lnTo>
                    <a:pt x="148590" y="964692"/>
                  </a:lnTo>
                  <a:lnTo>
                    <a:pt x="40577" y="9646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1B9404E-FEBF-8C3F-A49B-E256FEEA6BB8}"/>
                </a:ext>
              </a:extLst>
            </p:cNvPr>
            <p:cNvSpPr/>
            <p:nvPr/>
          </p:nvSpPr>
          <p:spPr>
            <a:xfrm>
              <a:off x="7970233" y="5511398"/>
              <a:ext cx="43814" cy="142208"/>
            </a:xfrm>
            <a:custGeom>
              <a:avLst/>
              <a:gdLst>
                <a:gd name="connsiteX0" fmla="*/ 43815 w 43814"/>
                <a:gd name="connsiteY0" fmla="*/ 142208 h 142208"/>
                <a:gd name="connsiteX1" fmla="*/ 32385 w 43814"/>
                <a:gd name="connsiteY1" fmla="*/ 142208 h 142208"/>
                <a:gd name="connsiteX2" fmla="*/ 32385 w 43814"/>
                <a:gd name="connsiteY2" fmla="*/ 11430 h 142208"/>
                <a:gd name="connsiteX3" fmla="*/ 0 w 43814"/>
                <a:gd name="connsiteY3" fmla="*/ 11430 h 142208"/>
                <a:gd name="connsiteX4" fmla="*/ 0 w 43814"/>
                <a:gd name="connsiteY4" fmla="*/ 0 h 142208"/>
                <a:gd name="connsiteX5" fmla="*/ 43815 w 43814"/>
                <a:gd name="connsiteY5" fmla="*/ 0 h 1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4" h="142208">
                  <a:moveTo>
                    <a:pt x="43815" y="142208"/>
                  </a:moveTo>
                  <a:lnTo>
                    <a:pt x="32385" y="142208"/>
                  </a:lnTo>
                  <a:lnTo>
                    <a:pt x="32385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4381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0C96BE3-4778-1989-683B-ECFDA97E0984}"/>
                </a:ext>
              </a:extLst>
            </p:cNvPr>
            <p:cNvSpPr/>
            <p:nvPr/>
          </p:nvSpPr>
          <p:spPr>
            <a:xfrm>
              <a:off x="8112156" y="4814454"/>
              <a:ext cx="338423" cy="1204245"/>
            </a:xfrm>
            <a:custGeom>
              <a:avLst/>
              <a:gdLst>
                <a:gd name="connsiteX0" fmla="*/ 338424 w 338423"/>
                <a:gd name="connsiteY0" fmla="*/ 1204246 h 1204245"/>
                <a:gd name="connsiteX1" fmla="*/ 326993 w 338423"/>
                <a:gd name="connsiteY1" fmla="*/ 1204246 h 1204245"/>
                <a:gd name="connsiteX2" fmla="*/ 326993 w 338423"/>
                <a:gd name="connsiteY2" fmla="*/ 11430 h 1204245"/>
                <a:gd name="connsiteX3" fmla="*/ 11430 w 338423"/>
                <a:gd name="connsiteY3" fmla="*/ 11430 h 1204245"/>
                <a:gd name="connsiteX4" fmla="*/ 11430 w 338423"/>
                <a:gd name="connsiteY4" fmla="*/ 148590 h 1204245"/>
                <a:gd name="connsiteX5" fmla="*/ 0 w 338423"/>
                <a:gd name="connsiteY5" fmla="*/ 148590 h 1204245"/>
                <a:gd name="connsiteX6" fmla="*/ 0 w 338423"/>
                <a:gd name="connsiteY6" fmla="*/ 0 h 1204245"/>
                <a:gd name="connsiteX7" fmla="*/ 338424 w 338423"/>
                <a:gd name="connsiteY7" fmla="*/ 0 h 120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423" h="1204245">
                  <a:moveTo>
                    <a:pt x="338424" y="1204246"/>
                  </a:moveTo>
                  <a:lnTo>
                    <a:pt x="326993" y="1204246"/>
                  </a:lnTo>
                  <a:lnTo>
                    <a:pt x="326993" y="11430"/>
                  </a:lnTo>
                  <a:lnTo>
                    <a:pt x="11430" y="11430"/>
                  </a:lnTo>
                  <a:lnTo>
                    <a:pt x="11430" y="148590"/>
                  </a:lnTo>
                  <a:lnTo>
                    <a:pt x="0" y="148590"/>
                  </a:lnTo>
                  <a:lnTo>
                    <a:pt x="0" y="0"/>
                  </a:lnTo>
                  <a:lnTo>
                    <a:pt x="33842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E41B30C-3737-4170-64F9-21B86FD9C71B}"/>
                </a:ext>
              </a:extLst>
            </p:cNvPr>
            <p:cNvSpPr/>
            <p:nvPr/>
          </p:nvSpPr>
          <p:spPr>
            <a:xfrm>
              <a:off x="8465533" y="4887415"/>
              <a:ext cx="56483" cy="1131284"/>
            </a:xfrm>
            <a:custGeom>
              <a:avLst/>
              <a:gdLst>
                <a:gd name="connsiteX0" fmla="*/ 56483 w 56483"/>
                <a:gd name="connsiteY0" fmla="*/ 1131284 h 1131284"/>
                <a:gd name="connsiteX1" fmla="*/ 45053 w 56483"/>
                <a:gd name="connsiteY1" fmla="*/ 1131284 h 1131284"/>
                <a:gd name="connsiteX2" fmla="*/ 45053 w 56483"/>
                <a:gd name="connsiteY2" fmla="*/ 11525 h 1131284"/>
                <a:gd name="connsiteX3" fmla="*/ 0 w 56483"/>
                <a:gd name="connsiteY3" fmla="*/ 11525 h 1131284"/>
                <a:gd name="connsiteX4" fmla="*/ 0 w 56483"/>
                <a:gd name="connsiteY4" fmla="*/ 0 h 1131284"/>
                <a:gd name="connsiteX5" fmla="*/ 56483 w 56483"/>
                <a:gd name="connsiteY5" fmla="*/ 0 h 113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83" h="1131284">
                  <a:moveTo>
                    <a:pt x="56483" y="1131284"/>
                  </a:moveTo>
                  <a:lnTo>
                    <a:pt x="45053" y="1131284"/>
                  </a:lnTo>
                  <a:lnTo>
                    <a:pt x="45053" y="11525"/>
                  </a:lnTo>
                  <a:lnTo>
                    <a:pt x="0" y="11525"/>
                  </a:lnTo>
                  <a:lnTo>
                    <a:pt x="0" y="0"/>
                  </a:lnTo>
                  <a:lnTo>
                    <a:pt x="564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2DA3A31-51C6-6768-03B5-BAF2D64C86E8}"/>
                </a:ext>
              </a:extLst>
            </p:cNvPr>
            <p:cNvSpPr/>
            <p:nvPr/>
          </p:nvSpPr>
          <p:spPr>
            <a:xfrm>
              <a:off x="8535351" y="4888463"/>
              <a:ext cx="318421" cy="1130236"/>
            </a:xfrm>
            <a:custGeom>
              <a:avLst/>
              <a:gdLst>
                <a:gd name="connsiteX0" fmla="*/ 318421 w 318421"/>
                <a:gd name="connsiteY0" fmla="*/ 1130237 h 1130236"/>
                <a:gd name="connsiteX1" fmla="*/ 306991 w 318421"/>
                <a:gd name="connsiteY1" fmla="*/ 1130237 h 1130236"/>
                <a:gd name="connsiteX2" fmla="*/ 306991 w 318421"/>
                <a:gd name="connsiteY2" fmla="*/ 397764 h 1130236"/>
                <a:gd name="connsiteX3" fmla="*/ 175546 w 318421"/>
                <a:gd name="connsiteY3" fmla="*/ 397764 h 1130236"/>
                <a:gd name="connsiteX4" fmla="*/ 175546 w 318421"/>
                <a:gd name="connsiteY4" fmla="*/ 501015 h 1130236"/>
                <a:gd name="connsiteX5" fmla="*/ 116491 w 318421"/>
                <a:gd name="connsiteY5" fmla="*/ 501015 h 1130236"/>
                <a:gd name="connsiteX6" fmla="*/ 116491 w 318421"/>
                <a:gd name="connsiteY6" fmla="*/ 345377 h 1130236"/>
                <a:gd name="connsiteX7" fmla="*/ 56198 w 318421"/>
                <a:gd name="connsiteY7" fmla="*/ 345377 h 1130236"/>
                <a:gd name="connsiteX8" fmla="*/ 56198 w 318421"/>
                <a:gd name="connsiteY8" fmla="*/ 47434 h 1130236"/>
                <a:gd name="connsiteX9" fmla="*/ 0 w 318421"/>
                <a:gd name="connsiteY9" fmla="*/ 9430 h 1130236"/>
                <a:gd name="connsiteX10" fmla="*/ 6382 w 318421"/>
                <a:gd name="connsiteY10" fmla="*/ 0 h 1130236"/>
                <a:gd name="connsiteX11" fmla="*/ 67628 w 318421"/>
                <a:gd name="connsiteY11" fmla="*/ 41338 h 1130236"/>
                <a:gd name="connsiteX12" fmla="*/ 67628 w 318421"/>
                <a:gd name="connsiteY12" fmla="*/ 333946 h 1130236"/>
                <a:gd name="connsiteX13" fmla="*/ 127921 w 318421"/>
                <a:gd name="connsiteY13" fmla="*/ 333946 h 1130236"/>
                <a:gd name="connsiteX14" fmla="*/ 127921 w 318421"/>
                <a:gd name="connsiteY14" fmla="*/ 489585 h 1130236"/>
                <a:gd name="connsiteX15" fmla="*/ 164116 w 318421"/>
                <a:gd name="connsiteY15" fmla="*/ 489585 h 1130236"/>
                <a:gd name="connsiteX16" fmla="*/ 164116 w 318421"/>
                <a:gd name="connsiteY16" fmla="*/ 386334 h 1130236"/>
                <a:gd name="connsiteX17" fmla="*/ 318421 w 318421"/>
                <a:gd name="connsiteY17" fmla="*/ 386334 h 113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8421" h="1130236">
                  <a:moveTo>
                    <a:pt x="318421" y="1130237"/>
                  </a:moveTo>
                  <a:lnTo>
                    <a:pt x="306991" y="1130237"/>
                  </a:lnTo>
                  <a:lnTo>
                    <a:pt x="306991" y="397764"/>
                  </a:lnTo>
                  <a:lnTo>
                    <a:pt x="175546" y="397764"/>
                  </a:lnTo>
                  <a:lnTo>
                    <a:pt x="175546" y="501015"/>
                  </a:lnTo>
                  <a:lnTo>
                    <a:pt x="116491" y="501015"/>
                  </a:lnTo>
                  <a:lnTo>
                    <a:pt x="116491" y="345377"/>
                  </a:lnTo>
                  <a:lnTo>
                    <a:pt x="56198" y="345377"/>
                  </a:lnTo>
                  <a:lnTo>
                    <a:pt x="56198" y="47434"/>
                  </a:lnTo>
                  <a:lnTo>
                    <a:pt x="0" y="9430"/>
                  </a:lnTo>
                  <a:lnTo>
                    <a:pt x="6382" y="0"/>
                  </a:lnTo>
                  <a:lnTo>
                    <a:pt x="67628" y="41338"/>
                  </a:lnTo>
                  <a:lnTo>
                    <a:pt x="67628" y="333946"/>
                  </a:lnTo>
                  <a:lnTo>
                    <a:pt x="127921" y="333946"/>
                  </a:lnTo>
                  <a:lnTo>
                    <a:pt x="127921" y="489585"/>
                  </a:lnTo>
                  <a:lnTo>
                    <a:pt x="164116" y="489585"/>
                  </a:lnTo>
                  <a:lnTo>
                    <a:pt x="164116" y="386334"/>
                  </a:lnTo>
                  <a:lnTo>
                    <a:pt x="318421" y="3863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3434392-B37A-BBB0-DF48-C9925EB4653F}"/>
                </a:ext>
              </a:extLst>
            </p:cNvPr>
            <p:cNvSpPr/>
            <p:nvPr/>
          </p:nvSpPr>
          <p:spPr>
            <a:xfrm>
              <a:off x="8857582" y="5468535"/>
              <a:ext cx="58102" cy="550164"/>
            </a:xfrm>
            <a:custGeom>
              <a:avLst/>
              <a:gdLst>
                <a:gd name="connsiteX0" fmla="*/ 58103 w 58102"/>
                <a:gd name="connsiteY0" fmla="*/ 550164 h 550164"/>
                <a:gd name="connsiteX1" fmla="*/ 46673 w 58102"/>
                <a:gd name="connsiteY1" fmla="*/ 550164 h 550164"/>
                <a:gd name="connsiteX2" fmla="*/ 46673 w 58102"/>
                <a:gd name="connsiteY2" fmla="*/ 11430 h 550164"/>
                <a:gd name="connsiteX3" fmla="*/ 0 w 58102"/>
                <a:gd name="connsiteY3" fmla="*/ 11430 h 550164"/>
                <a:gd name="connsiteX4" fmla="*/ 0 w 58102"/>
                <a:gd name="connsiteY4" fmla="*/ 0 h 550164"/>
                <a:gd name="connsiteX5" fmla="*/ 58103 w 58102"/>
                <a:gd name="connsiteY5" fmla="*/ 0 h 55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02" h="550164">
                  <a:moveTo>
                    <a:pt x="58103" y="550164"/>
                  </a:moveTo>
                  <a:lnTo>
                    <a:pt x="46673" y="550164"/>
                  </a:lnTo>
                  <a:lnTo>
                    <a:pt x="4667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581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3F283DF-1625-36C2-61EA-49CEDFCF1E96}"/>
                </a:ext>
              </a:extLst>
            </p:cNvPr>
            <p:cNvSpPr/>
            <p:nvPr/>
          </p:nvSpPr>
          <p:spPr>
            <a:xfrm>
              <a:off x="8927496" y="5622460"/>
              <a:ext cx="46958" cy="396240"/>
            </a:xfrm>
            <a:custGeom>
              <a:avLst/>
              <a:gdLst>
                <a:gd name="connsiteX0" fmla="*/ 46958 w 46958"/>
                <a:gd name="connsiteY0" fmla="*/ 396240 h 396240"/>
                <a:gd name="connsiteX1" fmla="*/ 35528 w 46958"/>
                <a:gd name="connsiteY1" fmla="*/ 396240 h 396240"/>
                <a:gd name="connsiteX2" fmla="*/ 35528 w 46958"/>
                <a:gd name="connsiteY2" fmla="*/ 11430 h 396240"/>
                <a:gd name="connsiteX3" fmla="*/ 0 w 46958"/>
                <a:gd name="connsiteY3" fmla="*/ 11430 h 396240"/>
                <a:gd name="connsiteX4" fmla="*/ 0 w 46958"/>
                <a:gd name="connsiteY4" fmla="*/ 0 h 396240"/>
                <a:gd name="connsiteX5" fmla="*/ 46958 w 46958"/>
                <a:gd name="connsiteY5" fmla="*/ 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58" h="396240">
                  <a:moveTo>
                    <a:pt x="46958" y="396240"/>
                  </a:moveTo>
                  <a:lnTo>
                    <a:pt x="35528" y="396240"/>
                  </a:lnTo>
                  <a:lnTo>
                    <a:pt x="35528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469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9A3A0E7-A47E-F8F0-6464-840CB9E49146}"/>
                </a:ext>
              </a:extLst>
            </p:cNvPr>
            <p:cNvSpPr/>
            <p:nvPr/>
          </p:nvSpPr>
          <p:spPr>
            <a:xfrm>
              <a:off x="8984646" y="5608172"/>
              <a:ext cx="229552" cy="410527"/>
            </a:xfrm>
            <a:custGeom>
              <a:avLst/>
              <a:gdLst>
                <a:gd name="connsiteX0" fmla="*/ 151733 w 229552"/>
                <a:gd name="connsiteY0" fmla="*/ 410528 h 410527"/>
                <a:gd name="connsiteX1" fmla="*/ 140303 w 229552"/>
                <a:gd name="connsiteY1" fmla="*/ 410528 h 410527"/>
                <a:gd name="connsiteX2" fmla="*/ 140303 w 229552"/>
                <a:gd name="connsiteY2" fmla="*/ 273082 h 410527"/>
                <a:gd name="connsiteX3" fmla="*/ 191071 w 229552"/>
                <a:gd name="connsiteY3" fmla="*/ 273082 h 410527"/>
                <a:gd name="connsiteX4" fmla="*/ 191071 w 229552"/>
                <a:gd name="connsiteY4" fmla="*/ 117443 h 410527"/>
                <a:gd name="connsiteX5" fmla="*/ 218122 w 229552"/>
                <a:gd name="connsiteY5" fmla="*/ 117443 h 410527"/>
                <a:gd name="connsiteX6" fmla="*/ 218122 w 229552"/>
                <a:gd name="connsiteY6" fmla="*/ 90869 h 410527"/>
                <a:gd name="connsiteX7" fmla="*/ 141922 w 229552"/>
                <a:gd name="connsiteY7" fmla="*/ 90869 h 410527"/>
                <a:gd name="connsiteX8" fmla="*/ 141922 w 229552"/>
                <a:gd name="connsiteY8" fmla="*/ 11430 h 410527"/>
                <a:gd name="connsiteX9" fmla="*/ 80296 w 229552"/>
                <a:gd name="connsiteY9" fmla="*/ 11430 h 410527"/>
                <a:gd name="connsiteX10" fmla="*/ 80296 w 229552"/>
                <a:gd name="connsiteY10" fmla="*/ 284512 h 410527"/>
                <a:gd name="connsiteX11" fmla="*/ 48196 w 229552"/>
                <a:gd name="connsiteY11" fmla="*/ 284512 h 410527"/>
                <a:gd name="connsiteX12" fmla="*/ 48196 w 229552"/>
                <a:gd name="connsiteY12" fmla="*/ 45148 h 410527"/>
                <a:gd name="connsiteX13" fmla="*/ 0 w 229552"/>
                <a:gd name="connsiteY13" fmla="*/ 45148 h 410527"/>
                <a:gd name="connsiteX14" fmla="*/ 0 w 229552"/>
                <a:gd name="connsiteY14" fmla="*/ 33719 h 410527"/>
                <a:gd name="connsiteX15" fmla="*/ 59627 w 229552"/>
                <a:gd name="connsiteY15" fmla="*/ 33719 h 410527"/>
                <a:gd name="connsiteX16" fmla="*/ 59627 w 229552"/>
                <a:gd name="connsiteY16" fmla="*/ 273082 h 410527"/>
                <a:gd name="connsiteX17" fmla="*/ 68866 w 229552"/>
                <a:gd name="connsiteY17" fmla="*/ 273082 h 410527"/>
                <a:gd name="connsiteX18" fmla="*/ 68866 w 229552"/>
                <a:gd name="connsiteY18" fmla="*/ 0 h 410527"/>
                <a:gd name="connsiteX19" fmla="*/ 153352 w 229552"/>
                <a:gd name="connsiteY19" fmla="*/ 0 h 410527"/>
                <a:gd name="connsiteX20" fmla="*/ 153352 w 229552"/>
                <a:gd name="connsiteY20" fmla="*/ 79438 h 410527"/>
                <a:gd name="connsiteX21" fmla="*/ 229552 w 229552"/>
                <a:gd name="connsiteY21" fmla="*/ 79438 h 410527"/>
                <a:gd name="connsiteX22" fmla="*/ 229552 w 229552"/>
                <a:gd name="connsiteY22" fmla="*/ 128873 h 410527"/>
                <a:gd name="connsiteX23" fmla="*/ 202502 w 229552"/>
                <a:gd name="connsiteY23" fmla="*/ 128873 h 410527"/>
                <a:gd name="connsiteX24" fmla="*/ 202502 w 229552"/>
                <a:gd name="connsiteY24" fmla="*/ 284512 h 410527"/>
                <a:gd name="connsiteX25" fmla="*/ 151733 w 229552"/>
                <a:gd name="connsiteY25" fmla="*/ 284512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9552" h="410527">
                  <a:moveTo>
                    <a:pt x="151733" y="410528"/>
                  </a:moveTo>
                  <a:lnTo>
                    <a:pt x="140303" y="410528"/>
                  </a:lnTo>
                  <a:lnTo>
                    <a:pt x="140303" y="273082"/>
                  </a:lnTo>
                  <a:lnTo>
                    <a:pt x="191071" y="273082"/>
                  </a:lnTo>
                  <a:lnTo>
                    <a:pt x="191071" y="117443"/>
                  </a:lnTo>
                  <a:lnTo>
                    <a:pt x="218122" y="117443"/>
                  </a:lnTo>
                  <a:lnTo>
                    <a:pt x="218122" y="90869"/>
                  </a:lnTo>
                  <a:lnTo>
                    <a:pt x="141922" y="90869"/>
                  </a:lnTo>
                  <a:lnTo>
                    <a:pt x="141922" y="11430"/>
                  </a:lnTo>
                  <a:lnTo>
                    <a:pt x="80296" y="11430"/>
                  </a:lnTo>
                  <a:lnTo>
                    <a:pt x="80296" y="284512"/>
                  </a:lnTo>
                  <a:lnTo>
                    <a:pt x="48196" y="284512"/>
                  </a:lnTo>
                  <a:lnTo>
                    <a:pt x="48196" y="45148"/>
                  </a:lnTo>
                  <a:lnTo>
                    <a:pt x="0" y="45148"/>
                  </a:lnTo>
                  <a:lnTo>
                    <a:pt x="0" y="33719"/>
                  </a:lnTo>
                  <a:lnTo>
                    <a:pt x="59627" y="33719"/>
                  </a:lnTo>
                  <a:lnTo>
                    <a:pt x="59627" y="273082"/>
                  </a:lnTo>
                  <a:lnTo>
                    <a:pt x="68866" y="273082"/>
                  </a:lnTo>
                  <a:lnTo>
                    <a:pt x="68866" y="0"/>
                  </a:lnTo>
                  <a:lnTo>
                    <a:pt x="153352" y="0"/>
                  </a:lnTo>
                  <a:lnTo>
                    <a:pt x="153352" y="79438"/>
                  </a:lnTo>
                  <a:lnTo>
                    <a:pt x="229552" y="79438"/>
                  </a:lnTo>
                  <a:lnTo>
                    <a:pt x="229552" y="128873"/>
                  </a:lnTo>
                  <a:lnTo>
                    <a:pt x="202502" y="128873"/>
                  </a:lnTo>
                  <a:lnTo>
                    <a:pt x="202502" y="284512"/>
                  </a:lnTo>
                  <a:lnTo>
                    <a:pt x="151733" y="2845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1E4A478-CE89-67A0-1AB7-ABE510E289E9}"/>
                </a:ext>
              </a:extLst>
            </p:cNvPr>
            <p:cNvSpPr/>
            <p:nvPr/>
          </p:nvSpPr>
          <p:spPr>
            <a:xfrm>
              <a:off x="9208483" y="5878110"/>
              <a:ext cx="335851" cy="140589"/>
            </a:xfrm>
            <a:custGeom>
              <a:avLst/>
              <a:gdLst>
                <a:gd name="connsiteX0" fmla="*/ 335852 w 335851"/>
                <a:gd name="connsiteY0" fmla="*/ 140589 h 140589"/>
                <a:gd name="connsiteX1" fmla="*/ 324421 w 335851"/>
                <a:gd name="connsiteY1" fmla="*/ 140589 h 140589"/>
                <a:gd name="connsiteX2" fmla="*/ 324421 w 335851"/>
                <a:gd name="connsiteY2" fmla="*/ 65342 h 140589"/>
                <a:gd name="connsiteX3" fmla="*/ 211741 w 335851"/>
                <a:gd name="connsiteY3" fmla="*/ 65342 h 140589"/>
                <a:gd name="connsiteX4" fmla="*/ 211741 w 335851"/>
                <a:gd name="connsiteY4" fmla="*/ 11430 h 140589"/>
                <a:gd name="connsiteX5" fmla="*/ 0 w 335851"/>
                <a:gd name="connsiteY5" fmla="*/ 11430 h 140589"/>
                <a:gd name="connsiteX6" fmla="*/ 0 w 335851"/>
                <a:gd name="connsiteY6" fmla="*/ 0 h 140589"/>
                <a:gd name="connsiteX7" fmla="*/ 223171 w 335851"/>
                <a:gd name="connsiteY7" fmla="*/ 0 h 140589"/>
                <a:gd name="connsiteX8" fmla="*/ 223171 w 335851"/>
                <a:gd name="connsiteY8" fmla="*/ 53912 h 140589"/>
                <a:gd name="connsiteX9" fmla="*/ 335852 w 335851"/>
                <a:gd name="connsiteY9" fmla="*/ 53912 h 14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5851" h="140589">
                  <a:moveTo>
                    <a:pt x="335852" y="140589"/>
                  </a:moveTo>
                  <a:lnTo>
                    <a:pt x="324421" y="140589"/>
                  </a:lnTo>
                  <a:lnTo>
                    <a:pt x="324421" y="65342"/>
                  </a:lnTo>
                  <a:lnTo>
                    <a:pt x="211741" y="65342"/>
                  </a:lnTo>
                  <a:lnTo>
                    <a:pt x="211741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223171" y="0"/>
                  </a:lnTo>
                  <a:lnTo>
                    <a:pt x="223171" y="53912"/>
                  </a:lnTo>
                  <a:lnTo>
                    <a:pt x="335852" y="53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CD941EB-BCA4-38A9-EE64-B7199780E78A}"/>
                </a:ext>
              </a:extLst>
            </p:cNvPr>
            <p:cNvSpPr/>
            <p:nvPr/>
          </p:nvSpPr>
          <p:spPr>
            <a:xfrm>
              <a:off x="9202768" y="5530448"/>
              <a:ext cx="298704" cy="389858"/>
            </a:xfrm>
            <a:custGeom>
              <a:avLst/>
              <a:gdLst>
                <a:gd name="connsiteX0" fmla="*/ 298704 w 298704"/>
                <a:gd name="connsiteY0" fmla="*/ 389858 h 389858"/>
                <a:gd name="connsiteX1" fmla="*/ 287274 w 298704"/>
                <a:gd name="connsiteY1" fmla="*/ 389858 h 389858"/>
                <a:gd name="connsiteX2" fmla="*/ 287274 w 298704"/>
                <a:gd name="connsiteY2" fmla="*/ 11430 h 389858"/>
                <a:gd name="connsiteX3" fmla="*/ 217742 w 298704"/>
                <a:gd name="connsiteY3" fmla="*/ 11430 h 389858"/>
                <a:gd name="connsiteX4" fmla="*/ 217742 w 298704"/>
                <a:gd name="connsiteY4" fmla="*/ 62198 h 389858"/>
                <a:gd name="connsiteX5" fmla="*/ 176499 w 298704"/>
                <a:gd name="connsiteY5" fmla="*/ 62198 h 389858"/>
                <a:gd name="connsiteX6" fmla="*/ 176499 w 298704"/>
                <a:gd name="connsiteY6" fmla="*/ 79629 h 389858"/>
                <a:gd name="connsiteX7" fmla="*/ 114586 w 298704"/>
                <a:gd name="connsiteY7" fmla="*/ 79629 h 389858"/>
                <a:gd name="connsiteX8" fmla="*/ 114586 w 298704"/>
                <a:gd name="connsiteY8" fmla="*/ 116205 h 389858"/>
                <a:gd name="connsiteX9" fmla="*/ 78105 w 298704"/>
                <a:gd name="connsiteY9" fmla="*/ 116205 h 389858"/>
                <a:gd name="connsiteX10" fmla="*/ 78105 w 298704"/>
                <a:gd name="connsiteY10" fmla="*/ 179642 h 389858"/>
                <a:gd name="connsiteX11" fmla="*/ 55817 w 298704"/>
                <a:gd name="connsiteY11" fmla="*/ 179642 h 389858"/>
                <a:gd name="connsiteX12" fmla="*/ 55817 w 298704"/>
                <a:gd name="connsiteY12" fmla="*/ 208217 h 389858"/>
                <a:gd name="connsiteX13" fmla="*/ 36767 w 298704"/>
                <a:gd name="connsiteY13" fmla="*/ 208217 h 389858"/>
                <a:gd name="connsiteX14" fmla="*/ 36767 w 298704"/>
                <a:gd name="connsiteY14" fmla="*/ 236792 h 389858"/>
                <a:gd name="connsiteX15" fmla="*/ 11430 w 298704"/>
                <a:gd name="connsiteY15" fmla="*/ 236792 h 389858"/>
                <a:gd name="connsiteX16" fmla="*/ 11430 w 298704"/>
                <a:gd name="connsiteY16" fmla="*/ 334328 h 389858"/>
                <a:gd name="connsiteX17" fmla="*/ 0 w 298704"/>
                <a:gd name="connsiteY17" fmla="*/ 334328 h 389858"/>
                <a:gd name="connsiteX18" fmla="*/ 0 w 298704"/>
                <a:gd name="connsiteY18" fmla="*/ 225362 h 389858"/>
                <a:gd name="connsiteX19" fmla="*/ 25337 w 298704"/>
                <a:gd name="connsiteY19" fmla="*/ 225362 h 389858"/>
                <a:gd name="connsiteX20" fmla="*/ 25337 w 298704"/>
                <a:gd name="connsiteY20" fmla="*/ 196787 h 389858"/>
                <a:gd name="connsiteX21" fmla="*/ 44387 w 298704"/>
                <a:gd name="connsiteY21" fmla="*/ 196787 h 389858"/>
                <a:gd name="connsiteX22" fmla="*/ 44387 w 298704"/>
                <a:gd name="connsiteY22" fmla="*/ 168212 h 389858"/>
                <a:gd name="connsiteX23" fmla="*/ 66675 w 298704"/>
                <a:gd name="connsiteY23" fmla="*/ 168212 h 389858"/>
                <a:gd name="connsiteX24" fmla="*/ 66675 w 298704"/>
                <a:gd name="connsiteY24" fmla="*/ 104775 h 389858"/>
                <a:gd name="connsiteX25" fmla="*/ 103156 w 298704"/>
                <a:gd name="connsiteY25" fmla="*/ 104775 h 389858"/>
                <a:gd name="connsiteX26" fmla="*/ 103156 w 298704"/>
                <a:gd name="connsiteY26" fmla="*/ 68199 h 389858"/>
                <a:gd name="connsiteX27" fmla="*/ 165068 w 298704"/>
                <a:gd name="connsiteY27" fmla="*/ 68199 h 389858"/>
                <a:gd name="connsiteX28" fmla="*/ 165068 w 298704"/>
                <a:gd name="connsiteY28" fmla="*/ 50768 h 389858"/>
                <a:gd name="connsiteX29" fmla="*/ 206312 w 298704"/>
                <a:gd name="connsiteY29" fmla="*/ 50768 h 389858"/>
                <a:gd name="connsiteX30" fmla="*/ 206312 w 298704"/>
                <a:gd name="connsiteY30" fmla="*/ 0 h 389858"/>
                <a:gd name="connsiteX31" fmla="*/ 298704 w 298704"/>
                <a:gd name="connsiteY31" fmla="*/ 0 h 38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8704" h="389858">
                  <a:moveTo>
                    <a:pt x="298704" y="389858"/>
                  </a:moveTo>
                  <a:lnTo>
                    <a:pt x="287274" y="389858"/>
                  </a:lnTo>
                  <a:lnTo>
                    <a:pt x="287274" y="11430"/>
                  </a:lnTo>
                  <a:lnTo>
                    <a:pt x="217742" y="11430"/>
                  </a:lnTo>
                  <a:lnTo>
                    <a:pt x="217742" y="62198"/>
                  </a:lnTo>
                  <a:lnTo>
                    <a:pt x="176499" y="62198"/>
                  </a:lnTo>
                  <a:lnTo>
                    <a:pt x="176499" y="79629"/>
                  </a:lnTo>
                  <a:lnTo>
                    <a:pt x="114586" y="79629"/>
                  </a:lnTo>
                  <a:lnTo>
                    <a:pt x="114586" y="116205"/>
                  </a:lnTo>
                  <a:lnTo>
                    <a:pt x="78105" y="116205"/>
                  </a:lnTo>
                  <a:lnTo>
                    <a:pt x="78105" y="179642"/>
                  </a:lnTo>
                  <a:lnTo>
                    <a:pt x="55817" y="179642"/>
                  </a:lnTo>
                  <a:lnTo>
                    <a:pt x="55817" y="208217"/>
                  </a:lnTo>
                  <a:lnTo>
                    <a:pt x="36767" y="208217"/>
                  </a:lnTo>
                  <a:lnTo>
                    <a:pt x="36767" y="236792"/>
                  </a:lnTo>
                  <a:lnTo>
                    <a:pt x="11430" y="236792"/>
                  </a:lnTo>
                  <a:lnTo>
                    <a:pt x="11430" y="334328"/>
                  </a:lnTo>
                  <a:lnTo>
                    <a:pt x="0" y="334328"/>
                  </a:lnTo>
                  <a:lnTo>
                    <a:pt x="0" y="225362"/>
                  </a:lnTo>
                  <a:lnTo>
                    <a:pt x="25337" y="225362"/>
                  </a:lnTo>
                  <a:lnTo>
                    <a:pt x="25337" y="196787"/>
                  </a:lnTo>
                  <a:lnTo>
                    <a:pt x="44387" y="196787"/>
                  </a:lnTo>
                  <a:lnTo>
                    <a:pt x="44387" y="168212"/>
                  </a:lnTo>
                  <a:lnTo>
                    <a:pt x="66675" y="168212"/>
                  </a:lnTo>
                  <a:lnTo>
                    <a:pt x="66675" y="104775"/>
                  </a:lnTo>
                  <a:lnTo>
                    <a:pt x="103156" y="104775"/>
                  </a:lnTo>
                  <a:lnTo>
                    <a:pt x="103156" y="68199"/>
                  </a:lnTo>
                  <a:lnTo>
                    <a:pt x="165068" y="68199"/>
                  </a:lnTo>
                  <a:lnTo>
                    <a:pt x="165068" y="50768"/>
                  </a:lnTo>
                  <a:lnTo>
                    <a:pt x="206312" y="50768"/>
                  </a:lnTo>
                  <a:lnTo>
                    <a:pt x="206312" y="0"/>
                  </a:lnTo>
                  <a:lnTo>
                    <a:pt x="2987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A3AA00F-5F6B-C2EA-876D-3F89AC28FD8F}"/>
                </a:ext>
              </a:extLst>
            </p:cNvPr>
            <p:cNvSpPr/>
            <p:nvPr/>
          </p:nvSpPr>
          <p:spPr>
            <a:xfrm>
              <a:off x="9516426" y="5622460"/>
              <a:ext cx="120015" cy="396240"/>
            </a:xfrm>
            <a:custGeom>
              <a:avLst/>
              <a:gdLst>
                <a:gd name="connsiteX0" fmla="*/ 120015 w 120015"/>
                <a:gd name="connsiteY0" fmla="*/ 396240 h 396240"/>
                <a:gd name="connsiteX1" fmla="*/ 108585 w 120015"/>
                <a:gd name="connsiteY1" fmla="*/ 396240 h 396240"/>
                <a:gd name="connsiteX2" fmla="*/ 108585 w 120015"/>
                <a:gd name="connsiteY2" fmla="*/ 254318 h 396240"/>
                <a:gd name="connsiteX3" fmla="*/ 70485 w 120015"/>
                <a:gd name="connsiteY3" fmla="*/ 254318 h 396240"/>
                <a:gd name="connsiteX4" fmla="*/ 70485 w 120015"/>
                <a:gd name="connsiteY4" fmla="*/ 11430 h 396240"/>
                <a:gd name="connsiteX5" fmla="*/ 0 w 120015"/>
                <a:gd name="connsiteY5" fmla="*/ 11430 h 396240"/>
                <a:gd name="connsiteX6" fmla="*/ 0 w 120015"/>
                <a:gd name="connsiteY6" fmla="*/ 0 h 396240"/>
                <a:gd name="connsiteX7" fmla="*/ 81915 w 120015"/>
                <a:gd name="connsiteY7" fmla="*/ 0 h 396240"/>
                <a:gd name="connsiteX8" fmla="*/ 81915 w 120015"/>
                <a:gd name="connsiteY8" fmla="*/ 242888 h 396240"/>
                <a:gd name="connsiteX9" fmla="*/ 120015 w 120015"/>
                <a:gd name="connsiteY9" fmla="*/ 242888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" h="396240">
                  <a:moveTo>
                    <a:pt x="120015" y="396240"/>
                  </a:moveTo>
                  <a:lnTo>
                    <a:pt x="108585" y="396240"/>
                  </a:lnTo>
                  <a:lnTo>
                    <a:pt x="108585" y="254318"/>
                  </a:lnTo>
                  <a:lnTo>
                    <a:pt x="70485" y="254318"/>
                  </a:lnTo>
                  <a:lnTo>
                    <a:pt x="70485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81915" y="0"/>
                  </a:lnTo>
                  <a:lnTo>
                    <a:pt x="81915" y="242888"/>
                  </a:lnTo>
                  <a:lnTo>
                    <a:pt x="120015" y="2428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F4BA0A8-B858-8BF5-341E-FB67DEA82C38}"/>
                </a:ext>
              </a:extLst>
            </p:cNvPr>
            <p:cNvSpPr/>
            <p:nvPr/>
          </p:nvSpPr>
          <p:spPr>
            <a:xfrm>
              <a:off x="9608533" y="5647891"/>
              <a:ext cx="153352" cy="370808"/>
            </a:xfrm>
            <a:custGeom>
              <a:avLst/>
              <a:gdLst>
                <a:gd name="connsiteX0" fmla="*/ 153352 w 153352"/>
                <a:gd name="connsiteY0" fmla="*/ 370808 h 370808"/>
                <a:gd name="connsiteX1" fmla="*/ 141922 w 153352"/>
                <a:gd name="connsiteY1" fmla="*/ 370808 h 370808"/>
                <a:gd name="connsiteX2" fmla="*/ 141922 w 153352"/>
                <a:gd name="connsiteY2" fmla="*/ 336804 h 370808"/>
                <a:gd name="connsiteX3" fmla="*/ 86296 w 153352"/>
                <a:gd name="connsiteY3" fmla="*/ 336804 h 370808"/>
                <a:gd name="connsiteX4" fmla="*/ 86296 w 153352"/>
                <a:gd name="connsiteY4" fmla="*/ 11430 h 370808"/>
                <a:gd name="connsiteX5" fmla="*/ 0 w 153352"/>
                <a:gd name="connsiteY5" fmla="*/ 11430 h 370808"/>
                <a:gd name="connsiteX6" fmla="*/ 0 w 153352"/>
                <a:gd name="connsiteY6" fmla="*/ 0 h 370808"/>
                <a:gd name="connsiteX7" fmla="*/ 97727 w 153352"/>
                <a:gd name="connsiteY7" fmla="*/ 0 h 370808"/>
                <a:gd name="connsiteX8" fmla="*/ 97727 w 153352"/>
                <a:gd name="connsiteY8" fmla="*/ 325374 h 370808"/>
                <a:gd name="connsiteX9" fmla="*/ 153352 w 153352"/>
                <a:gd name="connsiteY9" fmla="*/ 325374 h 37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52" h="370808">
                  <a:moveTo>
                    <a:pt x="153352" y="370808"/>
                  </a:moveTo>
                  <a:lnTo>
                    <a:pt x="141922" y="370808"/>
                  </a:lnTo>
                  <a:lnTo>
                    <a:pt x="141922" y="336804"/>
                  </a:lnTo>
                  <a:lnTo>
                    <a:pt x="86296" y="336804"/>
                  </a:lnTo>
                  <a:lnTo>
                    <a:pt x="86296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97727" y="0"/>
                  </a:lnTo>
                  <a:lnTo>
                    <a:pt x="97727" y="325374"/>
                  </a:lnTo>
                  <a:lnTo>
                    <a:pt x="153352" y="3253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5644F32-CF9B-672E-8577-AB297AACD64D}"/>
                </a:ext>
              </a:extLst>
            </p:cNvPr>
            <p:cNvSpPr/>
            <p:nvPr/>
          </p:nvSpPr>
          <p:spPr>
            <a:xfrm>
              <a:off x="9716451" y="5666941"/>
              <a:ext cx="167640" cy="351758"/>
            </a:xfrm>
            <a:custGeom>
              <a:avLst/>
              <a:gdLst>
                <a:gd name="connsiteX0" fmla="*/ 167640 w 167640"/>
                <a:gd name="connsiteY0" fmla="*/ 351758 h 351758"/>
                <a:gd name="connsiteX1" fmla="*/ 156210 w 167640"/>
                <a:gd name="connsiteY1" fmla="*/ 351758 h 351758"/>
                <a:gd name="connsiteX2" fmla="*/ 156210 w 167640"/>
                <a:gd name="connsiteY2" fmla="*/ 314611 h 351758"/>
                <a:gd name="connsiteX3" fmla="*/ 100679 w 167640"/>
                <a:gd name="connsiteY3" fmla="*/ 314611 h 351758"/>
                <a:gd name="connsiteX4" fmla="*/ 100679 w 167640"/>
                <a:gd name="connsiteY4" fmla="*/ 11430 h 351758"/>
                <a:gd name="connsiteX5" fmla="*/ 0 w 167640"/>
                <a:gd name="connsiteY5" fmla="*/ 11430 h 351758"/>
                <a:gd name="connsiteX6" fmla="*/ 0 w 167640"/>
                <a:gd name="connsiteY6" fmla="*/ 0 h 351758"/>
                <a:gd name="connsiteX7" fmla="*/ 112109 w 167640"/>
                <a:gd name="connsiteY7" fmla="*/ 0 h 351758"/>
                <a:gd name="connsiteX8" fmla="*/ 112109 w 167640"/>
                <a:gd name="connsiteY8" fmla="*/ 303181 h 351758"/>
                <a:gd name="connsiteX9" fmla="*/ 167640 w 167640"/>
                <a:gd name="connsiteY9" fmla="*/ 303181 h 35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640" h="351758">
                  <a:moveTo>
                    <a:pt x="167640" y="351758"/>
                  </a:moveTo>
                  <a:lnTo>
                    <a:pt x="156210" y="351758"/>
                  </a:lnTo>
                  <a:lnTo>
                    <a:pt x="156210" y="314611"/>
                  </a:lnTo>
                  <a:lnTo>
                    <a:pt x="100679" y="314611"/>
                  </a:lnTo>
                  <a:lnTo>
                    <a:pt x="1006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03181"/>
                  </a:lnTo>
                  <a:lnTo>
                    <a:pt x="167640" y="3031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0AC6C61-78D6-6709-2E77-037B53C91A1F}"/>
                </a:ext>
              </a:extLst>
            </p:cNvPr>
            <p:cNvSpPr/>
            <p:nvPr/>
          </p:nvSpPr>
          <p:spPr>
            <a:xfrm>
              <a:off x="8867774" y="5368523"/>
              <a:ext cx="155924" cy="259651"/>
            </a:xfrm>
            <a:custGeom>
              <a:avLst/>
              <a:gdLst>
                <a:gd name="connsiteX0" fmla="*/ 155924 w 155924"/>
                <a:gd name="connsiteY0" fmla="*/ 259652 h 259651"/>
                <a:gd name="connsiteX1" fmla="*/ 144494 w 155924"/>
                <a:gd name="connsiteY1" fmla="*/ 259652 h 259651"/>
                <a:gd name="connsiteX2" fmla="*/ 144494 w 155924"/>
                <a:gd name="connsiteY2" fmla="*/ 125730 h 259651"/>
                <a:gd name="connsiteX3" fmla="*/ 69818 w 155924"/>
                <a:gd name="connsiteY3" fmla="*/ 125730 h 259651"/>
                <a:gd name="connsiteX4" fmla="*/ 69818 w 155924"/>
                <a:gd name="connsiteY4" fmla="*/ 11430 h 259651"/>
                <a:gd name="connsiteX5" fmla="*/ 11430 w 155924"/>
                <a:gd name="connsiteY5" fmla="*/ 11430 h 259651"/>
                <a:gd name="connsiteX6" fmla="*/ 11430 w 155924"/>
                <a:gd name="connsiteY6" fmla="*/ 87439 h 259651"/>
                <a:gd name="connsiteX7" fmla="*/ 0 w 155924"/>
                <a:gd name="connsiteY7" fmla="*/ 87439 h 259651"/>
                <a:gd name="connsiteX8" fmla="*/ 0 w 155924"/>
                <a:gd name="connsiteY8" fmla="*/ 0 h 259651"/>
                <a:gd name="connsiteX9" fmla="*/ 81249 w 155924"/>
                <a:gd name="connsiteY9" fmla="*/ 0 h 259651"/>
                <a:gd name="connsiteX10" fmla="*/ 81249 w 155924"/>
                <a:gd name="connsiteY10" fmla="*/ 114300 h 259651"/>
                <a:gd name="connsiteX11" fmla="*/ 155924 w 155924"/>
                <a:gd name="connsiteY11" fmla="*/ 114300 h 25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924" h="259651">
                  <a:moveTo>
                    <a:pt x="155924" y="259652"/>
                  </a:moveTo>
                  <a:lnTo>
                    <a:pt x="144494" y="259652"/>
                  </a:lnTo>
                  <a:lnTo>
                    <a:pt x="144494" y="125730"/>
                  </a:lnTo>
                  <a:lnTo>
                    <a:pt x="69818" y="125730"/>
                  </a:lnTo>
                  <a:lnTo>
                    <a:pt x="69818" y="11430"/>
                  </a:lnTo>
                  <a:lnTo>
                    <a:pt x="11430" y="11430"/>
                  </a:lnTo>
                  <a:lnTo>
                    <a:pt x="11430" y="87439"/>
                  </a:lnTo>
                  <a:lnTo>
                    <a:pt x="0" y="87439"/>
                  </a:lnTo>
                  <a:lnTo>
                    <a:pt x="0" y="0"/>
                  </a:lnTo>
                  <a:lnTo>
                    <a:pt x="81249" y="0"/>
                  </a:lnTo>
                  <a:lnTo>
                    <a:pt x="81249" y="114300"/>
                  </a:lnTo>
                  <a:lnTo>
                    <a:pt x="155924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BD2A1AB-3091-3AEE-3472-4BF641B467DA}"/>
                </a:ext>
              </a:extLst>
            </p:cNvPr>
            <p:cNvSpPr/>
            <p:nvPr/>
          </p:nvSpPr>
          <p:spPr>
            <a:xfrm>
              <a:off x="3078289" y="5912305"/>
              <a:ext cx="300799" cy="7905"/>
            </a:xfrm>
            <a:custGeom>
              <a:avLst/>
              <a:gdLst>
                <a:gd name="connsiteX0" fmla="*/ 0 w 300799"/>
                <a:gd name="connsiteY0" fmla="*/ 0 h 7905"/>
                <a:gd name="connsiteX1" fmla="*/ 300800 w 300799"/>
                <a:gd name="connsiteY1" fmla="*/ 0 h 7905"/>
                <a:gd name="connsiteX2" fmla="*/ 300800 w 300799"/>
                <a:gd name="connsiteY2" fmla="*/ 7906 h 7905"/>
                <a:gd name="connsiteX3" fmla="*/ 0 w 300799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99" h="7905">
                  <a:moveTo>
                    <a:pt x="0" y="0"/>
                  </a:moveTo>
                  <a:lnTo>
                    <a:pt x="300800" y="0"/>
                  </a:lnTo>
                  <a:lnTo>
                    <a:pt x="300800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CAE3297-0CA3-6C6F-D1A1-E2733FEEDCAD}"/>
                </a:ext>
              </a:extLst>
            </p:cNvPr>
            <p:cNvSpPr/>
            <p:nvPr/>
          </p:nvSpPr>
          <p:spPr>
            <a:xfrm>
              <a:off x="3113626" y="5893065"/>
              <a:ext cx="265556" cy="7905"/>
            </a:xfrm>
            <a:custGeom>
              <a:avLst/>
              <a:gdLst>
                <a:gd name="connsiteX0" fmla="*/ 0 w 265556"/>
                <a:gd name="connsiteY0" fmla="*/ 0 h 7905"/>
                <a:gd name="connsiteX1" fmla="*/ 265557 w 265556"/>
                <a:gd name="connsiteY1" fmla="*/ 0 h 7905"/>
                <a:gd name="connsiteX2" fmla="*/ 265557 w 265556"/>
                <a:gd name="connsiteY2" fmla="*/ 7906 h 7905"/>
                <a:gd name="connsiteX3" fmla="*/ 0 w 265556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556" h="7905">
                  <a:moveTo>
                    <a:pt x="0" y="0"/>
                  </a:moveTo>
                  <a:lnTo>
                    <a:pt x="265557" y="0"/>
                  </a:lnTo>
                  <a:lnTo>
                    <a:pt x="265557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109F938-FED5-D9F1-662C-7B80B226D21D}"/>
                </a:ext>
              </a:extLst>
            </p:cNvPr>
            <p:cNvSpPr/>
            <p:nvPr/>
          </p:nvSpPr>
          <p:spPr>
            <a:xfrm>
              <a:off x="3156870" y="5873824"/>
              <a:ext cx="222218" cy="7905"/>
            </a:xfrm>
            <a:custGeom>
              <a:avLst/>
              <a:gdLst>
                <a:gd name="connsiteX0" fmla="*/ 0 w 222218"/>
                <a:gd name="connsiteY0" fmla="*/ 0 h 7905"/>
                <a:gd name="connsiteX1" fmla="*/ 222218 w 222218"/>
                <a:gd name="connsiteY1" fmla="*/ 0 h 7905"/>
                <a:gd name="connsiteX2" fmla="*/ 222218 w 222218"/>
                <a:gd name="connsiteY2" fmla="*/ 7905 h 7905"/>
                <a:gd name="connsiteX3" fmla="*/ 0 w 222218"/>
                <a:gd name="connsiteY3" fmla="*/ 7905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218" h="7905">
                  <a:moveTo>
                    <a:pt x="0" y="0"/>
                  </a:moveTo>
                  <a:lnTo>
                    <a:pt x="222218" y="0"/>
                  </a:lnTo>
                  <a:lnTo>
                    <a:pt x="222218" y="7905"/>
                  </a:lnTo>
                  <a:lnTo>
                    <a:pt x="0" y="79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D62CC70-E056-B69F-ACE2-64AD1A86CAF8}"/>
                </a:ext>
              </a:extLst>
            </p:cNvPr>
            <p:cNvSpPr/>
            <p:nvPr/>
          </p:nvSpPr>
          <p:spPr>
            <a:xfrm>
              <a:off x="3204495" y="5854584"/>
              <a:ext cx="174593" cy="7905"/>
            </a:xfrm>
            <a:custGeom>
              <a:avLst/>
              <a:gdLst>
                <a:gd name="connsiteX0" fmla="*/ 0 w 174593"/>
                <a:gd name="connsiteY0" fmla="*/ 0 h 7905"/>
                <a:gd name="connsiteX1" fmla="*/ 174593 w 174593"/>
                <a:gd name="connsiteY1" fmla="*/ 0 h 7905"/>
                <a:gd name="connsiteX2" fmla="*/ 174593 w 174593"/>
                <a:gd name="connsiteY2" fmla="*/ 7906 h 7905"/>
                <a:gd name="connsiteX3" fmla="*/ 0 w 174593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93" h="7905">
                  <a:moveTo>
                    <a:pt x="0" y="0"/>
                  </a:moveTo>
                  <a:lnTo>
                    <a:pt x="174593" y="0"/>
                  </a:lnTo>
                  <a:lnTo>
                    <a:pt x="174593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F9C8CF9-78F6-C22A-6E82-9F222507CEA2}"/>
                </a:ext>
              </a:extLst>
            </p:cNvPr>
            <p:cNvSpPr/>
            <p:nvPr/>
          </p:nvSpPr>
          <p:spPr>
            <a:xfrm>
              <a:off x="3093433" y="5099537"/>
              <a:ext cx="104775" cy="44481"/>
            </a:xfrm>
            <a:custGeom>
              <a:avLst/>
              <a:gdLst>
                <a:gd name="connsiteX0" fmla="*/ 0 w 104775"/>
                <a:gd name="connsiteY0" fmla="*/ 0 h 44481"/>
                <a:gd name="connsiteX1" fmla="*/ 104775 w 104775"/>
                <a:gd name="connsiteY1" fmla="*/ 0 h 44481"/>
                <a:gd name="connsiteX2" fmla="*/ 104775 w 104775"/>
                <a:gd name="connsiteY2" fmla="*/ 44482 h 44481"/>
                <a:gd name="connsiteX3" fmla="*/ 0 w 104775"/>
                <a:gd name="connsiteY3" fmla="*/ 44482 h 4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4481">
                  <a:moveTo>
                    <a:pt x="0" y="0"/>
                  </a:moveTo>
                  <a:lnTo>
                    <a:pt x="104775" y="0"/>
                  </a:lnTo>
                  <a:lnTo>
                    <a:pt x="104775" y="44482"/>
                  </a:lnTo>
                  <a:lnTo>
                    <a:pt x="0" y="44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BA7A50A-D931-BE37-EE80-12F545F4E174}"/>
                </a:ext>
              </a:extLst>
            </p:cNvPr>
            <p:cNvSpPr/>
            <p:nvPr/>
          </p:nvSpPr>
          <p:spPr>
            <a:xfrm>
              <a:off x="3496627" y="5231363"/>
              <a:ext cx="73056" cy="15906"/>
            </a:xfrm>
            <a:custGeom>
              <a:avLst/>
              <a:gdLst>
                <a:gd name="connsiteX0" fmla="*/ 0 w 73056"/>
                <a:gd name="connsiteY0" fmla="*/ 0 h 15906"/>
                <a:gd name="connsiteX1" fmla="*/ 73057 w 73056"/>
                <a:gd name="connsiteY1" fmla="*/ 0 h 15906"/>
                <a:gd name="connsiteX2" fmla="*/ 73057 w 73056"/>
                <a:gd name="connsiteY2" fmla="*/ 15907 h 15906"/>
                <a:gd name="connsiteX3" fmla="*/ 0 w 73056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5906">
                  <a:moveTo>
                    <a:pt x="0" y="0"/>
                  </a:moveTo>
                  <a:lnTo>
                    <a:pt x="73057" y="0"/>
                  </a:lnTo>
                  <a:lnTo>
                    <a:pt x="7305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9F786F7-310C-1D0D-F495-7E44AF6E391C}"/>
                </a:ext>
              </a:extLst>
            </p:cNvPr>
            <p:cNvSpPr/>
            <p:nvPr/>
          </p:nvSpPr>
          <p:spPr>
            <a:xfrm>
              <a:off x="3496627" y="5257557"/>
              <a:ext cx="84105" cy="15906"/>
            </a:xfrm>
            <a:custGeom>
              <a:avLst/>
              <a:gdLst>
                <a:gd name="connsiteX0" fmla="*/ 0 w 84105"/>
                <a:gd name="connsiteY0" fmla="*/ 0 h 15906"/>
                <a:gd name="connsiteX1" fmla="*/ 84106 w 84105"/>
                <a:gd name="connsiteY1" fmla="*/ 0 h 15906"/>
                <a:gd name="connsiteX2" fmla="*/ 84106 w 84105"/>
                <a:gd name="connsiteY2" fmla="*/ 15907 h 15906"/>
                <a:gd name="connsiteX3" fmla="*/ 0 w 8410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05" h="15906">
                  <a:moveTo>
                    <a:pt x="0" y="0"/>
                  </a:moveTo>
                  <a:lnTo>
                    <a:pt x="84106" y="0"/>
                  </a:lnTo>
                  <a:lnTo>
                    <a:pt x="84106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A70087A-1477-7880-7736-8C1905EC9182}"/>
                </a:ext>
              </a:extLst>
            </p:cNvPr>
            <p:cNvSpPr/>
            <p:nvPr/>
          </p:nvSpPr>
          <p:spPr>
            <a:xfrm>
              <a:off x="3496627" y="5283751"/>
              <a:ext cx="100012" cy="15906"/>
            </a:xfrm>
            <a:custGeom>
              <a:avLst/>
              <a:gdLst>
                <a:gd name="connsiteX0" fmla="*/ 0 w 100012"/>
                <a:gd name="connsiteY0" fmla="*/ 0 h 15906"/>
                <a:gd name="connsiteX1" fmla="*/ 100013 w 100012"/>
                <a:gd name="connsiteY1" fmla="*/ 0 h 15906"/>
                <a:gd name="connsiteX2" fmla="*/ 100013 w 100012"/>
                <a:gd name="connsiteY2" fmla="*/ 15907 h 15906"/>
                <a:gd name="connsiteX3" fmla="*/ 0 w 100012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12" h="15906">
                  <a:moveTo>
                    <a:pt x="0" y="0"/>
                  </a:moveTo>
                  <a:lnTo>
                    <a:pt x="100013" y="0"/>
                  </a:lnTo>
                  <a:lnTo>
                    <a:pt x="100013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238EEAF2-6D13-A059-E0DD-6949FF7E1475}"/>
                </a:ext>
              </a:extLst>
            </p:cNvPr>
            <p:cNvSpPr/>
            <p:nvPr/>
          </p:nvSpPr>
          <p:spPr>
            <a:xfrm>
              <a:off x="3496627" y="5309944"/>
              <a:ext cx="107156" cy="15906"/>
            </a:xfrm>
            <a:custGeom>
              <a:avLst/>
              <a:gdLst>
                <a:gd name="connsiteX0" fmla="*/ 0 w 107156"/>
                <a:gd name="connsiteY0" fmla="*/ 0 h 15906"/>
                <a:gd name="connsiteX1" fmla="*/ 107156 w 107156"/>
                <a:gd name="connsiteY1" fmla="*/ 0 h 15906"/>
                <a:gd name="connsiteX2" fmla="*/ 107156 w 107156"/>
                <a:gd name="connsiteY2" fmla="*/ 15907 h 15906"/>
                <a:gd name="connsiteX3" fmla="*/ 0 w 107156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156" h="15906">
                  <a:moveTo>
                    <a:pt x="0" y="0"/>
                  </a:moveTo>
                  <a:lnTo>
                    <a:pt x="107156" y="0"/>
                  </a:lnTo>
                  <a:lnTo>
                    <a:pt x="107156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8A991E7-2E36-FE35-371C-C93222296CB6}"/>
                </a:ext>
              </a:extLst>
            </p:cNvPr>
            <p:cNvSpPr/>
            <p:nvPr/>
          </p:nvSpPr>
          <p:spPr>
            <a:xfrm>
              <a:off x="3496627" y="5336138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B5771B3-8479-42A4-E345-4A4F4E48B117}"/>
                </a:ext>
              </a:extLst>
            </p:cNvPr>
            <p:cNvSpPr/>
            <p:nvPr/>
          </p:nvSpPr>
          <p:spPr>
            <a:xfrm>
              <a:off x="3496627" y="5362332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8AEED8E-9483-05AA-5A0E-1D652CCB65A2}"/>
                </a:ext>
              </a:extLst>
            </p:cNvPr>
            <p:cNvSpPr/>
            <p:nvPr/>
          </p:nvSpPr>
          <p:spPr>
            <a:xfrm>
              <a:off x="3496627" y="5388526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D18440D-C863-1760-5FB4-6CD726717726}"/>
                </a:ext>
              </a:extLst>
            </p:cNvPr>
            <p:cNvSpPr/>
            <p:nvPr/>
          </p:nvSpPr>
          <p:spPr>
            <a:xfrm>
              <a:off x="3496627" y="5414719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849DAA7-7091-6383-E27D-338837A7FD03}"/>
                </a:ext>
              </a:extLst>
            </p:cNvPr>
            <p:cNvSpPr/>
            <p:nvPr/>
          </p:nvSpPr>
          <p:spPr>
            <a:xfrm>
              <a:off x="3496627" y="5440913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407E9FC-CE32-C87C-3C1B-5098DC599882}"/>
                </a:ext>
              </a:extLst>
            </p:cNvPr>
            <p:cNvSpPr/>
            <p:nvPr/>
          </p:nvSpPr>
          <p:spPr>
            <a:xfrm>
              <a:off x="3496627" y="5467107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43CDDBA-EEF7-F02F-4EDF-A39C9BCD1405}"/>
                </a:ext>
              </a:extLst>
            </p:cNvPr>
            <p:cNvSpPr/>
            <p:nvPr/>
          </p:nvSpPr>
          <p:spPr>
            <a:xfrm>
              <a:off x="3496627" y="5493301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C37D4E5-F8DE-AF63-F55E-D3CDF6DB23A0}"/>
                </a:ext>
              </a:extLst>
            </p:cNvPr>
            <p:cNvSpPr/>
            <p:nvPr/>
          </p:nvSpPr>
          <p:spPr>
            <a:xfrm>
              <a:off x="3741133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53D6A36-C905-D7EB-BE3C-38A5DBF88920}"/>
                </a:ext>
              </a:extLst>
            </p:cNvPr>
            <p:cNvSpPr/>
            <p:nvPr/>
          </p:nvSpPr>
          <p:spPr>
            <a:xfrm>
              <a:off x="3741133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88FE4E2-0C25-A19E-E7AB-7D17D4678D26}"/>
                </a:ext>
              </a:extLst>
            </p:cNvPr>
            <p:cNvSpPr/>
            <p:nvPr/>
          </p:nvSpPr>
          <p:spPr>
            <a:xfrm>
              <a:off x="3799426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99289EC0-E008-5508-54AE-6C85FD5EE6A3}"/>
                </a:ext>
              </a:extLst>
            </p:cNvPr>
            <p:cNvSpPr/>
            <p:nvPr/>
          </p:nvSpPr>
          <p:spPr>
            <a:xfrm>
              <a:off x="3799426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3BCD247-C692-DA71-D3EF-F468DBFFF08F}"/>
                </a:ext>
              </a:extLst>
            </p:cNvPr>
            <p:cNvSpPr/>
            <p:nvPr/>
          </p:nvSpPr>
          <p:spPr>
            <a:xfrm>
              <a:off x="3857815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275AC45-C928-E2ED-441E-3F93F95DD9BC}"/>
                </a:ext>
              </a:extLst>
            </p:cNvPr>
            <p:cNvSpPr/>
            <p:nvPr/>
          </p:nvSpPr>
          <p:spPr>
            <a:xfrm>
              <a:off x="3857815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465CC2D-7213-1892-C820-AC24A45BB7DE}"/>
                </a:ext>
              </a:extLst>
            </p:cNvPr>
            <p:cNvSpPr/>
            <p:nvPr/>
          </p:nvSpPr>
          <p:spPr>
            <a:xfrm>
              <a:off x="3916108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03F6743-54A5-6B5E-8385-5177DF01542B}"/>
                </a:ext>
              </a:extLst>
            </p:cNvPr>
            <p:cNvSpPr/>
            <p:nvPr/>
          </p:nvSpPr>
          <p:spPr>
            <a:xfrm>
              <a:off x="3916108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763061F-1BB4-EA80-974A-C9A7787FD6E8}"/>
                </a:ext>
              </a:extLst>
            </p:cNvPr>
            <p:cNvSpPr/>
            <p:nvPr/>
          </p:nvSpPr>
          <p:spPr>
            <a:xfrm>
              <a:off x="3974496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8F208D6-2D83-2D5A-4EAE-04545DF376D5}"/>
                </a:ext>
              </a:extLst>
            </p:cNvPr>
            <p:cNvSpPr/>
            <p:nvPr/>
          </p:nvSpPr>
          <p:spPr>
            <a:xfrm>
              <a:off x="3974496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7E35105-A889-B0EB-2F4D-65A5FA0C6C37}"/>
                </a:ext>
              </a:extLst>
            </p:cNvPr>
            <p:cNvSpPr/>
            <p:nvPr/>
          </p:nvSpPr>
          <p:spPr>
            <a:xfrm>
              <a:off x="4032789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A4EBE25-2A6F-92CB-362B-192B98BF84E6}"/>
                </a:ext>
              </a:extLst>
            </p:cNvPr>
            <p:cNvSpPr/>
            <p:nvPr/>
          </p:nvSpPr>
          <p:spPr>
            <a:xfrm>
              <a:off x="4032789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A7F6BC0-5EEB-2344-1F23-DCD1962603FD}"/>
                </a:ext>
              </a:extLst>
            </p:cNvPr>
            <p:cNvSpPr/>
            <p:nvPr/>
          </p:nvSpPr>
          <p:spPr>
            <a:xfrm>
              <a:off x="4091177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0B5B1F2-92D5-636A-7E57-A4D6E85B0F6B}"/>
                </a:ext>
              </a:extLst>
            </p:cNvPr>
            <p:cNvSpPr/>
            <p:nvPr/>
          </p:nvSpPr>
          <p:spPr>
            <a:xfrm>
              <a:off x="4091177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2028BE0-E2D0-5074-DBE3-0EEBFBE16C9F}"/>
                </a:ext>
              </a:extLst>
            </p:cNvPr>
            <p:cNvSpPr/>
            <p:nvPr/>
          </p:nvSpPr>
          <p:spPr>
            <a:xfrm>
              <a:off x="4149470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499C9A36-4446-2DC6-1AC5-51E45282D445}"/>
                </a:ext>
              </a:extLst>
            </p:cNvPr>
            <p:cNvSpPr/>
            <p:nvPr/>
          </p:nvSpPr>
          <p:spPr>
            <a:xfrm>
              <a:off x="4149470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B50B71D-9303-6B3D-7477-09AED0287952}"/>
                </a:ext>
              </a:extLst>
            </p:cNvPr>
            <p:cNvSpPr/>
            <p:nvPr/>
          </p:nvSpPr>
          <p:spPr>
            <a:xfrm>
              <a:off x="4207858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1FCCE8C-4EC0-4730-E868-A4C491E26D37}"/>
                </a:ext>
              </a:extLst>
            </p:cNvPr>
            <p:cNvSpPr/>
            <p:nvPr/>
          </p:nvSpPr>
          <p:spPr>
            <a:xfrm>
              <a:off x="4207858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7D25353-3FAC-E2FA-A6A7-EE886F450FBB}"/>
                </a:ext>
              </a:extLst>
            </p:cNvPr>
            <p:cNvSpPr/>
            <p:nvPr/>
          </p:nvSpPr>
          <p:spPr>
            <a:xfrm>
              <a:off x="4266151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0FEAC48-18B7-CDF3-272C-E4007568E297}"/>
                </a:ext>
              </a:extLst>
            </p:cNvPr>
            <p:cNvSpPr/>
            <p:nvPr/>
          </p:nvSpPr>
          <p:spPr>
            <a:xfrm>
              <a:off x="4266151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6569CD8-53D3-126E-264C-199C76E20958}"/>
                </a:ext>
              </a:extLst>
            </p:cNvPr>
            <p:cNvSpPr/>
            <p:nvPr/>
          </p:nvSpPr>
          <p:spPr>
            <a:xfrm>
              <a:off x="4324540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072B1A2-7CC2-FB54-77B0-A3F32203121D}"/>
                </a:ext>
              </a:extLst>
            </p:cNvPr>
            <p:cNvSpPr/>
            <p:nvPr/>
          </p:nvSpPr>
          <p:spPr>
            <a:xfrm>
              <a:off x="4324540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E484EC0-5339-D6C4-2166-7198F740BFC3}"/>
                </a:ext>
              </a:extLst>
            </p:cNvPr>
            <p:cNvSpPr/>
            <p:nvPr/>
          </p:nvSpPr>
          <p:spPr>
            <a:xfrm>
              <a:off x="4382833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82298B1-B71C-BDAB-9620-F52B500F1F94}"/>
                </a:ext>
              </a:extLst>
            </p:cNvPr>
            <p:cNvSpPr/>
            <p:nvPr/>
          </p:nvSpPr>
          <p:spPr>
            <a:xfrm>
              <a:off x="4382833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CFDDB80-CA19-6F61-771E-139A16293160}"/>
                </a:ext>
              </a:extLst>
            </p:cNvPr>
            <p:cNvSpPr/>
            <p:nvPr/>
          </p:nvSpPr>
          <p:spPr>
            <a:xfrm>
              <a:off x="4090415" y="5254604"/>
              <a:ext cx="291750" cy="11429"/>
            </a:xfrm>
            <a:custGeom>
              <a:avLst/>
              <a:gdLst>
                <a:gd name="connsiteX0" fmla="*/ 0 w 291750"/>
                <a:gd name="connsiteY0" fmla="*/ 0 h 11429"/>
                <a:gd name="connsiteX1" fmla="*/ 291751 w 291750"/>
                <a:gd name="connsiteY1" fmla="*/ 0 h 11429"/>
                <a:gd name="connsiteX2" fmla="*/ 291751 w 291750"/>
                <a:gd name="connsiteY2" fmla="*/ 11430 h 11429"/>
                <a:gd name="connsiteX3" fmla="*/ 0 w 291750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50" h="11429">
                  <a:moveTo>
                    <a:pt x="0" y="0"/>
                  </a:moveTo>
                  <a:lnTo>
                    <a:pt x="291751" y="0"/>
                  </a:lnTo>
                  <a:lnTo>
                    <a:pt x="291751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607B643-3FE6-D8C7-789F-D247D0A71165}"/>
                </a:ext>
              </a:extLst>
            </p:cNvPr>
            <p:cNvSpPr/>
            <p:nvPr/>
          </p:nvSpPr>
          <p:spPr>
            <a:xfrm>
              <a:off x="4090415" y="5385573"/>
              <a:ext cx="291750" cy="11429"/>
            </a:xfrm>
            <a:custGeom>
              <a:avLst/>
              <a:gdLst>
                <a:gd name="connsiteX0" fmla="*/ 0 w 291750"/>
                <a:gd name="connsiteY0" fmla="*/ 0 h 11429"/>
                <a:gd name="connsiteX1" fmla="*/ 291751 w 291750"/>
                <a:gd name="connsiteY1" fmla="*/ 0 h 11429"/>
                <a:gd name="connsiteX2" fmla="*/ 291751 w 291750"/>
                <a:gd name="connsiteY2" fmla="*/ 11430 h 11429"/>
                <a:gd name="connsiteX3" fmla="*/ 0 w 291750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50" h="11429">
                  <a:moveTo>
                    <a:pt x="0" y="0"/>
                  </a:moveTo>
                  <a:lnTo>
                    <a:pt x="291751" y="0"/>
                  </a:lnTo>
                  <a:lnTo>
                    <a:pt x="291751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F339D63-5B86-68B5-72A5-1D8D17774D62}"/>
                </a:ext>
              </a:extLst>
            </p:cNvPr>
            <p:cNvSpPr/>
            <p:nvPr/>
          </p:nvSpPr>
          <p:spPr>
            <a:xfrm>
              <a:off x="4135183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1A1C89E-D7F7-0549-D94E-6220BBBD22D1}"/>
                </a:ext>
              </a:extLst>
            </p:cNvPr>
            <p:cNvSpPr/>
            <p:nvPr/>
          </p:nvSpPr>
          <p:spPr>
            <a:xfrm>
              <a:off x="4171092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356EF98-BA81-44E1-DC89-5329849E1406}"/>
                </a:ext>
              </a:extLst>
            </p:cNvPr>
            <p:cNvSpPr/>
            <p:nvPr/>
          </p:nvSpPr>
          <p:spPr>
            <a:xfrm>
              <a:off x="4207001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69 w 22669"/>
                <a:gd name="connsiteY1" fmla="*/ 0 h 22002"/>
                <a:gd name="connsiteX2" fmla="*/ 22669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69" y="0"/>
                  </a:lnTo>
                  <a:lnTo>
                    <a:pt x="22669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CE670F9-07E4-014B-D79B-113B990BC079}"/>
                </a:ext>
              </a:extLst>
            </p:cNvPr>
            <p:cNvSpPr/>
            <p:nvPr/>
          </p:nvSpPr>
          <p:spPr>
            <a:xfrm>
              <a:off x="4242910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C69A393-2A2D-826B-760F-A4EF06E2E6F8}"/>
                </a:ext>
              </a:extLst>
            </p:cNvPr>
            <p:cNvSpPr/>
            <p:nvPr/>
          </p:nvSpPr>
          <p:spPr>
            <a:xfrm>
              <a:off x="4278820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0D9EFAD-5348-C883-812E-120EFE9BE174}"/>
                </a:ext>
              </a:extLst>
            </p:cNvPr>
            <p:cNvSpPr/>
            <p:nvPr/>
          </p:nvSpPr>
          <p:spPr>
            <a:xfrm>
              <a:off x="4314729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B79BD06-8B79-B54E-F59C-8B4E5BE5F477}"/>
                </a:ext>
              </a:extLst>
            </p:cNvPr>
            <p:cNvSpPr/>
            <p:nvPr/>
          </p:nvSpPr>
          <p:spPr>
            <a:xfrm>
              <a:off x="4135183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8B03E3E-081B-D651-2134-DAA1E954C102}"/>
                </a:ext>
              </a:extLst>
            </p:cNvPr>
            <p:cNvSpPr/>
            <p:nvPr/>
          </p:nvSpPr>
          <p:spPr>
            <a:xfrm>
              <a:off x="4171092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9D5D008-AB93-7261-FB0E-5464539E73FC}"/>
                </a:ext>
              </a:extLst>
            </p:cNvPr>
            <p:cNvSpPr/>
            <p:nvPr/>
          </p:nvSpPr>
          <p:spPr>
            <a:xfrm>
              <a:off x="4207001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69 w 22669"/>
                <a:gd name="connsiteY1" fmla="*/ 0 h 22002"/>
                <a:gd name="connsiteX2" fmla="*/ 22669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69" y="0"/>
                  </a:lnTo>
                  <a:lnTo>
                    <a:pt x="22669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6B49FF9-BB6F-80D9-AA8E-17F182BD398A}"/>
                </a:ext>
              </a:extLst>
            </p:cNvPr>
            <p:cNvSpPr/>
            <p:nvPr/>
          </p:nvSpPr>
          <p:spPr>
            <a:xfrm>
              <a:off x="4242910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26F3813-74EB-3735-3A7C-3347B9362DAD}"/>
                </a:ext>
              </a:extLst>
            </p:cNvPr>
            <p:cNvSpPr/>
            <p:nvPr/>
          </p:nvSpPr>
          <p:spPr>
            <a:xfrm>
              <a:off x="4278820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9D3177E-25D2-B3E5-2294-E63FAFFAADF9}"/>
                </a:ext>
              </a:extLst>
            </p:cNvPr>
            <p:cNvSpPr/>
            <p:nvPr/>
          </p:nvSpPr>
          <p:spPr>
            <a:xfrm>
              <a:off x="4314729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2FBA0BF-BD8F-A40D-5385-E8DB76840E71}"/>
                </a:ext>
              </a:extLst>
            </p:cNvPr>
            <p:cNvSpPr/>
            <p:nvPr/>
          </p:nvSpPr>
          <p:spPr>
            <a:xfrm>
              <a:off x="4512658" y="5668656"/>
              <a:ext cx="366712" cy="11906"/>
            </a:xfrm>
            <a:custGeom>
              <a:avLst/>
              <a:gdLst>
                <a:gd name="connsiteX0" fmla="*/ 0 w 366712"/>
                <a:gd name="connsiteY0" fmla="*/ 0 h 11906"/>
                <a:gd name="connsiteX1" fmla="*/ 366713 w 366712"/>
                <a:gd name="connsiteY1" fmla="*/ 0 h 11906"/>
                <a:gd name="connsiteX2" fmla="*/ 366713 w 366712"/>
                <a:gd name="connsiteY2" fmla="*/ 11906 h 11906"/>
                <a:gd name="connsiteX3" fmla="*/ 0 w 366712"/>
                <a:gd name="connsiteY3" fmla="*/ 11906 h 1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11906">
                  <a:moveTo>
                    <a:pt x="0" y="0"/>
                  </a:moveTo>
                  <a:lnTo>
                    <a:pt x="366713" y="0"/>
                  </a:lnTo>
                  <a:lnTo>
                    <a:pt x="366713" y="11906"/>
                  </a:lnTo>
                  <a:lnTo>
                    <a:pt x="0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60AE56F-7520-EE5D-EE76-5A36136AF10A}"/>
                </a:ext>
              </a:extLst>
            </p:cNvPr>
            <p:cNvSpPr/>
            <p:nvPr/>
          </p:nvSpPr>
          <p:spPr>
            <a:xfrm>
              <a:off x="4512658" y="5722663"/>
              <a:ext cx="366712" cy="10286"/>
            </a:xfrm>
            <a:custGeom>
              <a:avLst/>
              <a:gdLst>
                <a:gd name="connsiteX0" fmla="*/ 0 w 366712"/>
                <a:gd name="connsiteY0" fmla="*/ 0 h 10286"/>
                <a:gd name="connsiteX1" fmla="*/ 366713 w 366712"/>
                <a:gd name="connsiteY1" fmla="*/ 0 h 10286"/>
                <a:gd name="connsiteX2" fmla="*/ 366713 w 366712"/>
                <a:gd name="connsiteY2" fmla="*/ 10287 h 10286"/>
                <a:gd name="connsiteX3" fmla="*/ 0 w 366712"/>
                <a:gd name="connsiteY3" fmla="*/ 10287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10286">
                  <a:moveTo>
                    <a:pt x="0" y="0"/>
                  </a:moveTo>
                  <a:lnTo>
                    <a:pt x="366713" y="0"/>
                  </a:lnTo>
                  <a:lnTo>
                    <a:pt x="366713" y="10287"/>
                  </a:lnTo>
                  <a:lnTo>
                    <a:pt x="0" y="10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89E582B-5524-CAFC-F952-72969CD9F625}"/>
                </a:ext>
              </a:extLst>
            </p:cNvPr>
            <p:cNvSpPr/>
            <p:nvPr/>
          </p:nvSpPr>
          <p:spPr>
            <a:xfrm>
              <a:off x="4201286" y="4976379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1879027-A7BD-2E90-B7FB-4188A8ED9034}"/>
                </a:ext>
              </a:extLst>
            </p:cNvPr>
            <p:cNvSpPr/>
            <p:nvPr/>
          </p:nvSpPr>
          <p:spPr>
            <a:xfrm>
              <a:off x="4201286" y="4818359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7AF5CB5C-A52D-4964-B30D-C085D3082580}"/>
                </a:ext>
              </a:extLst>
            </p:cNvPr>
            <p:cNvSpPr/>
            <p:nvPr/>
          </p:nvSpPr>
          <p:spPr>
            <a:xfrm>
              <a:off x="4201286" y="4660435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0FA0353-C534-9C5C-0079-C2ECD2C371A6}"/>
                </a:ext>
              </a:extLst>
            </p:cNvPr>
            <p:cNvSpPr/>
            <p:nvPr/>
          </p:nvSpPr>
          <p:spPr>
            <a:xfrm>
              <a:off x="4201286" y="4502510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199 h 79724"/>
                <a:gd name="connsiteX6" fmla="*/ 58579 w 70008"/>
                <a:gd name="connsiteY6" fmla="*/ 68199 h 79724"/>
                <a:gd name="connsiteX7" fmla="*/ 58579 w 70008"/>
                <a:gd name="connsiteY7" fmla="*/ 11335 h 79724"/>
                <a:gd name="connsiteX8" fmla="*/ 11430 w 70008"/>
                <a:gd name="connsiteY8" fmla="*/ 11335 h 79724"/>
                <a:gd name="connsiteX9" fmla="*/ 11430 w 70008"/>
                <a:gd name="connsiteY9" fmla="*/ 68199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199"/>
                  </a:moveTo>
                  <a:lnTo>
                    <a:pt x="58579" y="68199"/>
                  </a:lnTo>
                  <a:lnTo>
                    <a:pt x="58579" y="11335"/>
                  </a:lnTo>
                  <a:lnTo>
                    <a:pt x="11430" y="11335"/>
                  </a:lnTo>
                  <a:lnTo>
                    <a:pt x="11430" y="681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876ABD7-BF8F-E343-8C1A-E296A14FD69A}"/>
                </a:ext>
              </a:extLst>
            </p:cNvPr>
            <p:cNvSpPr/>
            <p:nvPr/>
          </p:nvSpPr>
          <p:spPr>
            <a:xfrm>
              <a:off x="4201286" y="4344490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187341-11D0-4BE0-0FE0-B18E8DF6AFAB}"/>
                </a:ext>
              </a:extLst>
            </p:cNvPr>
            <p:cNvSpPr/>
            <p:nvPr/>
          </p:nvSpPr>
          <p:spPr>
            <a:xfrm>
              <a:off x="4118895" y="3965586"/>
              <a:ext cx="217455" cy="8953"/>
            </a:xfrm>
            <a:custGeom>
              <a:avLst/>
              <a:gdLst>
                <a:gd name="connsiteX0" fmla="*/ 0 w 217455"/>
                <a:gd name="connsiteY0" fmla="*/ 0 h 8953"/>
                <a:gd name="connsiteX1" fmla="*/ 217456 w 217455"/>
                <a:gd name="connsiteY1" fmla="*/ 0 h 8953"/>
                <a:gd name="connsiteX2" fmla="*/ 217456 w 217455"/>
                <a:gd name="connsiteY2" fmla="*/ 8954 h 8953"/>
                <a:gd name="connsiteX3" fmla="*/ 0 w 217455"/>
                <a:gd name="connsiteY3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455" h="8953">
                  <a:moveTo>
                    <a:pt x="0" y="0"/>
                  </a:moveTo>
                  <a:lnTo>
                    <a:pt x="217456" y="0"/>
                  </a:lnTo>
                  <a:lnTo>
                    <a:pt x="217456" y="8954"/>
                  </a:lnTo>
                  <a:lnTo>
                    <a:pt x="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204B4B8-F1B8-0C60-93E2-3DC29F6AEBF6}"/>
                </a:ext>
              </a:extLst>
            </p:cNvPr>
            <p:cNvSpPr/>
            <p:nvPr/>
          </p:nvSpPr>
          <p:spPr>
            <a:xfrm>
              <a:off x="4088796" y="4120081"/>
              <a:ext cx="277844" cy="8953"/>
            </a:xfrm>
            <a:custGeom>
              <a:avLst/>
              <a:gdLst>
                <a:gd name="connsiteX0" fmla="*/ 0 w 277844"/>
                <a:gd name="connsiteY0" fmla="*/ 0 h 8953"/>
                <a:gd name="connsiteX1" fmla="*/ 277844 w 277844"/>
                <a:gd name="connsiteY1" fmla="*/ 0 h 8953"/>
                <a:gd name="connsiteX2" fmla="*/ 277844 w 277844"/>
                <a:gd name="connsiteY2" fmla="*/ 8954 h 8953"/>
                <a:gd name="connsiteX3" fmla="*/ 0 w 277844"/>
                <a:gd name="connsiteY3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844" h="8953">
                  <a:moveTo>
                    <a:pt x="0" y="0"/>
                  </a:moveTo>
                  <a:lnTo>
                    <a:pt x="277844" y="0"/>
                  </a:lnTo>
                  <a:lnTo>
                    <a:pt x="277844" y="8954"/>
                  </a:lnTo>
                  <a:lnTo>
                    <a:pt x="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8D59FDD-6D3A-E171-2384-F0C59A18333D}"/>
                </a:ext>
              </a:extLst>
            </p:cNvPr>
            <p:cNvSpPr/>
            <p:nvPr/>
          </p:nvSpPr>
          <p:spPr>
            <a:xfrm>
              <a:off x="4193952" y="2741719"/>
              <a:ext cx="76200" cy="1162526"/>
            </a:xfrm>
            <a:custGeom>
              <a:avLst/>
              <a:gdLst>
                <a:gd name="connsiteX0" fmla="*/ 0 w 76200"/>
                <a:gd name="connsiteY0" fmla="*/ 1162526 h 1162526"/>
                <a:gd name="connsiteX1" fmla="*/ 38100 w 76200"/>
                <a:gd name="connsiteY1" fmla="*/ 0 h 1162526"/>
                <a:gd name="connsiteX2" fmla="*/ 76200 w 76200"/>
                <a:gd name="connsiteY2" fmla="*/ 1162526 h 116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1162526">
                  <a:moveTo>
                    <a:pt x="0" y="1162526"/>
                  </a:moveTo>
                  <a:lnTo>
                    <a:pt x="38100" y="0"/>
                  </a:lnTo>
                  <a:lnTo>
                    <a:pt x="76200" y="11625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D4580DC-BE9E-A3BB-E659-1493556C2AC2}"/>
                </a:ext>
              </a:extLst>
            </p:cNvPr>
            <p:cNvSpPr/>
            <p:nvPr/>
          </p:nvSpPr>
          <p:spPr>
            <a:xfrm>
              <a:off x="3986783" y="5273368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8D366A9-B304-2451-367C-0C28509B042F}"/>
                </a:ext>
              </a:extLst>
            </p:cNvPr>
            <p:cNvSpPr/>
            <p:nvPr/>
          </p:nvSpPr>
          <p:spPr>
            <a:xfrm>
              <a:off x="3986783" y="5308706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03AC10BF-A349-78E5-C0BE-64B241F75E3B}"/>
                </a:ext>
              </a:extLst>
            </p:cNvPr>
            <p:cNvSpPr/>
            <p:nvPr/>
          </p:nvSpPr>
          <p:spPr>
            <a:xfrm>
              <a:off x="3986783" y="5344044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DFA1732-7862-24F9-CDE0-2EB40141FEE3}"/>
                </a:ext>
              </a:extLst>
            </p:cNvPr>
            <p:cNvSpPr/>
            <p:nvPr/>
          </p:nvSpPr>
          <p:spPr>
            <a:xfrm>
              <a:off x="3986783" y="5379382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120867E-3502-B44F-DCAF-75C01385777B}"/>
                </a:ext>
              </a:extLst>
            </p:cNvPr>
            <p:cNvSpPr/>
            <p:nvPr/>
          </p:nvSpPr>
          <p:spPr>
            <a:xfrm>
              <a:off x="3986783" y="5414624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50F43FE-AAFF-0129-5F1A-E3325302AF9A}"/>
                </a:ext>
              </a:extLst>
            </p:cNvPr>
            <p:cNvSpPr/>
            <p:nvPr/>
          </p:nvSpPr>
          <p:spPr>
            <a:xfrm>
              <a:off x="3986783" y="5449962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EDE9C72-825C-4C84-19B1-95467E8A9372}"/>
                </a:ext>
              </a:extLst>
            </p:cNvPr>
            <p:cNvSpPr/>
            <p:nvPr/>
          </p:nvSpPr>
          <p:spPr>
            <a:xfrm>
              <a:off x="3986783" y="5485300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079533AC-7387-28E5-1D6E-CB6DCF5CA861}"/>
                </a:ext>
              </a:extLst>
            </p:cNvPr>
            <p:cNvSpPr/>
            <p:nvPr/>
          </p:nvSpPr>
          <p:spPr>
            <a:xfrm>
              <a:off x="3695032" y="5202788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44FB5C70-9A56-73C5-9A28-6687EFB6105E}"/>
                </a:ext>
              </a:extLst>
            </p:cNvPr>
            <p:cNvSpPr/>
            <p:nvPr/>
          </p:nvSpPr>
          <p:spPr>
            <a:xfrm>
              <a:off x="3695032" y="5238031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38746AC-75F9-71EC-96A5-18B2BE00DA59}"/>
                </a:ext>
              </a:extLst>
            </p:cNvPr>
            <p:cNvSpPr/>
            <p:nvPr/>
          </p:nvSpPr>
          <p:spPr>
            <a:xfrm>
              <a:off x="3695032" y="5273368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64E761B-B02B-9C3C-0F67-7C36AD7AD456}"/>
                </a:ext>
              </a:extLst>
            </p:cNvPr>
            <p:cNvSpPr/>
            <p:nvPr/>
          </p:nvSpPr>
          <p:spPr>
            <a:xfrm>
              <a:off x="3695032" y="5308706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D2059E6-FD5C-FF6F-678E-63BDCA348116}"/>
                </a:ext>
              </a:extLst>
            </p:cNvPr>
            <p:cNvSpPr/>
            <p:nvPr/>
          </p:nvSpPr>
          <p:spPr>
            <a:xfrm>
              <a:off x="3695032" y="5344044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5BB828E-B3C9-1122-BEED-F9A5018D2C4E}"/>
                </a:ext>
              </a:extLst>
            </p:cNvPr>
            <p:cNvSpPr/>
            <p:nvPr/>
          </p:nvSpPr>
          <p:spPr>
            <a:xfrm>
              <a:off x="3695032" y="5379382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C715505-7F74-913B-CF42-F8E7FA1252E8}"/>
                </a:ext>
              </a:extLst>
            </p:cNvPr>
            <p:cNvSpPr/>
            <p:nvPr/>
          </p:nvSpPr>
          <p:spPr>
            <a:xfrm>
              <a:off x="3695032" y="5414624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1AEC905-472F-7F76-C0A7-635BFF4D3303}"/>
                </a:ext>
              </a:extLst>
            </p:cNvPr>
            <p:cNvSpPr/>
            <p:nvPr/>
          </p:nvSpPr>
          <p:spPr>
            <a:xfrm>
              <a:off x="4606289" y="5163069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4DA9C85-924D-1587-4BE5-65C330E5DAF9}"/>
                </a:ext>
              </a:extLst>
            </p:cNvPr>
            <p:cNvSpPr/>
            <p:nvPr/>
          </p:nvSpPr>
          <p:spPr>
            <a:xfrm>
              <a:off x="4606289" y="5205646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28D474E-AFDA-4665-8AE1-761AC2AA8591}"/>
                </a:ext>
              </a:extLst>
            </p:cNvPr>
            <p:cNvSpPr/>
            <p:nvPr/>
          </p:nvSpPr>
          <p:spPr>
            <a:xfrm>
              <a:off x="4606289" y="5248222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89C8030-6423-1515-285A-2B26234BB784}"/>
                </a:ext>
              </a:extLst>
            </p:cNvPr>
            <p:cNvSpPr/>
            <p:nvPr/>
          </p:nvSpPr>
          <p:spPr>
            <a:xfrm>
              <a:off x="4606289" y="5290704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833318A-A4E8-05BD-630C-34ACB5E4FEB0}"/>
                </a:ext>
              </a:extLst>
            </p:cNvPr>
            <p:cNvSpPr/>
            <p:nvPr/>
          </p:nvSpPr>
          <p:spPr>
            <a:xfrm>
              <a:off x="4606289" y="5333281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0FE4076-EF63-A412-BCAE-2FBDF35CDCF9}"/>
                </a:ext>
              </a:extLst>
            </p:cNvPr>
            <p:cNvSpPr/>
            <p:nvPr/>
          </p:nvSpPr>
          <p:spPr>
            <a:xfrm>
              <a:off x="4606289" y="5375857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DB0CEA9A-A967-4D66-7C21-F0677DD78E37}"/>
                </a:ext>
              </a:extLst>
            </p:cNvPr>
            <p:cNvSpPr/>
            <p:nvPr/>
          </p:nvSpPr>
          <p:spPr>
            <a:xfrm>
              <a:off x="4606289" y="5418434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D7437FE8-C02B-AC3F-6643-48600411BBDB}"/>
                </a:ext>
              </a:extLst>
            </p:cNvPr>
            <p:cNvSpPr/>
            <p:nvPr/>
          </p:nvSpPr>
          <p:spPr>
            <a:xfrm>
              <a:off x="4723732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C4985B4-83F4-6EE3-3CF0-C89560C10E54}"/>
                </a:ext>
              </a:extLst>
            </p:cNvPr>
            <p:cNvSpPr/>
            <p:nvPr/>
          </p:nvSpPr>
          <p:spPr>
            <a:xfrm>
              <a:off x="4723732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4BB6C25-0C88-5F95-935C-3332E01DB264}"/>
                </a:ext>
              </a:extLst>
            </p:cNvPr>
            <p:cNvSpPr/>
            <p:nvPr/>
          </p:nvSpPr>
          <p:spPr>
            <a:xfrm>
              <a:off x="4723732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2EB887A0-139D-65ED-75BB-F3344F513CD2}"/>
                </a:ext>
              </a:extLst>
            </p:cNvPr>
            <p:cNvSpPr/>
            <p:nvPr/>
          </p:nvSpPr>
          <p:spPr>
            <a:xfrm>
              <a:off x="4723732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C9722A2-6A5D-FB86-E017-7C1E1F2407B9}"/>
                </a:ext>
              </a:extLst>
            </p:cNvPr>
            <p:cNvSpPr/>
            <p:nvPr/>
          </p:nvSpPr>
          <p:spPr>
            <a:xfrm>
              <a:off x="4723732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6F706A65-2DD1-628B-DCF9-43288E6C0BC9}"/>
                </a:ext>
              </a:extLst>
            </p:cNvPr>
            <p:cNvSpPr/>
            <p:nvPr/>
          </p:nvSpPr>
          <p:spPr>
            <a:xfrm>
              <a:off x="4723732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4962E2E-62CD-67CB-16D0-1E314D19A73B}"/>
                </a:ext>
              </a:extLst>
            </p:cNvPr>
            <p:cNvSpPr/>
            <p:nvPr/>
          </p:nvSpPr>
          <p:spPr>
            <a:xfrm>
              <a:off x="4723732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B603DFF4-7667-C4BE-D667-E6C51D2DA931}"/>
                </a:ext>
              </a:extLst>
            </p:cNvPr>
            <p:cNvSpPr/>
            <p:nvPr/>
          </p:nvSpPr>
          <p:spPr>
            <a:xfrm>
              <a:off x="4804695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8F36D96-B6DD-33C9-D752-04E368B23D61}"/>
                </a:ext>
              </a:extLst>
            </p:cNvPr>
            <p:cNvSpPr/>
            <p:nvPr/>
          </p:nvSpPr>
          <p:spPr>
            <a:xfrm>
              <a:off x="4804695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D1CA433-4822-FD09-36AE-24A7FFD32DBB}"/>
                </a:ext>
              </a:extLst>
            </p:cNvPr>
            <p:cNvSpPr/>
            <p:nvPr/>
          </p:nvSpPr>
          <p:spPr>
            <a:xfrm>
              <a:off x="4804695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4FC5A98-9F22-B8A5-0656-DE1822462995}"/>
                </a:ext>
              </a:extLst>
            </p:cNvPr>
            <p:cNvSpPr/>
            <p:nvPr/>
          </p:nvSpPr>
          <p:spPr>
            <a:xfrm>
              <a:off x="4804695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B9D2A72-D222-597B-FDA6-D97E4722188F}"/>
                </a:ext>
              </a:extLst>
            </p:cNvPr>
            <p:cNvSpPr/>
            <p:nvPr/>
          </p:nvSpPr>
          <p:spPr>
            <a:xfrm>
              <a:off x="4804695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47F5AAA0-C9C1-7504-175A-4B3296AE13D4}"/>
                </a:ext>
              </a:extLst>
            </p:cNvPr>
            <p:cNvSpPr/>
            <p:nvPr/>
          </p:nvSpPr>
          <p:spPr>
            <a:xfrm>
              <a:off x="4804695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C31E3F5D-1C7B-DCF7-6D16-DA10CD7BF589}"/>
                </a:ext>
              </a:extLst>
            </p:cNvPr>
            <p:cNvSpPr/>
            <p:nvPr/>
          </p:nvSpPr>
          <p:spPr>
            <a:xfrm>
              <a:off x="4804695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8806FF13-4B7E-F09B-2765-1298622E585C}"/>
                </a:ext>
              </a:extLst>
            </p:cNvPr>
            <p:cNvSpPr/>
            <p:nvPr/>
          </p:nvSpPr>
          <p:spPr>
            <a:xfrm>
              <a:off x="4964048" y="5209455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9CC9FA6-0ADB-2F0B-7FA6-CC66A22FDC2C}"/>
                </a:ext>
              </a:extLst>
            </p:cNvPr>
            <p:cNvSpPr/>
            <p:nvPr/>
          </p:nvSpPr>
          <p:spPr>
            <a:xfrm>
              <a:off x="4964048" y="5260510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118BE67-BEC0-27B8-E29E-59EE2CA7E15B}"/>
                </a:ext>
              </a:extLst>
            </p:cNvPr>
            <p:cNvSpPr/>
            <p:nvPr/>
          </p:nvSpPr>
          <p:spPr>
            <a:xfrm>
              <a:off x="4964048" y="5311659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F166C09-44CF-DEB5-CD4C-080270C03926}"/>
                </a:ext>
              </a:extLst>
            </p:cNvPr>
            <p:cNvSpPr/>
            <p:nvPr/>
          </p:nvSpPr>
          <p:spPr>
            <a:xfrm>
              <a:off x="4964048" y="5362713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7009F8A-AC9E-D4FA-BFFC-8BC2BB882ADF}"/>
                </a:ext>
              </a:extLst>
            </p:cNvPr>
            <p:cNvSpPr/>
            <p:nvPr/>
          </p:nvSpPr>
          <p:spPr>
            <a:xfrm>
              <a:off x="4964048" y="5413767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00D58A9-3F92-CB66-EAD7-7C330DC5A770}"/>
                </a:ext>
              </a:extLst>
            </p:cNvPr>
            <p:cNvSpPr/>
            <p:nvPr/>
          </p:nvSpPr>
          <p:spPr>
            <a:xfrm>
              <a:off x="4964048" y="5464916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FDD425C9-A510-63DE-01B9-3DD8A0BCA1F1}"/>
                </a:ext>
              </a:extLst>
            </p:cNvPr>
            <p:cNvSpPr/>
            <p:nvPr/>
          </p:nvSpPr>
          <p:spPr>
            <a:xfrm>
              <a:off x="4964048" y="5515970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FA977289-02FD-2C83-9183-37535AD93EBF}"/>
                </a:ext>
              </a:extLst>
            </p:cNvPr>
            <p:cNvSpPr/>
            <p:nvPr/>
          </p:nvSpPr>
          <p:spPr>
            <a:xfrm>
              <a:off x="4964048" y="5567119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C3B28F5-DB74-CF4C-88BA-A2CE9ABF64BC}"/>
                </a:ext>
              </a:extLst>
            </p:cNvPr>
            <p:cNvSpPr/>
            <p:nvPr/>
          </p:nvSpPr>
          <p:spPr>
            <a:xfrm>
              <a:off x="4964048" y="5618173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F8D8EC8-F11A-B4DC-0980-C445A90D5299}"/>
                </a:ext>
              </a:extLst>
            </p:cNvPr>
            <p:cNvSpPr/>
            <p:nvPr/>
          </p:nvSpPr>
          <p:spPr>
            <a:xfrm>
              <a:off x="4964048" y="5669322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8C220E50-D50E-8AD8-BB28-57FEE51B9BF2}"/>
                </a:ext>
              </a:extLst>
            </p:cNvPr>
            <p:cNvSpPr/>
            <p:nvPr/>
          </p:nvSpPr>
          <p:spPr>
            <a:xfrm>
              <a:off x="4964048" y="5720377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510C7C0-EC7E-9850-F472-FF0A9AB06DF1}"/>
                </a:ext>
              </a:extLst>
            </p:cNvPr>
            <p:cNvSpPr/>
            <p:nvPr/>
          </p:nvSpPr>
          <p:spPr>
            <a:xfrm>
              <a:off x="4503895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DF87D124-0742-934D-2A9A-F209571689B8}"/>
                </a:ext>
              </a:extLst>
            </p:cNvPr>
            <p:cNvSpPr/>
            <p:nvPr/>
          </p:nvSpPr>
          <p:spPr>
            <a:xfrm>
              <a:off x="4503895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B068881E-5CDD-7324-4748-4252046A1CFA}"/>
                </a:ext>
              </a:extLst>
            </p:cNvPr>
            <p:cNvSpPr/>
            <p:nvPr/>
          </p:nvSpPr>
          <p:spPr>
            <a:xfrm>
              <a:off x="4503895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F91453A-6337-DDD0-27A0-A3CF419585B7}"/>
                </a:ext>
              </a:extLst>
            </p:cNvPr>
            <p:cNvSpPr/>
            <p:nvPr/>
          </p:nvSpPr>
          <p:spPr>
            <a:xfrm>
              <a:off x="4503895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23F774F-3F10-A479-EBFC-31B055A0EB4D}"/>
                </a:ext>
              </a:extLst>
            </p:cNvPr>
            <p:cNvSpPr/>
            <p:nvPr/>
          </p:nvSpPr>
          <p:spPr>
            <a:xfrm>
              <a:off x="4503895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7327FF3-DC3B-1986-73DF-A6DFDAE8421D}"/>
                </a:ext>
              </a:extLst>
            </p:cNvPr>
            <p:cNvSpPr/>
            <p:nvPr/>
          </p:nvSpPr>
          <p:spPr>
            <a:xfrm>
              <a:off x="4503895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44329DFC-288F-EAD8-6115-F85E1B6D9034}"/>
                </a:ext>
              </a:extLst>
            </p:cNvPr>
            <p:cNvSpPr/>
            <p:nvPr/>
          </p:nvSpPr>
          <p:spPr>
            <a:xfrm>
              <a:off x="4503895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339BE476-44D1-1A29-F143-50D6860B719D}"/>
                </a:ext>
              </a:extLst>
            </p:cNvPr>
            <p:cNvSpPr/>
            <p:nvPr/>
          </p:nvSpPr>
          <p:spPr>
            <a:xfrm>
              <a:off x="4487227" y="5824390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8858793B-BB96-BC37-2218-BBFA855389C8}"/>
                </a:ext>
              </a:extLst>
            </p:cNvPr>
            <p:cNvSpPr/>
            <p:nvPr/>
          </p:nvSpPr>
          <p:spPr>
            <a:xfrm>
              <a:off x="4487227" y="5852107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DD5CBD6-2C61-D790-0E9B-E980DE7DC825}"/>
                </a:ext>
              </a:extLst>
            </p:cNvPr>
            <p:cNvSpPr/>
            <p:nvPr/>
          </p:nvSpPr>
          <p:spPr>
            <a:xfrm>
              <a:off x="4487227" y="5879920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79259E6-5804-C67B-23F6-FF465EDA559F}"/>
                </a:ext>
              </a:extLst>
            </p:cNvPr>
            <p:cNvSpPr/>
            <p:nvPr/>
          </p:nvSpPr>
          <p:spPr>
            <a:xfrm>
              <a:off x="4487227" y="5907733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4096D34-6F7E-1788-8639-B5A95451F229}"/>
                </a:ext>
              </a:extLst>
            </p:cNvPr>
            <p:cNvSpPr/>
            <p:nvPr/>
          </p:nvSpPr>
          <p:spPr>
            <a:xfrm>
              <a:off x="4487227" y="5935451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D3BCF79-9D8E-D9DB-08D1-5224999604AE}"/>
                </a:ext>
              </a:extLst>
            </p:cNvPr>
            <p:cNvSpPr/>
            <p:nvPr/>
          </p:nvSpPr>
          <p:spPr>
            <a:xfrm>
              <a:off x="5319045" y="5375857"/>
              <a:ext cx="11144" cy="448436"/>
            </a:xfrm>
            <a:custGeom>
              <a:avLst/>
              <a:gdLst>
                <a:gd name="connsiteX0" fmla="*/ 0 w 11144"/>
                <a:gd name="connsiteY0" fmla="*/ 0 h 448436"/>
                <a:gd name="connsiteX1" fmla="*/ 11144 w 11144"/>
                <a:gd name="connsiteY1" fmla="*/ 0 h 448436"/>
                <a:gd name="connsiteX2" fmla="*/ 11144 w 11144"/>
                <a:gd name="connsiteY2" fmla="*/ 448437 h 448436"/>
                <a:gd name="connsiteX3" fmla="*/ 0 w 11144"/>
                <a:gd name="connsiteY3" fmla="*/ 448437 h 44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448436">
                  <a:moveTo>
                    <a:pt x="0" y="0"/>
                  </a:moveTo>
                  <a:lnTo>
                    <a:pt x="11144" y="0"/>
                  </a:lnTo>
                  <a:lnTo>
                    <a:pt x="11144" y="448437"/>
                  </a:lnTo>
                  <a:lnTo>
                    <a:pt x="0" y="4484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504A8EE-275E-2051-9CC3-E8CF278389A9}"/>
                </a:ext>
              </a:extLst>
            </p:cNvPr>
            <p:cNvSpPr/>
            <p:nvPr/>
          </p:nvSpPr>
          <p:spPr>
            <a:xfrm>
              <a:off x="5284183" y="5429007"/>
              <a:ext cx="11144" cy="395287"/>
            </a:xfrm>
            <a:custGeom>
              <a:avLst/>
              <a:gdLst>
                <a:gd name="connsiteX0" fmla="*/ 0 w 11144"/>
                <a:gd name="connsiteY0" fmla="*/ 0 h 395287"/>
                <a:gd name="connsiteX1" fmla="*/ 11144 w 11144"/>
                <a:gd name="connsiteY1" fmla="*/ 0 h 395287"/>
                <a:gd name="connsiteX2" fmla="*/ 11144 w 11144"/>
                <a:gd name="connsiteY2" fmla="*/ 395288 h 395287"/>
                <a:gd name="connsiteX3" fmla="*/ 0 w 11144"/>
                <a:gd name="connsiteY3" fmla="*/ 395288 h 39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95287">
                  <a:moveTo>
                    <a:pt x="0" y="0"/>
                  </a:moveTo>
                  <a:lnTo>
                    <a:pt x="11144" y="0"/>
                  </a:lnTo>
                  <a:lnTo>
                    <a:pt x="11144" y="395288"/>
                  </a:lnTo>
                  <a:lnTo>
                    <a:pt x="0" y="395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D9CA08B5-5C42-BE6D-BBCE-2E064D1636B7}"/>
                </a:ext>
              </a:extLst>
            </p:cNvPr>
            <p:cNvSpPr/>
            <p:nvPr/>
          </p:nvSpPr>
          <p:spPr>
            <a:xfrm>
              <a:off x="5249227" y="5475013"/>
              <a:ext cx="11144" cy="349377"/>
            </a:xfrm>
            <a:custGeom>
              <a:avLst/>
              <a:gdLst>
                <a:gd name="connsiteX0" fmla="*/ 0 w 11144"/>
                <a:gd name="connsiteY0" fmla="*/ 0 h 349377"/>
                <a:gd name="connsiteX1" fmla="*/ 11144 w 11144"/>
                <a:gd name="connsiteY1" fmla="*/ 0 h 349377"/>
                <a:gd name="connsiteX2" fmla="*/ 11144 w 11144"/>
                <a:gd name="connsiteY2" fmla="*/ 349377 h 349377"/>
                <a:gd name="connsiteX3" fmla="*/ 0 w 11144"/>
                <a:gd name="connsiteY3" fmla="*/ 349377 h 34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49377">
                  <a:moveTo>
                    <a:pt x="0" y="0"/>
                  </a:moveTo>
                  <a:lnTo>
                    <a:pt x="11144" y="0"/>
                  </a:lnTo>
                  <a:lnTo>
                    <a:pt x="11144" y="349377"/>
                  </a:lnTo>
                  <a:lnTo>
                    <a:pt x="0" y="3493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5AE82EE2-7CA4-5E28-DBE1-23AA228FAF48}"/>
                </a:ext>
              </a:extLst>
            </p:cNvPr>
            <p:cNvSpPr/>
            <p:nvPr/>
          </p:nvSpPr>
          <p:spPr>
            <a:xfrm>
              <a:off x="5214270" y="5523019"/>
              <a:ext cx="11144" cy="301370"/>
            </a:xfrm>
            <a:custGeom>
              <a:avLst/>
              <a:gdLst>
                <a:gd name="connsiteX0" fmla="*/ 0 w 11144"/>
                <a:gd name="connsiteY0" fmla="*/ 0 h 301370"/>
                <a:gd name="connsiteX1" fmla="*/ 11144 w 11144"/>
                <a:gd name="connsiteY1" fmla="*/ 0 h 301370"/>
                <a:gd name="connsiteX2" fmla="*/ 11144 w 11144"/>
                <a:gd name="connsiteY2" fmla="*/ 301371 h 301370"/>
                <a:gd name="connsiteX3" fmla="*/ 0 w 11144"/>
                <a:gd name="connsiteY3" fmla="*/ 301371 h 30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01370">
                  <a:moveTo>
                    <a:pt x="0" y="0"/>
                  </a:moveTo>
                  <a:lnTo>
                    <a:pt x="11144" y="0"/>
                  </a:lnTo>
                  <a:lnTo>
                    <a:pt x="11144" y="301371"/>
                  </a:lnTo>
                  <a:lnTo>
                    <a:pt x="0" y="3013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C77E167-0B54-708D-20CA-7B9CDC4A2018}"/>
                </a:ext>
              </a:extLst>
            </p:cNvPr>
            <p:cNvSpPr/>
            <p:nvPr/>
          </p:nvSpPr>
          <p:spPr>
            <a:xfrm>
              <a:off x="5179408" y="5566262"/>
              <a:ext cx="11144" cy="258032"/>
            </a:xfrm>
            <a:custGeom>
              <a:avLst/>
              <a:gdLst>
                <a:gd name="connsiteX0" fmla="*/ 0 w 11144"/>
                <a:gd name="connsiteY0" fmla="*/ 0 h 258032"/>
                <a:gd name="connsiteX1" fmla="*/ 11144 w 11144"/>
                <a:gd name="connsiteY1" fmla="*/ 0 h 258032"/>
                <a:gd name="connsiteX2" fmla="*/ 11144 w 11144"/>
                <a:gd name="connsiteY2" fmla="*/ 258032 h 258032"/>
                <a:gd name="connsiteX3" fmla="*/ 0 w 11144"/>
                <a:gd name="connsiteY3" fmla="*/ 258032 h 25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258032">
                  <a:moveTo>
                    <a:pt x="0" y="0"/>
                  </a:moveTo>
                  <a:lnTo>
                    <a:pt x="11144" y="0"/>
                  </a:lnTo>
                  <a:lnTo>
                    <a:pt x="11144" y="258032"/>
                  </a:lnTo>
                  <a:lnTo>
                    <a:pt x="0" y="2580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19A52145-9A2A-C7F0-83E4-770C429AE335}"/>
                </a:ext>
              </a:extLst>
            </p:cNvPr>
            <p:cNvSpPr/>
            <p:nvPr/>
          </p:nvSpPr>
          <p:spPr>
            <a:xfrm>
              <a:off x="5522308" y="5550451"/>
              <a:ext cx="43434" cy="385095"/>
            </a:xfrm>
            <a:custGeom>
              <a:avLst/>
              <a:gdLst>
                <a:gd name="connsiteX0" fmla="*/ 0 w 43434"/>
                <a:gd name="connsiteY0" fmla="*/ 0 h 385095"/>
                <a:gd name="connsiteX1" fmla="*/ 43434 w 43434"/>
                <a:gd name="connsiteY1" fmla="*/ 0 h 385095"/>
                <a:gd name="connsiteX2" fmla="*/ 43434 w 43434"/>
                <a:gd name="connsiteY2" fmla="*/ 385096 h 385095"/>
                <a:gd name="connsiteX3" fmla="*/ 0 w 43434"/>
                <a:gd name="connsiteY3" fmla="*/ 385096 h 38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" h="385095">
                  <a:moveTo>
                    <a:pt x="0" y="0"/>
                  </a:moveTo>
                  <a:lnTo>
                    <a:pt x="43434" y="0"/>
                  </a:lnTo>
                  <a:lnTo>
                    <a:pt x="43434" y="385096"/>
                  </a:lnTo>
                  <a:lnTo>
                    <a:pt x="0" y="385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D745940-6BA3-8F50-6824-C6D6EB45B7F7}"/>
                </a:ext>
              </a:extLst>
            </p:cNvPr>
            <p:cNvSpPr/>
            <p:nvPr/>
          </p:nvSpPr>
          <p:spPr>
            <a:xfrm>
              <a:off x="5249227" y="4950280"/>
              <a:ext cx="19050" cy="425577"/>
            </a:xfrm>
            <a:custGeom>
              <a:avLst/>
              <a:gdLst>
                <a:gd name="connsiteX0" fmla="*/ 0 w 19050"/>
                <a:gd name="connsiteY0" fmla="*/ 0 h 425577"/>
                <a:gd name="connsiteX1" fmla="*/ 19050 w 19050"/>
                <a:gd name="connsiteY1" fmla="*/ 0 h 425577"/>
                <a:gd name="connsiteX2" fmla="*/ 19050 w 19050"/>
                <a:gd name="connsiteY2" fmla="*/ 425577 h 425577"/>
                <a:gd name="connsiteX3" fmla="*/ 0 w 19050"/>
                <a:gd name="connsiteY3" fmla="*/ 425577 h 42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25577">
                  <a:moveTo>
                    <a:pt x="0" y="0"/>
                  </a:moveTo>
                  <a:lnTo>
                    <a:pt x="19050" y="0"/>
                  </a:lnTo>
                  <a:lnTo>
                    <a:pt x="19050" y="425577"/>
                  </a:lnTo>
                  <a:lnTo>
                    <a:pt x="0" y="4255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43FFE850-4517-1E60-4CE9-79A21D8691DF}"/>
                </a:ext>
              </a:extLst>
            </p:cNvPr>
            <p:cNvSpPr/>
            <p:nvPr/>
          </p:nvSpPr>
          <p:spPr>
            <a:xfrm>
              <a:off x="5684233" y="541386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0FC16D7B-7794-AAC0-A33D-0E98BBDC4B0E}"/>
                </a:ext>
              </a:extLst>
            </p:cNvPr>
            <p:cNvSpPr/>
            <p:nvPr/>
          </p:nvSpPr>
          <p:spPr>
            <a:xfrm>
              <a:off x="5684233" y="54459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3B097E5-599F-91ED-81EB-7F2D6F8ABDFD}"/>
                </a:ext>
              </a:extLst>
            </p:cNvPr>
            <p:cNvSpPr/>
            <p:nvPr/>
          </p:nvSpPr>
          <p:spPr>
            <a:xfrm>
              <a:off x="5684233" y="54780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CAD0CE8C-1B5D-EB70-E488-B9E99727D26D}"/>
                </a:ext>
              </a:extLst>
            </p:cNvPr>
            <p:cNvSpPr/>
            <p:nvPr/>
          </p:nvSpPr>
          <p:spPr>
            <a:xfrm>
              <a:off x="5684233" y="551016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BF320A24-4D12-7277-D17C-504CD86CBCE1}"/>
                </a:ext>
              </a:extLst>
            </p:cNvPr>
            <p:cNvSpPr/>
            <p:nvPr/>
          </p:nvSpPr>
          <p:spPr>
            <a:xfrm>
              <a:off x="5684233" y="55423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8058512-0CC7-DA13-3271-9F153B3F52EC}"/>
                </a:ext>
              </a:extLst>
            </p:cNvPr>
            <p:cNvSpPr/>
            <p:nvPr/>
          </p:nvSpPr>
          <p:spPr>
            <a:xfrm>
              <a:off x="5684233" y="55744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AE79C99F-1AB8-0CA5-6EBB-BE700BC5A9AC}"/>
                </a:ext>
              </a:extLst>
            </p:cNvPr>
            <p:cNvSpPr/>
            <p:nvPr/>
          </p:nvSpPr>
          <p:spPr>
            <a:xfrm>
              <a:off x="5684233" y="5606553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8CC0D1C5-0609-6500-BD4D-619474C2EC63}"/>
                </a:ext>
              </a:extLst>
            </p:cNvPr>
            <p:cNvSpPr/>
            <p:nvPr/>
          </p:nvSpPr>
          <p:spPr>
            <a:xfrm>
              <a:off x="5684233" y="563865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ADC5590-328E-D7BD-A69E-CF01BF7C2BDE}"/>
                </a:ext>
              </a:extLst>
            </p:cNvPr>
            <p:cNvSpPr/>
            <p:nvPr/>
          </p:nvSpPr>
          <p:spPr>
            <a:xfrm>
              <a:off x="5684233" y="56707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33E90DB-8934-65EF-700C-B5E7A3866BAB}"/>
                </a:ext>
              </a:extLst>
            </p:cNvPr>
            <p:cNvSpPr/>
            <p:nvPr/>
          </p:nvSpPr>
          <p:spPr>
            <a:xfrm>
              <a:off x="5684233" y="57028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141E46FB-3F3E-D32B-E40E-42008983FE39}"/>
                </a:ext>
              </a:extLst>
            </p:cNvPr>
            <p:cNvSpPr/>
            <p:nvPr/>
          </p:nvSpPr>
          <p:spPr>
            <a:xfrm>
              <a:off x="5684233" y="573495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36BFB421-B812-A077-9427-0DA993D31D72}"/>
                </a:ext>
              </a:extLst>
            </p:cNvPr>
            <p:cNvSpPr/>
            <p:nvPr/>
          </p:nvSpPr>
          <p:spPr>
            <a:xfrm>
              <a:off x="5684233" y="5767049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9C79FAE-6936-7A92-76A8-E943092F5349}"/>
                </a:ext>
              </a:extLst>
            </p:cNvPr>
            <p:cNvSpPr/>
            <p:nvPr/>
          </p:nvSpPr>
          <p:spPr>
            <a:xfrm>
              <a:off x="5811964" y="541386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A004EF36-66B8-52ED-25F1-C956100C0432}"/>
                </a:ext>
              </a:extLst>
            </p:cNvPr>
            <p:cNvSpPr/>
            <p:nvPr/>
          </p:nvSpPr>
          <p:spPr>
            <a:xfrm>
              <a:off x="5811964" y="54459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76A9C386-1667-B565-3BFA-D24357A3DD53}"/>
                </a:ext>
              </a:extLst>
            </p:cNvPr>
            <p:cNvSpPr/>
            <p:nvPr/>
          </p:nvSpPr>
          <p:spPr>
            <a:xfrm>
              <a:off x="5811964" y="54780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5715717C-6F87-1835-3D39-0FA694788242}"/>
                </a:ext>
              </a:extLst>
            </p:cNvPr>
            <p:cNvSpPr/>
            <p:nvPr/>
          </p:nvSpPr>
          <p:spPr>
            <a:xfrm>
              <a:off x="5811964" y="551016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791FF542-1201-97AD-7B4D-DDABAA161587}"/>
                </a:ext>
              </a:extLst>
            </p:cNvPr>
            <p:cNvSpPr/>
            <p:nvPr/>
          </p:nvSpPr>
          <p:spPr>
            <a:xfrm>
              <a:off x="5811964" y="55423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CA26FFBD-C458-9C40-3671-257E11954A5E}"/>
                </a:ext>
              </a:extLst>
            </p:cNvPr>
            <p:cNvSpPr/>
            <p:nvPr/>
          </p:nvSpPr>
          <p:spPr>
            <a:xfrm>
              <a:off x="5811964" y="55744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4F2B32DE-0996-FAD6-3AB8-141EC417E99F}"/>
                </a:ext>
              </a:extLst>
            </p:cNvPr>
            <p:cNvSpPr/>
            <p:nvPr/>
          </p:nvSpPr>
          <p:spPr>
            <a:xfrm>
              <a:off x="5811964" y="5606553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4B1BB1AF-D380-C613-D9D0-B2A4C9A7289F}"/>
                </a:ext>
              </a:extLst>
            </p:cNvPr>
            <p:cNvSpPr/>
            <p:nvPr/>
          </p:nvSpPr>
          <p:spPr>
            <a:xfrm>
              <a:off x="5811964" y="563865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CD64721B-60DC-B8CF-5A09-161D0124A3B9}"/>
                </a:ext>
              </a:extLst>
            </p:cNvPr>
            <p:cNvSpPr/>
            <p:nvPr/>
          </p:nvSpPr>
          <p:spPr>
            <a:xfrm>
              <a:off x="5811964" y="56707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BFD1390-821D-2CB8-BE8E-B6E124361D73}"/>
                </a:ext>
              </a:extLst>
            </p:cNvPr>
            <p:cNvSpPr/>
            <p:nvPr/>
          </p:nvSpPr>
          <p:spPr>
            <a:xfrm>
              <a:off x="5811964" y="57028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CCD6158C-9BAF-0DB7-C1F7-75E245FBFC22}"/>
                </a:ext>
              </a:extLst>
            </p:cNvPr>
            <p:cNvSpPr/>
            <p:nvPr/>
          </p:nvSpPr>
          <p:spPr>
            <a:xfrm>
              <a:off x="5811964" y="573495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64796411-E683-4F6C-8C3E-20A47D70806C}"/>
                </a:ext>
              </a:extLst>
            </p:cNvPr>
            <p:cNvSpPr/>
            <p:nvPr/>
          </p:nvSpPr>
          <p:spPr>
            <a:xfrm>
              <a:off x="5811964" y="5767049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B44964F9-446E-51A9-E159-F211291B05A2}"/>
                </a:ext>
              </a:extLst>
            </p:cNvPr>
            <p:cNvSpPr/>
            <p:nvPr/>
          </p:nvSpPr>
          <p:spPr>
            <a:xfrm>
              <a:off x="5933407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7826B921-6E7C-1FF6-AAD2-BB8412E1173A}"/>
                </a:ext>
              </a:extLst>
            </p:cNvPr>
            <p:cNvSpPr/>
            <p:nvPr/>
          </p:nvSpPr>
          <p:spPr>
            <a:xfrm>
              <a:off x="5976270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E5001DE2-21A2-1523-B3C8-51892E834548}"/>
                </a:ext>
              </a:extLst>
            </p:cNvPr>
            <p:cNvSpPr/>
            <p:nvPr/>
          </p:nvSpPr>
          <p:spPr>
            <a:xfrm>
              <a:off x="6019132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41A204F-159F-C15B-8CE5-B5448B0DBD82}"/>
                </a:ext>
              </a:extLst>
            </p:cNvPr>
            <p:cNvSpPr/>
            <p:nvPr/>
          </p:nvSpPr>
          <p:spPr>
            <a:xfrm>
              <a:off x="5933407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CAADA54-9FA2-1EAF-3F2E-3CA91FDB7E11}"/>
                </a:ext>
              </a:extLst>
            </p:cNvPr>
            <p:cNvSpPr/>
            <p:nvPr/>
          </p:nvSpPr>
          <p:spPr>
            <a:xfrm>
              <a:off x="5976270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8C0C721-18B7-46CE-C3BE-E6953F1D7470}"/>
                </a:ext>
              </a:extLst>
            </p:cNvPr>
            <p:cNvSpPr/>
            <p:nvPr/>
          </p:nvSpPr>
          <p:spPr>
            <a:xfrm>
              <a:off x="6019132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E9BC9C7D-2208-04D3-BA83-0A20FD2DAC88}"/>
                </a:ext>
              </a:extLst>
            </p:cNvPr>
            <p:cNvSpPr/>
            <p:nvPr/>
          </p:nvSpPr>
          <p:spPr>
            <a:xfrm>
              <a:off x="5933407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BE780060-69D2-5CA2-3A27-EB7DE4C775C2}"/>
                </a:ext>
              </a:extLst>
            </p:cNvPr>
            <p:cNvSpPr/>
            <p:nvPr/>
          </p:nvSpPr>
          <p:spPr>
            <a:xfrm>
              <a:off x="5976270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A2253C5E-8057-5EA1-FCDF-ECBBB2B8A2FE}"/>
                </a:ext>
              </a:extLst>
            </p:cNvPr>
            <p:cNvSpPr/>
            <p:nvPr/>
          </p:nvSpPr>
          <p:spPr>
            <a:xfrm>
              <a:off x="6019132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20B9FC6-A258-524A-CF00-93D6AAE7EDDD}"/>
                </a:ext>
              </a:extLst>
            </p:cNvPr>
            <p:cNvSpPr/>
            <p:nvPr/>
          </p:nvSpPr>
          <p:spPr>
            <a:xfrm>
              <a:off x="5933407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494D816B-53EF-08DE-0FA8-673B27AC657D}"/>
                </a:ext>
              </a:extLst>
            </p:cNvPr>
            <p:cNvSpPr/>
            <p:nvPr/>
          </p:nvSpPr>
          <p:spPr>
            <a:xfrm>
              <a:off x="5976270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775F6C0-F297-FDB5-B7A6-ECECE8751236}"/>
                </a:ext>
              </a:extLst>
            </p:cNvPr>
            <p:cNvSpPr/>
            <p:nvPr/>
          </p:nvSpPr>
          <p:spPr>
            <a:xfrm>
              <a:off x="6019132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9C2546AA-E38D-075D-3047-10E60458CC66}"/>
                </a:ext>
              </a:extLst>
            </p:cNvPr>
            <p:cNvSpPr/>
            <p:nvPr/>
          </p:nvSpPr>
          <p:spPr>
            <a:xfrm>
              <a:off x="5933407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7A74ED15-E3F0-989C-14E4-CF4654D0C4E6}"/>
                </a:ext>
              </a:extLst>
            </p:cNvPr>
            <p:cNvSpPr/>
            <p:nvPr/>
          </p:nvSpPr>
          <p:spPr>
            <a:xfrm>
              <a:off x="5976270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125C6673-4E04-74CB-2F12-FBA3FD136880}"/>
                </a:ext>
              </a:extLst>
            </p:cNvPr>
            <p:cNvSpPr/>
            <p:nvPr/>
          </p:nvSpPr>
          <p:spPr>
            <a:xfrm>
              <a:off x="6019132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12FFB20E-E5AF-6E79-3D43-4206560AA0B6}"/>
                </a:ext>
              </a:extLst>
            </p:cNvPr>
            <p:cNvSpPr/>
            <p:nvPr/>
          </p:nvSpPr>
          <p:spPr>
            <a:xfrm>
              <a:off x="5933407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B6B4D714-EBC1-F4F2-1BB7-C23EA2404D32}"/>
                </a:ext>
              </a:extLst>
            </p:cNvPr>
            <p:cNvSpPr/>
            <p:nvPr/>
          </p:nvSpPr>
          <p:spPr>
            <a:xfrm>
              <a:off x="5976270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ED12DBBB-96E6-573F-AA4D-8423DBC6E47E}"/>
                </a:ext>
              </a:extLst>
            </p:cNvPr>
            <p:cNvSpPr/>
            <p:nvPr/>
          </p:nvSpPr>
          <p:spPr>
            <a:xfrm>
              <a:off x="6019132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473AB584-5916-1213-6C21-DEBEEBE98E4C}"/>
                </a:ext>
              </a:extLst>
            </p:cNvPr>
            <p:cNvSpPr/>
            <p:nvPr/>
          </p:nvSpPr>
          <p:spPr>
            <a:xfrm>
              <a:off x="6219157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C016BA94-07D8-1839-1DE5-5183207269EE}"/>
                </a:ext>
              </a:extLst>
            </p:cNvPr>
            <p:cNvSpPr/>
            <p:nvPr/>
          </p:nvSpPr>
          <p:spPr>
            <a:xfrm>
              <a:off x="6181057" y="5317088"/>
              <a:ext cx="19050" cy="541305"/>
            </a:xfrm>
            <a:custGeom>
              <a:avLst/>
              <a:gdLst>
                <a:gd name="connsiteX0" fmla="*/ 0 w 19050"/>
                <a:gd name="connsiteY0" fmla="*/ 0 h 541305"/>
                <a:gd name="connsiteX1" fmla="*/ 19050 w 19050"/>
                <a:gd name="connsiteY1" fmla="*/ 0 h 541305"/>
                <a:gd name="connsiteX2" fmla="*/ 19050 w 19050"/>
                <a:gd name="connsiteY2" fmla="*/ 541306 h 541305"/>
                <a:gd name="connsiteX3" fmla="*/ 0 w 19050"/>
                <a:gd name="connsiteY3" fmla="*/ 541306 h 5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41305">
                  <a:moveTo>
                    <a:pt x="0" y="0"/>
                  </a:moveTo>
                  <a:lnTo>
                    <a:pt x="19050" y="0"/>
                  </a:lnTo>
                  <a:lnTo>
                    <a:pt x="19050" y="541306"/>
                  </a:lnTo>
                  <a:lnTo>
                    <a:pt x="0" y="541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8C24DEF-B0F0-EFB9-9DA4-F4CF5D84B451}"/>
                </a:ext>
              </a:extLst>
            </p:cNvPr>
            <p:cNvSpPr/>
            <p:nvPr/>
          </p:nvSpPr>
          <p:spPr>
            <a:xfrm>
              <a:off x="6138195" y="5317088"/>
              <a:ext cx="19050" cy="541305"/>
            </a:xfrm>
            <a:custGeom>
              <a:avLst/>
              <a:gdLst>
                <a:gd name="connsiteX0" fmla="*/ 0 w 19050"/>
                <a:gd name="connsiteY0" fmla="*/ 0 h 541305"/>
                <a:gd name="connsiteX1" fmla="*/ 19050 w 19050"/>
                <a:gd name="connsiteY1" fmla="*/ 0 h 541305"/>
                <a:gd name="connsiteX2" fmla="*/ 19050 w 19050"/>
                <a:gd name="connsiteY2" fmla="*/ 541306 h 541305"/>
                <a:gd name="connsiteX3" fmla="*/ 0 w 19050"/>
                <a:gd name="connsiteY3" fmla="*/ 541306 h 5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41305">
                  <a:moveTo>
                    <a:pt x="0" y="0"/>
                  </a:moveTo>
                  <a:lnTo>
                    <a:pt x="19050" y="0"/>
                  </a:lnTo>
                  <a:lnTo>
                    <a:pt x="19050" y="541306"/>
                  </a:lnTo>
                  <a:lnTo>
                    <a:pt x="0" y="541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CAB8B03A-6647-56C4-6F9C-EEFE1B07A19F}"/>
                </a:ext>
              </a:extLst>
            </p:cNvPr>
            <p:cNvSpPr/>
            <p:nvPr/>
          </p:nvSpPr>
          <p:spPr>
            <a:xfrm>
              <a:off x="6262020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66754366-01B4-BD61-B175-3C4CBCCEBA51}"/>
                </a:ext>
              </a:extLst>
            </p:cNvPr>
            <p:cNvSpPr/>
            <p:nvPr/>
          </p:nvSpPr>
          <p:spPr>
            <a:xfrm>
              <a:off x="6304882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D2C3B715-B191-D24A-1F24-966CD66E0028}"/>
                </a:ext>
              </a:extLst>
            </p:cNvPr>
            <p:cNvSpPr/>
            <p:nvPr/>
          </p:nvSpPr>
          <p:spPr>
            <a:xfrm>
              <a:off x="6219157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18F96746-86E7-F126-6F94-5104EAC45C90}"/>
                </a:ext>
              </a:extLst>
            </p:cNvPr>
            <p:cNvSpPr/>
            <p:nvPr/>
          </p:nvSpPr>
          <p:spPr>
            <a:xfrm>
              <a:off x="6262020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8570818-9B27-5127-01B0-ECC302FA4615}"/>
                </a:ext>
              </a:extLst>
            </p:cNvPr>
            <p:cNvSpPr/>
            <p:nvPr/>
          </p:nvSpPr>
          <p:spPr>
            <a:xfrm>
              <a:off x="6304882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CEDC2D5-609B-B6EC-1318-97A58C6C783E}"/>
                </a:ext>
              </a:extLst>
            </p:cNvPr>
            <p:cNvSpPr/>
            <p:nvPr/>
          </p:nvSpPr>
          <p:spPr>
            <a:xfrm>
              <a:off x="6219157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A11C8E32-CDE4-AA2B-E42E-7E6A4B386B0C}"/>
                </a:ext>
              </a:extLst>
            </p:cNvPr>
            <p:cNvSpPr/>
            <p:nvPr/>
          </p:nvSpPr>
          <p:spPr>
            <a:xfrm>
              <a:off x="6262020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3C81687-B7B2-3EA8-D943-08B27E6BB1C5}"/>
                </a:ext>
              </a:extLst>
            </p:cNvPr>
            <p:cNvSpPr/>
            <p:nvPr/>
          </p:nvSpPr>
          <p:spPr>
            <a:xfrm>
              <a:off x="6304882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20357314-3BED-5F5E-9D84-42D62A401580}"/>
                </a:ext>
              </a:extLst>
            </p:cNvPr>
            <p:cNvSpPr/>
            <p:nvPr/>
          </p:nvSpPr>
          <p:spPr>
            <a:xfrm>
              <a:off x="6219157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8B29CE22-4B93-B815-D6DF-CE6C0F5DE37E}"/>
                </a:ext>
              </a:extLst>
            </p:cNvPr>
            <p:cNvSpPr/>
            <p:nvPr/>
          </p:nvSpPr>
          <p:spPr>
            <a:xfrm>
              <a:off x="6262020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845B0072-E690-9A7E-A427-464F747EDDFA}"/>
                </a:ext>
              </a:extLst>
            </p:cNvPr>
            <p:cNvSpPr/>
            <p:nvPr/>
          </p:nvSpPr>
          <p:spPr>
            <a:xfrm>
              <a:off x="6304882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7CF18A7-EBF1-D8F9-52E7-265FA5361A27}"/>
                </a:ext>
              </a:extLst>
            </p:cNvPr>
            <p:cNvSpPr/>
            <p:nvPr/>
          </p:nvSpPr>
          <p:spPr>
            <a:xfrm>
              <a:off x="6219157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7B474A63-6AED-9C36-BCF8-8A5BE29AA5E8}"/>
                </a:ext>
              </a:extLst>
            </p:cNvPr>
            <p:cNvSpPr/>
            <p:nvPr/>
          </p:nvSpPr>
          <p:spPr>
            <a:xfrm>
              <a:off x="6262020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A9E5C8F-B8D6-6D89-74C3-99AE3AFA95FA}"/>
                </a:ext>
              </a:extLst>
            </p:cNvPr>
            <p:cNvSpPr/>
            <p:nvPr/>
          </p:nvSpPr>
          <p:spPr>
            <a:xfrm>
              <a:off x="6304882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C4CE543D-F3FA-FF9A-B93D-A9F7DB093A14}"/>
                </a:ext>
              </a:extLst>
            </p:cNvPr>
            <p:cNvSpPr/>
            <p:nvPr/>
          </p:nvSpPr>
          <p:spPr>
            <a:xfrm>
              <a:off x="6219157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77D6178E-BC6A-372C-B71E-4C563A041055}"/>
                </a:ext>
              </a:extLst>
            </p:cNvPr>
            <p:cNvSpPr/>
            <p:nvPr/>
          </p:nvSpPr>
          <p:spPr>
            <a:xfrm>
              <a:off x="6262020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A2C2D24-A28E-B134-B3F6-5697D685184B}"/>
                </a:ext>
              </a:extLst>
            </p:cNvPr>
            <p:cNvSpPr/>
            <p:nvPr/>
          </p:nvSpPr>
          <p:spPr>
            <a:xfrm>
              <a:off x="6304882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906D10C0-A192-77EA-CD17-6DC31CE39707}"/>
                </a:ext>
              </a:extLst>
            </p:cNvPr>
            <p:cNvSpPr/>
            <p:nvPr/>
          </p:nvSpPr>
          <p:spPr>
            <a:xfrm>
              <a:off x="5985795" y="46630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63F4944A-866C-361E-8099-7F2B9FB5CCC5}"/>
                </a:ext>
              </a:extLst>
            </p:cNvPr>
            <p:cNvSpPr/>
            <p:nvPr/>
          </p:nvSpPr>
          <p:spPr>
            <a:xfrm>
              <a:off x="5985795" y="46884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3CEAE439-255B-A3B8-0403-FA4A230BA45B}"/>
                </a:ext>
              </a:extLst>
            </p:cNvPr>
            <p:cNvSpPr/>
            <p:nvPr/>
          </p:nvSpPr>
          <p:spPr>
            <a:xfrm>
              <a:off x="5985795" y="47137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A31FA869-41CC-E46A-9DC2-0A72FB9CD046}"/>
                </a:ext>
              </a:extLst>
            </p:cNvPr>
            <p:cNvSpPr/>
            <p:nvPr/>
          </p:nvSpPr>
          <p:spPr>
            <a:xfrm>
              <a:off x="5985795" y="47392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B1B8C154-7BAC-59DB-4994-76A28A7DAAC8}"/>
                </a:ext>
              </a:extLst>
            </p:cNvPr>
            <p:cNvSpPr/>
            <p:nvPr/>
          </p:nvSpPr>
          <p:spPr>
            <a:xfrm>
              <a:off x="5985795" y="47646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E42CE69C-7F46-7470-0F89-7ADE8DE3B38D}"/>
                </a:ext>
              </a:extLst>
            </p:cNvPr>
            <p:cNvSpPr/>
            <p:nvPr/>
          </p:nvSpPr>
          <p:spPr>
            <a:xfrm>
              <a:off x="5985795" y="47899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119AB54F-6EC0-71A7-62FE-0C895C1EAB48}"/>
                </a:ext>
              </a:extLst>
            </p:cNvPr>
            <p:cNvSpPr/>
            <p:nvPr/>
          </p:nvSpPr>
          <p:spPr>
            <a:xfrm>
              <a:off x="5985795" y="48154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0CCF0AE5-645B-77C1-78F8-0FDF4A10A444}"/>
                </a:ext>
              </a:extLst>
            </p:cNvPr>
            <p:cNvSpPr/>
            <p:nvPr/>
          </p:nvSpPr>
          <p:spPr>
            <a:xfrm>
              <a:off x="5985795" y="48408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C77407F-7E48-1E98-51AB-30163A0030E3}"/>
                </a:ext>
              </a:extLst>
            </p:cNvPr>
            <p:cNvSpPr/>
            <p:nvPr/>
          </p:nvSpPr>
          <p:spPr>
            <a:xfrm>
              <a:off x="5985795" y="48661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370F4D8C-7288-B276-3F8F-966104040D36}"/>
                </a:ext>
              </a:extLst>
            </p:cNvPr>
            <p:cNvSpPr/>
            <p:nvPr/>
          </p:nvSpPr>
          <p:spPr>
            <a:xfrm>
              <a:off x="5985795" y="48916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A7CE9831-B22B-8BFB-4EE3-3C610EDC6B38}"/>
                </a:ext>
              </a:extLst>
            </p:cNvPr>
            <p:cNvSpPr/>
            <p:nvPr/>
          </p:nvSpPr>
          <p:spPr>
            <a:xfrm>
              <a:off x="5985795" y="49170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B5DCD544-4B74-C2E0-78D8-0BFD2D567317}"/>
                </a:ext>
              </a:extLst>
            </p:cNvPr>
            <p:cNvSpPr/>
            <p:nvPr/>
          </p:nvSpPr>
          <p:spPr>
            <a:xfrm>
              <a:off x="5985795" y="49424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4B9511A-B870-D926-A0F4-BBE3AA72612D}"/>
                </a:ext>
              </a:extLst>
            </p:cNvPr>
            <p:cNvSpPr/>
            <p:nvPr/>
          </p:nvSpPr>
          <p:spPr>
            <a:xfrm>
              <a:off x="5985795" y="49678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3D2AF25-5193-A467-569C-EDF2CC0D3DCA}"/>
                </a:ext>
              </a:extLst>
            </p:cNvPr>
            <p:cNvSpPr/>
            <p:nvPr/>
          </p:nvSpPr>
          <p:spPr>
            <a:xfrm>
              <a:off x="5985795" y="49932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D2EE56CB-3E92-CAAB-BBC2-DA730B6C5FCD}"/>
                </a:ext>
              </a:extLst>
            </p:cNvPr>
            <p:cNvSpPr/>
            <p:nvPr/>
          </p:nvSpPr>
          <p:spPr>
            <a:xfrm>
              <a:off x="5985795" y="50186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B238E0C0-9A80-2C43-9ED5-2C5144F7C825}"/>
                </a:ext>
              </a:extLst>
            </p:cNvPr>
            <p:cNvSpPr/>
            <p:nvPr/>
          </p:nvSpPr>
          <p:spPr>
            <a:xfrm>
              <a:off x="5985795" y="50440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C9E2B669-0F2D-125A-0EE4-436606F42FEC}"/>
                </a:ext>
              </a:extLst>
            </p:cNvPr>
            <p:cNvSpPr/>
            <p:nvPr/>
          </p:nvSpPr>
          <p:spPr>
            <a:xfrm>
              <a:off x="5985795" y="50694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B1E7843-C6B5-28A8-6362-E9488050111F}"/>
                </a:ext>
              </a:extLst>
            </p:cNvPr>
            <p:cNvSpPr/>
            <p:nvPr/>
          </p:nvSpPr>
          <p:spPr>
            <a:xfrm>
              <a:off x="5985795" y="50948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7C992647-36A6-2C2C-0F6F-B659F391ED6C}"/>
                </a:ext>
              </a:extLst>
            </p:cNvPr>
            <p:cNvSpPr/>
            <p:nvPr/>
          </p:nvSpPr>
          <p:spPr>
            <a:xfrm>
              <a:off x="5985795" y="51202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DDA045C-C3F0-4B4D-11A7-F75CD6375104}"/>
                </a:ext>
              </a:extLst>
            </p:cNvPr>
            <p:cNvSpPr/>
            <p:nvPr/>
          </p:nvSpPr>
          <p:spPr>
            <a:xfrm>
              <a:off x="5985795" y="51456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E4C1A6FD-DF25-0BEE-7BBF-08BAE3BC4E83}"/>
                </a:ext>
              </a:extLst>
            </p:cNvPr>
            <p:cNvSpPr/>
            <p:nvPr/>
          </p:nvSpPr>
          <p:spPr>
            <a:xfrm>
              <a:off x="5985795" y="51710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78F55A9A-6A3C-571C-791A-368DCA24B1E2}"/>
                </a:ext>
              </a:extLst>
            </p:cNvPr>
            <p:cNvSpPr/>
            <p:nvPr/>
          </p:nvSpPr>
          <p:spPr>
            <a:xfrm>
              <a:off x="5985795" y="5196502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D2C00D81-6774-FACA-7727-07257AA81A70}"/>
                </a:ext>
              </a:extLst>
            </p:cNvPr>
            <p:cNvSpPr/>
            <p:nvPr/>
          </p:nvSpPr>
          <p:spPr>
            <a:xfrm>
              <a:off x="5985795" y="52218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8B753E7C-6E51-6765-6646-5F3DF8A3C50B}"/>
                </a:ext>
              </a:extLst>
            </p:cNvPr>
            <p:cNvSpPr/>
            <p:nvPr/>
          </p:nvSpPr>
          <p:spPr>
            <a:xfrm>
              <a:off x="6107239" y="4609000"/>
              <a:ext cx="16668" cy="628745"/>
            </a:xfrm>
            <a:custGeom>
              <a:avLst/>
              <a:gdLst>
                <a:gd name="connsiteX0" fmla="*/ 0 w 16668"/>
                <a:gd name="connsiteY0" fmla="*/ 0 h 628745"/>
                <a:gd name="connsiteX1" fmla="*/ 16669 w 16668"/>
                <a:gd name="connsiteY1" fmla="*/ 0 h 628745"/>
                <a:gd name="connsiteX2" fmla="*/ 16669 w 16668"/>
                <a:gd name="connsiteY2" fmla="*/ 628745 h 628745"/>
                <a:gd name="connsiteX3" fmla="*/ 0 w 16668"/>
                <a:gd name="connsiteY3" fmla="*/ 628745 h 62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68" h="628745">
                  <a:moveTo>
                    <a:pt x="0" y="0"/>
                  </a:moveTo>
                  <a:lnTo>
                    <a:pt x="16669" y="0"/>
                  </a:lnTo>
                  <a:lnTo>
                    <a:pt x="16669" y="628745"/>
                  </a:lnTo>
                  <a:lnTo>
                    <a:pt x="0" y="6287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78C77B83-23CD-DBF1-43E2-91004849688A}"/>
                </a:ext>
              </a:extLst>
            </p:cNvPr>
            <p:cNvSpPr/>
            <p:nvPr/>
          </p:nvSpPr>
          <p:spPr>
            <a:xfrm>
              <a:off x="6419182" y="4950376"/>
              <a:ext cx="226980" cy="17430"/>
            </a:xfrm>
            <a:custGeom>
              <a:avLst/>
              <a:gdLst>
                <a:gd name="connsiteX0" fmla="*/ 0 w 226980"/>
                <a:gd name="connsiteY0" fmla="*/ 0 h 17430"/>
                <a:gd name="connsiteX1" fmla="*/ 226981 w 226980"/>
                <a:gd name="connsiteY1" fmla="*/ 0 h 17430"/>
                <a:gd name="connsiteX2" fmla="*/ 226981 w 226980"/>
                <a:gd name="connsiteY2" fmla="*/ 17431 h 17430"/>
                <a:gd name="connsiteX3" fmla="*/ 0 w 226980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980" h="17430">
                  <a:moveTo>
                    <a:pt x="0" y="0"/>
                  </a:moveTo>
                  <a:lnTo>
                    <a:pt x="226981" y="0"/>
                  </a:lnTo>
                  <a:lnTo>
                    <a:pt x="226981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870030FB-0CE7-D229-220F-AD883DF7BF4D}"/>
                </a:ext>
              </a:extLst>
            </p:cNvPr>
            <p:cNvSpPr/>
            <p:nvPr/>
          </p:nvSpPr>
          <p:spPr>
            <a:xfrm>
              <a:off x="6419182" y="4992476"/>
              <a:ext cx="226980" cy="17430"/>
            </a:xfrm>
            <a:custGeom>
              <a:avLst/>
              <a:gdLst>
                <a:gd name="connsiteX0" fmla="*/ 0 w 226980"/>
                <a:gd name="connsiteY0" fmla="*/ 0 h 17430"/>
                <a:gd name="connsiteX1" fmla="*/ 226981 w 226980"/>
                <a:gd name="connsiteY1" fmla="*/ 0 h 17430"/>
                <a:gd name="connsiteX2" fmla="*/ 226981 w 226980"/>
                <a:gd name="connsiteY2" fmla="*/ 17431 h 17430"/>
                <a:gd name="connsiteX3" fmla="*/ 0 w 226980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980" h="17430">
                  <a:moveTo>
                    <a:pt x="0" y="0"/>
                  </a:moveTo>
                  <a:lnTo>
                    <a:pt x="226981" y="0"/>
                  </a:lnTo>
                  <a:lnTo>
                    <a:pt x="226981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3D65008F-30EC-0F8C-104F-D55A1F9D8A54}"/>
                </a:ext>
              </a:extLst>
            </p:cNvPr>
            <p:cNvSpPr/>
            <p:nvPr/>
          </p:nvSpPr>
          <p:spPr>
            <a:xfrm>
              <a:off x="6540626" y="505200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950D8D71-6B59-F612-08A0-99E4FE6560C6}"/>
                </a:ext>
              </a:extLst>
            </p:cNvPr>
            <p:cNvSpPr/>
            <p:nvPr/>
          </p:nvSpPr>
          <p:spPr>
            <a:xfrm>
              <a:off x="6540626" y="508610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85BA6F5E-A55F-BF46-F772-AE61EBF7070E}"/>
                </a:ext>
              </a:extLst>
            </p:cNvPr>
            <p:cNvSpPr/>
            <p:nvPr/>
          </p:nvSpPr>
          <p:spPr>
            <a:xfrm>
              <a:off x="6540626" y="5120206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AFDCCB9-1C49-D8E3-4E47-A577B6524B18}"/>
                </a:ext>
              </a:extLst>
            </p:cNvPr>
            <p:cNvSpPr/>
            <p:nvPr/>
          </p:nvSpPr>
          <p:spPr>
            <a:xfrm>
              <a:off x="6540626" y="5154401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07ECF9B3-E8F8-6D07-1E72-23525FB050BD}"/>
                </a:ext>
              </a:extLst>
            </p:cNvPr>
            <p:cNvSpPr/>
            <p:nvPr/>
          </p:nvSpPr>
          <p:spPr>
            <a:xfrm>
              <a:off x="6540626" y="5188501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3E102144-62B6-0EF6-D692-1EBC2FFA75CD}"/>
                </a:ext>
              </a:extLst>
            </p:cNvPr>
            <p:cNvSpPr/>
            <p:nvPr/>
          </p:nvSpPr>
          <p:spPr>
            <a:xfrm>
              <a:off x="6540626" y="522269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9AD3E41A-FD7F-A108-1238-DDF8A6450847}"/>
                </a:ext>
              </a:extLst>
            </p:cNvPr>
            <p:cNvSpPr/>
            <p:nvPr/>
          </p:nvSpPr>
          <p:spPr>
            <a:xfrm>
              <a:off x="6540626" y="525679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72118D8-D734-B56A-588F-DC085AFABC4A}"/>
                </a:ext>
              </a:extLst>
            </p:cNvPr>
            <p:cNvSpPr/>
            <p:nvPr/>
          </p:nvSpPr>
          <p:spPr>
            <a:xfrm>
              <a:off x="6540626" y="5290894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03824BF-35AB-D37A-CCDE-989F62ECB2E9}"/>
                </a:ext>
              </a:extLst>
            </p:cNvPr>
            <p:cNvSpPr/>
            <p:nvPr/>
          </p:nvSpPr>
          <p:spPr>
            <a:xfrm>
              <a:off x="6540626" y="532508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034C879E-5D56-60CA-6ABE-DBC829788C25}"/>
                </a:ext>
              </a:extLst>
            </p:cNvPr>
            <p:cNvSpPr/>
            <p:nvPr/>
          </p:nvSpPr>
          <p:spPr>
            <a:xfrm>
              <a:off x="6540626" y="535918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3F6A7D47-E218-6D35-9DDA-59757B794406}"/>
                </a:ext>
              </a:extLst>
            </p:cNvPr>
            <p:cNvSpPr/>
            <p:nvPr/>
          </p:nvSpPr>
          <p:spPr>
            <a:xfrm>
              <a:off x="6540626" y="539338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12656BE-3E2F-67D8-F5AC-8FE299599B5B}"/>
                </a:ext>
              </a:extLst>
            </p:cNvPr>
            <p:cNvSpPr/>
            <p:nvPr/>
          </p:nvSpPr>
          <p:spPr>
            <a:xfrm>
              <a:off x="6540626" y="542748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E6A21527-C0B3-D0CB-C619-A764CC688AF8}"/>
                </a:ext>
              </a:extLst>
            </p:cNvPr>
            <p:cNvSpPr/>
            <p:nvPr/>
          </p:nvSpPr>
          <p:spPr>
            <a:xfrm>
              <a:off x="6540626" y="5461582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6B056F26-8F02-1622-E3AC-0B3F1667CCF9}"/>
                </a:ext>
              </a:extLst>
            </p:cNvPr>
            <p:cNvSpPr/>
            <p:nvPr/>
          </p:nvSpPr>
          <p:spPr>
            <a:xfrm>
              <a:off x="6540626" y="549577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C12712F5-0207-5EB5-FF2A-6511B2C7C446}"/>
                </a:ext>
              </a:extLst>
            </p:cNvPr>
            <p:cNvSpPr/>
            <p:nvPr/>
          </p:nvSpPr>
          <p:spPr>
            <a:xfrm>
              <a:off x="6540626" y="552987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561DB5AD-209F-B1EF-1E55-B343A02EAC66}"/>
                </a:ext>
              </a:extLst>
            </p:cNvPr>
            <p:cNvSpPr/>
            <p:nvPr/>
          </p:nvSpPr>
          <p:spPr>
            <a:xfrm>
              <a:off x="6631114" y="505200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81154E1C-4ADF-B3BE-EFCB-10E1FB9416A4}"/>
                </a:ext>
              </a:extLst>
            </p:cNvPr>
            <p:cNvSpPr/>
            <p:nvPr/>
          </p:nvSpPr>
          <p:spPr>
            <a:xfrm>
              <a:off x="6631114" y="508610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E6A5DADF-15A3-D8B8-2BB0-417CBA41EEB2}"/>
                </a:ext>
              </a:extLst>
            </p:cNvPr>
            <p:cNvSpPr/>
            <p:nvPr/>
          </p:nvSpPr>
          <p:spPr>
            <a:xfrm>
              <a:off x="6631114" y="5120206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BB601327-6F49-C18A-7A83-584C4B3328DE}"/>
                </a:ext>
              </a:extLst>
            </p:cNvPr>
            <p:cNvSpPr/>
            <p:nvPr/>
          </p:nvSpPr>
          <p:spPr>
            <a:xfrm>
              <a:off x="6631114" y="5154401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1CB9F92C-AE85-C661-B3D1-96602FB65171}"/>
                </a:ext>
              </a:extLst>
            </p:cNvPr>
            <p:cNvSpPr/>
            <p:nvPr/>
          </p:nvSpPr>
          <p:spPr>
            <a:xfrm>
              <a:off x="6631114" y="5188501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D21AF094-1F1D-D9FF-0171-41585BAA66EE}"/>
                </a:ext>
              </a:extLst>
            </p:cNvPr>
            <p:cNvSpPr/>
            <p:nvPr/>
          </p:nvSpPr>
          <p:spPr>
            <a:xfrm>
              <a:off x="6631114" y="522269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9303D30D-ABA2-5695-25E5-2EC6A62202ED}"/>
                </a:ext>
              </a:extLst>
            </p:cNvPr>
            <p:cNvSpPr/>
            <p:nvPr/>
          </p:nvSpPr>
          <p:spPr>
            <a:xfrm>
              <a:off x="6631114" y="525679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928FC49D-6A81-F4BA-E6E9-1E23B84756DC}"/>
                </a:ext>
              </a:extLst>
            </p:cNvPr>
            <p:cNvSpPr/>
            <p:nvPr/>
          </p:nvSpPr>
          <p:spPr>
            <a:xfrm>
              <a:off x="6451758" y="461852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E0C2E79-B1E5-D756-ABC7-8A5ACDCCA12F}"/>
                </a:ext>
              </a:extLst>
            </p:cNvPr>
            <p:cNvSpPr/>
            <p:nvPr/>
          </p:nvSpPr>
          <p:spPr>
            <a:xfrm>
              <a:off x="6451758" y="4652624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744A7DB9-E8C0-691E-71F6-31FE5F2F8FA4}"/>
                </a:ext>
              </a:extLst>
            </p:cNvPr>
            <p:cNvSpPr/>
            <p:nvPr/>
          </p:nvSpPr>
          <p:spPr>
            <a:xfrm>
              <a:off x="6451758" y="468681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ACD5E410-6FD1-7C64-FC6C-47E41F109EC7}"/>
                </a:ext>
              </a:extLst>
            </p:cNvPr>
            <p:cNvSpPr/>
            <p:nvPr/>
          </p:nvSpPr>
          <p:spPr>
            <a:xfrm>
              <a:off x="6451758" y="4720918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1D2C714D-A758-6033-006A-4C4B11FCCDBC}"/>
                </a:ext>
              </a:extLst>
            </p:cNvPr>
            <p:cNvSpPr/>
            <p:nvPr/>
          </p:nvSpPr>
          <p:spPr>
            <a:xfrm>
              <a:off x="6451758" y="475511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F7D383F1-555E-1BB0-407F-96E053F1ADF1}"/>
                </a:ext>
              </a:extLst>
            </p:cNvPr>
            <p:cNvSpPr/>
            <p:nvPr/>
          </p:nvSpPr>
          <p:spPr>
            <a:xfrm>
              <a:off x="6451758" y="478921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7053F0C7-3541-78C6-211C-1E0D28139927}"/>
                </a:ext>
              </a:extLst>
            </p:cNvPr>
            <p:cNvSpPr/>
            <p:nvPr/>
          </p:nvSpPr>
          <p:spPr>
            <a:xfrm>
              <a:off x="6451758" y="4823312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EC5BBCBE-3DD8-0094-DE81-8C1EA65493E2}"/>
                </a:ext>
              </a:extLst>
            </p:cNvPr>
            <p:cNvSpPr/>
            <p:nvPr/>
          </p:nvSpPr>
          <p:spPr>
            <a:xfrm>
              <a:off x="6542245" y="461852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7DEFDD41-0C6C-8AB2-C370-464076103E33}"/>
                </a:ext>
              </a:extLst>
            </p:cNvPr>
            <p:cNvSpPr/>
            <p:nvPr/>
          </p:nvSpPr>
          <p:spPr>
            <a:xfrm>
              <a:off x="6542245" y="4652624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ED552E3F-9290-5D52-C7E0-B09FE4FD9086}"/>
                </a:ext>
              </a:extLst>
            </p:cNvPr>
            <p:cNvSpPr/>
            <p:nvPr/>
          </p:nvSpPr>
          <p:spPr>
            <a:xfrm>
              <a:off x="6542245" y="468681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BDEBB213-A07C-A61B-FD9D-713E23DA7184}"/>
                </a:ext>
              </a:extLst>
            </p:cNvPr>
            <p:cNvSpPr/>
            <p:nvPr/>
          </p:nvSpPr>
          <p:spPr>
            <a:xfrm>
              <a:off x="6542245" y="4720918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7BF2ADC4-3082-2C7A-3C9C-B00C7999DA8D}"/>
                </a:ext>
              </a:extLst>
            </p:cNvPr>
            <p:cNvSpPr/>
            <p:nvPr/>
          </p:nvSpPr>
          <p:spPr>
            <a:xfrm>
              <a:off x="6542245" y="475511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30719624-633D-AAE4-77C2-A480FEA53727}"/>
                </a:ext>
              </a:extLst>
            </p:cNvPr>
            <p:cNvSpPr/>
            <p:nvPr/>
          </p:nvSpPr>
          <p:spPr>
            <a:xfrm>
              <a:off x="6542245" y="478921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BE9BC386-0C9C-3A02-B6F5-FCE31CA0B618}"/>
                </a:ext>
              </a:extLst>
            </p:cNvPr>
            <p:cNvSpPr/>
            <p:nvPr/>
          </p:nvSpPr>
          <p:spPr>
            <a:xfrm>
              <a:off x="6542245" y="4823312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C2FF9D40-75A6-0A75-0C5E-035350CD0CBE}"/>
                </a:ext>
              </a:extLst>
            </p:cNvPr>
            <p:cNvSpPr/>
            <p:nvPr/>
          </p:nvSpPr>
          <p:spPr>
            <a:xfrm>
              <a:off x="6631114" y="5290894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5C642BB0-929A-01F3-3917-A492B0BBDE48}"/>
                </a:ext>
              </a:extLst>
            </p:cNvPr>
            <p:cNvSpPr/>
            <p:nvPr/>
          </p:nvSpPr>
          <p:spPr>
            <a:xfrm>
              <a:off x="6631114" y="532508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93224AC5-68FB-0C2C-DB55-CF35066266C6}"/>
                </a:ext>
              </a:extLst>
            </p:cNvPr>
            <p:cNvSpPr/>
            <p:nvPr/>
          </p:nvSpPr>
          <p:spPr>
            <a:xfrm>
              <a:off x="6631114" y="535918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20097AC2-4F78-100A-EF86-06A045609E17}"/>
                </a:ext>
              </a:extLst>
            </p:cNvPr>
            <p:cNvSpPr/>
            <p:nvPr/>
          </p:nvSpPr>
          <p:spPr>
            <a:xfrm>
              <a:off x="6631114" y="539338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5F1363C-AB25-3918-3CB4-EBBA6F074967}"/>
                </a:ext>
              </a:extLst>
            </p:cNvPr>
            <p:cNvSpPr/>
            <p:nvPr/>
          </p:nvSpPr>
          <p:spPr>
            <a:xfrm>
              <a:off x="6631114" y="542748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69FC348-FCCB-06A9-1D39-178E8B57B761}"/>
                </a:ext>
              </a:extLst>
            </p:cNvPr>
            <p:cNvSpPr/>
            <p:nvPr/>
          </p:nvSpPr>
          <p:spPr>
            <a:xfrm>
              <a:off x="6631114" y="5461582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ECD7CE55-5947-4B86-347A-876AEA8816CE}"/>
                </a:ext>
              </a:extLst>
            </p:cNvPr>
            <p:cNvSpPr/>
            <p:nvPr/>
          </p:nvSpPr>
          <p:spPr>
            <a:xfrm>
              <a:off x="6631114" y="549577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32482DC6-C5D1-E190-91AA-F9FCD1851196}"/>
                </a:ext>
              </a:extLst>
            </p:cNvPr>
            <p:cNvSpPr/>
            <p:nvPr/>
          </p:nvSpPr>
          <p:spPr>
            <a:xfrm>
              <a:off x="6631114" y="552987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3CAB78D0-5862-DFB7-825F-A3B7B1F793A4}"/>
                </a:ext>
              </a:extLst>
            </p:cNvPr>
            <p:cNvSpPr/>
            <p:nvPr/>
          </p:nvSpPr>
          <p:spPr>
            <a:xfrm>
              <a:off x="6695407" y="4530037"/>
              <a:ext cx="36480" cy="336137"/>
            </a:xfrm>
            <a:custGeom>
              <a:avLst/>
              <a:gdLst>
                <a:gd name="connsiteX0" fmla="*/ 0 w 36480"/>
                <a:gd name="connsiteY0" fmla="*/ 0 h 336137"/>
                <a:gd name="connsiteX1" fmla="*/ 36481 w 36480"/>
                <a:gd name="connsiteY1" fmla="*/ 0 h 336137"/>
                <a:gd name="connsiteX2" fmla="*/ 36481 w 36480"/>
                <a:gd name="connsiteY2" fmla="*/ 336137 h 336137"/>
                <a:gd name="connsiteX3" fmla="*/ 0 w 36480"/>
                <a:gd name="connsiteY3" fmla="*/ 336137 h 33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" h="336137">
                  <a:moveTo>
                    <a:pt x="0" y="0"/>
                  </a:moveTo>
                  <a:lnTo>
                    <a:pt x="36481" y="0"/>
                  </a:lnTo>
                  <a:lnTo>
                    <a:pt x="36481" y="336137"/>
                  </a:lnTo>
                  <a:lnTo>
                    <a:pt x="0" y="3361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0409048D-4D3C-ECCA-EA52-71687B76D030}"/>
                </a:ext>
              </a:extLst>
            </p:cNvPr>
            <p:cNvSpPr/>
            <p:nvPr/>
          </p:nvSpPr>
          <p:spPr>
            <a:xfrm>
              <a:off x="6734174" y="4882081"/>
              <a:ext cx="32004" cy="587406"/>
            </a:xfrm>
            <a:custGeom>
              <a:avLst/>
              <a:gdLst>
                <a:gd name="connsiteX0" fmla="*/ 0 w 32004"/>
                <a:gd name="connsiteY0" fmla="*/ 0 h 587406"/>
                <a:gd name="connsiteX1" fmla="*/ 32004 w 32004"/>
                <a:gd name="connsiteY1" fmla="*/ 0 h 587406"/>
                <a:gd name="connsiteX2" fmla="*/ 32004 w 32004"/>
                <a:gd name="connsiteY2" fmla="*/ 587407 h 587406"/>
                <a:gd name="connsiteX3" fmla="*/ 0 w 32004"/>
                <a:gd name="connsiteY3" fmla="*/ 587407 h 58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04" h="587406">
                  <a:moveTo>
                    <a:pt x="0" y="0"/>
                  </a:moveTo>
                  <a:lnTo>
                    <a:pt x="32004" y="0"/>
                  </a:lnTo>
                  <a:lnTo>
                    <a:pt x="32004" y="587407"/>
                  </a:lnTo>
                  <a:lnTo>
                    <a:pt x="0" y="5874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A0224E83-0F02-79F1-6555-253E9BC39D5B}"/>
                </a:ext>
              </a:extLst>
            </p:cNvPr>
            <p:cNvSpPr/>
            <p:nvPr/>
          </p:nvSpPr>
          <p:spPr>
            <a:xfrm>
              <a:off x="6890670" y="4907513"/>
              <a:ext cx="15906" cy="561975"/>
            </a:xfrm>
            <a:custGeom>
              <a:avLst/>
              <a:gdLst>
                <a:gd name="connsiteX0" fmla="*/ 0 w 15906"/>
                <a:gd name="connsiteY0" fmla="*/ 0 h 561975"/>
                <a:gd name="connsiteX1" fmla="*/ 15907 w 15906"/>
                <a:gd name="connsiteY1" fmla="*/ 0 h 561975"/>
                <a:gd name="connsiteX2" fmla="*/ 15907 w 15906"/>
                <a:gd name="connsiteY2" fmla="*/ 561975 h 561975"/>
                <a:gd name="connsiteX3" fmla="*/ 0 w 15906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561975">
                  <a:moveTo>
                    <a:pt x="0" y="0"/>
                  </a:moveTo>
                  <a:lnTo>
                    <a:pt x="15907" y="0"/>
                  </a:lnTo>
                  <a:lnTo>
                    <a:pt x="15907" y="561975"/>
                  </a:lnTo>
                  <a:lnTo>
                    <a:pt x="0" y="561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C822675E-2A9F-ECAA-1023-A4C6F6FD2A4E}"/>
                </a:ext>
              </a:extLst>
            </p:cNvPr>
            <p:cNvSpPr/>
            <p:nvPr/>
          </p:nvSpPr>
          <p:spPr>
            <a:xfrm>
              <a:off x="6921531" y="5003335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74384DCF-99DD-92AE-525E-4F4102D74C22}"/>
                </a:ext>
              </a:extLst>
            </p:cNvPr>
            <p:cNvSpPr/>
            <p:nvPr/>
          </p:nvSpPr>
          <p:spPr>
            <a:xfrm>
              <a:off x="6921531" y="5060485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9E19C18-09B7-1866-4125-B6BF773D2479}"/>
                </a:ext>
              </a:extLst>
            </p:cNvPr>
            <p:cNvSpPr/>
            <p:nvPr/>
          </p:nvSpPr>
          <p:spPr>
            <a:xfrm>
              <a:off x="6921531" y="511753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155E0E6D-D2D2-840E-EA78-A67CD75F2E5B}"/>
                </a:ext>
              </a:extLst>
            </p:cNvPr>
            <p:cNvSpPr/>
            <p:nvPr/>
          </p:nvSpPr>
          <p:spPr>
            <a:xfrm>
              <a:off x="6921531" y="517468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4C41BD18-21DD-64AD-E4BC-CB0FC772D7C5}"/>
                </a:ext>
              </a:extLst>
            </p:cNvPr>
            <p:cNvSpPr/>
            <p:nvPr/>
          </p:nvSpPr>
          <p:spPr>
            <a:xfrm>
              <a:off x="6921531" y="5231744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7D2DC4EC-8AD9-B6CC-190E-1B981CB26D5A}"/>
                </a:ext>
              </a:extLst>
            </p:cNvPr>
            <p:cNvSpPr/>
            <p:nvPr/>
          </p:nvSpPr>
          <p:spPr>
            <a:xfrm>
              <a:off x="6921531" y="5288894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06D4AEB7-288B-BCEA-1D50-107779FF5CF1}"/>
                </a:ext>
              </a:extLst>
            </p:cNvPr>
            <p:cNvSpPr/>
            <p:nvPr/>
          </p:nvSpPr>
          <p:spPr>
            <a:xfrm>
              <a:off x="6921531" y="534594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82D06901-CCA4-69D8-3202-699368D7BCFB}"/>
                </a:ext>
              </a:extLst>
            </p:cNvPr>
            <p:cNvSpPr/>
            <p:nvPr/>
          </p:nvSpPr>
          <p:spPr>
            <a:xfrm>
              <a:off x="6921531" y="540309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80794699-1794-7F86-2835-E5B3DB39724D}"/>
                </a:ext>
              </a:extLst>
            </p:cNvPr>
            <p:cNvSpPr/>
            <p:nvPr/>
          </p:nvSpPr>
          <p:spPr>
            <a:xfrm>
              <a:off x="7072312" y="5003430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6B57CE7F-04A5-85B3-8BC1-0E98943906A5}"/>
                </a:ext>
              </a:extLst>
            </p:cNvPr>
            <p:cNvSpPr/>
            <p:nvPr/>
          </p:nvSpPr>
          <p:spPr>
            <a:xfrm>
              <a:off x="7072312" y="5055055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A1720173-E28B-F95D-DB06-768C07B46CAF}"/>
                </a:ext>
              </a:extLst>
            </p:cNvPr>
            <p:cNvSpPr/>
            <p:nvPr/>
          </p:nvSpPr>
          <p:spPr>
            <a:xfrm>
              <a:off x="7072312" y="5106681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2CDF439C-5342-5EB2-14A7-F6A32087DC84}"/>
                </a:ext>
              </a:extLst>
            </p:cNvPr>
            <p:cNvSpPr/>
            <p:nvPr/>
          </p:nvSpPr>
          <p:spPr>
            <a:xfrm>
              <a:off x="7072312" y="5158211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EC6DA5E5-D7AE-278A-65B7-6AEBD90A6A5F}"/>
                </a:ext>
              </a:extLst>
            </p:cNvPr>
            <p:cNvSpPr/>
            <p:nvPr/>
          </p:nvSpPr>
          <p:spPr>
            <a:xfrm>
              <a:off x="7072312" y="5209836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077A2B84-D1EB-E05E-17C7-54646399DB92}"/>
                </a:ext>
              </a:extLst>
            </p:cNvPr>
            <p:cNvSpPr/>
            <p:nvPr/>
          </p:nvSpPr>
          <p:spPr>
            <a:xfrm>
              <a:off x="7072312" y="5261462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A426AF77-4D3F-0427-CC43-F60797B2FC9F}"/>
                </a:ext>
              </a:extLst>
            </p:cNvPr>
            <p:cNvSpPr/>
            <p:nvPr/>
          </p:nvSpPr>
          <p:spPr>
            <a:xfrm>
              <a:off x="7072312" y="5313087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D758AB0D-306C-C745-B9A8-AD3F9E176F95}"/>
                </a:ext>
              </a:extLst>
            </p:cNvPr>
            <p:cNvSpPr/>
            <p:nvPr/>
          </p:nvSpPr>
          <p:spPr>
            <a:xfrm>
              <a:off x="7072312" y="5364618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526 h 28860"/>
                <a:gd name="connsiteX6" fmla="*/ 111157 w 122586"/>
                <a:gd name="connsiteY6" fmla="*/ 17526 h 28860"/>
                <a:gd name="connsiteX7" fmla="*/ 111157 w 122586"/>
                <a:gd name="connsiteY7" fmla="*/ 11525 h 28860"/>
                <a:gd name="connsiteX8" fmla="*/ 11430 w 122586"/>
                <a:gd name="connsiteY8" fmla="*/ 11525 h 28860"/>
                <a:gd name="connsiteX9" fmla="*/ 11430 w 122586"/>
                <a:gd name="connsiteY9" fmla="*/ 17526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526"/>
                  </a:moveTo>
                  <a:lnTo>
                    <a:pt x="111157" y="17526"/>
                  </a:lnTo>
                  <a:lnTo>
                    <a:pt x="111157" y="11525"/>
                  </a:lnTo>
                  <a:lnTo>
                    <a:pt x="11430" y="11525"/>
                  </a:lnTo>
                  <a:lnTo>
                    <a:pt x="11430" y="175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DDFA0EDA-452F-E78F-52D9-538B0BD40509}"/>
                </a:ext>
              </a:extLst>
            </p:cNvPr>
            <p:cNvSpPr/>
            <p:nvPr/>
          </p:nvSpPr>
          <p:spPr>
            <a:xfrm>
              <a:off x="7072312" y="5416243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2C2C35D7-7338-8B27-9ADF-440CCCA0B2FB}"/>
                </a:ext>
              </a:extLst>
            </p:cNvPr>
            <p:cNvSpPr/>
            <p:nvPr/>
          </p:nvSpPr>
          <p:spPr>
            <a:xfrm>
              <a:off x="7072312" y="5467869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D04DE845-24D3-2856-A6DB-6DEA8ED8A168}"/>
                </a:ext>
              </a:extLst>
            </p:cNvPr>
            <p:cNvSpPr/>
            <p:nvPr/>
          </p:nvSpPr>
          <p:spPr>
            <a:xfrm>
              <a:off x="6756653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6A86B2D4-6DB7-F49D-7EE7-F665E19DF911}"/>
                </a:ext>
              </a:extLst>
            </p:cNvPr>
            <p:cNvSpPr/>
            <p:nvPr/>
          </p:nvSpPr>
          <p:spPr>
            <a:xfrm>
              <a:off x="6809041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B7D8D633-F5AE-57E9-A06B-F2DA5AB3B5B3}"/>
                </a:ext>
              </a:extLst>
            </p:cNvPr>
            <p:cNvSpPr/>
            <p:nvPr/>
          </p:nvSpPr>
          <p:spPr>
            <a:xfrm>
              <a:off x="6861428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86BD6261-EA54-5D3C-EAB6-5EA706B2E6C4}"/>
                </a:ext>
              </a:extLst>
            </p:cNvPr>
            <p:cNvSpPr/>
            <p:nvPr/>
          </p:nvSpPr>
          <p:spPr>
            <a:xfrm>
              <a:off x="6913816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940AB8FD-0D53-0471-2353-75CBBC0D3FB5}"/>
                </a:ext>
              </a:extLst>
            </p:cNvPr>
            <p:cNvSpPr/>
            <p:nvPr/>
          </p:nvSpPr>
          <p:spPr>
            <a:xfrm>
              <a:off x="6756653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4B31AF38-4A1B-10A9-19A9-2E89AE2697DA}"/>
                </a:ext>
              </a:extLst>
            </p:cNvPr>
            <p:cNvSpPr/>
            <p:nvPr/>
          </p:nvSpPr>
          <p:spPr>
            <a:xfrm>
              <a:off x="6809041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9ECE62F7-9A6E-F81C-A83F-24D6E12F7D2C}"/>
                </a:ext>
              </a:extLst>
            </p:cNvPr>
            <p:cNvSpPr/>
            <p:nvPr/>
          </p:nvSpPr>
          <p:spPr>
            <a:xfrm>
              <a:off x="6861428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C87EA201-9055-A8ED-BB40-6C82BFE27C6F}"/>
                </a:ext>
              </a:extLst>
            </p:cNvPr>
            <p:cNvSpPr/>
            <p:nvPr/>
          </p:nvSpPr>
          <p:spPr>
            <a:xfrm>
              <a:off x="6913816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6BF86701-B9A1-F530-EADB-A67585A2627E}"/>
                </a:ext>
              </a:extLst>
            </p:cNvPr>
            <p:cNvSpPr/>
            <p:nvPr/>
          </p:nvSpPr>
          <p:spPr>
            <a:xfrm>
              <a:off x="6756653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E89AAA8A-BECB-7DA7-34B6-A5376E80C637}"/>
                </a:ext>
              </a:extLst>
            </p:cNvPr>
            <p:cNvSpPr/>
            <p:nvPr/>
          </p:nvSpPr>
          <p:spPr>
            <a:xfrm>
              <a:off x="6809041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31EFCEA-DD48-0FC4-8B36-645C46DAF7BB}"/>
                </a:ext>
              </a:extLst>
            </p:cNvPr>
            <p:cNvSpPr/>
            <p:nvPr/>
          </p:nvSpPr>
          <p:spPr>
            <a:xfrm>
              <a:off x="6861428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ECBA7DA5-297B-CC73-8AA8-75CD29E29C09}"/>
                </a:ext>
              </a:extLst>
            </p:cNvPr>
            <p:cNvSpPr/>
            <p:nvPr/>
          </p:nvSpPr>
          <p:spPr>
            <a:xfrm>
              <a:off x="6913816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36F026B4-30E6-FBAD-5D95-7B54C6A3E6D4}"/>
                </a:ext>
              </a:extLst>
            </p:cNvPr>
            <p:cNvSpPr/>
            <p:nvPr/>
          </p:nvSpPr>
          <p:spPr>
            <a:xfrm>
              <a:off x="6646258" y="5604362"/>
              <a:ext cx="42862" cy="81724"/>
            </a:xfrm>
            <a:custGeom>
              <a:avLst/>
              <a:gdLst>
                <a:gd name="connsiteX0" fmla="*/ 0 w 42862"/>
                <a:gd name="connsiteY0" fmla="*/ 0 h 81724"/>
                <a:gd name="connsiteX1" fmla="*/ 42862 w 42862"/>
                <a:gd name="connsiteY1" fmla="*/ 0 h 81724"/>
                <a:gd name="connsiteX2" fmla="*/ 42862 w 42862"/>
                <a:gd name="connsiteY2" fmla="*/ 81724 h 81724"/>
                <a:gd name="connsiteX3" fmla="*/ 0 w 42862"/>
                <a:gd name="connsiteY3" fmla="*/ 81724 h 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" h="81724">
                  <a:moveTo>
                    <a:pt x="0" y="0"/>
                  </a:moveTo>
                  <a:lnTo>
                    <a:pt x="42862" y="0"/>
                  </a:lnTo>
                  <a:lnTo>
                    <a:pt x="42862" y="81724"/>
                  </a:lnTo>
                  <a:lnTo>
                    <a:pt x="0" y="817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32BD701-02CE-7975-FA75-ADD78C860807}"/>
                </a:ext>
              </a:extLst>
            </p:cNvPr>
            <p:cNvSpPr/>
            <p:nvPr/>
          </p:nvSpPr>
          <p:spPr>
            <a:xfrm>
              <a:off x="6646258" y="5741332"/>
              <a:ext cx="42862" cy="124110"/>
            </a:xfrm>
            <a:custGeom>
              <a:avLst/>
              <a:gdLst>
                <a:gd name="connsiteX0" fmla="*/ 0 w 42862"/>
                <a:gd name="connsiteY0" fmla="*/ 0 h 124110"/>
                <a:gd name="connsiteX1" fmla="*/ 42862 w 42862"/>
                <a:gd name="connsiteY1" fmla="*/ 0 h 124110"/>
                <a:gd name="connsiteX2" fmla="*/ 42862 w 42862"/>
                <a:gd name="connsiteY2" fmla="*/ 124111 h 124110"/>
                <a:gd name="connsiteX3" fmla="*/ 0 w 42862"/>
                <a:gd name="connsiteY3" fmla="*/ 124111 h 1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" h="124110">
                  <a:moveTo>
                    <a:pt x="0" y="0"/>
                  </a:moveTo>
                  <a:lnTo>
                    <a:pt x="42862" y="0"/>
                  </a:lnTo>
                  <a:lnTo>
                    <a:pt x="42862" y="124111"/>
                  </a:lnTo>
                  <a:lnTo>
                    <a:pt x="0" y="1241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D60B09B0-5660-0EF5-0DAF-0E31C64967CD}"/>
                </a:ext>
              </a:extLst>
            </p:cNvPr>
            <p:cNvSpPr/>
            <p:nvPr/>
          </p:nvSpPr>
          <p:spPr>
            <a:xfrm>
              <a:off x="6993921" y="5572453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886ACC7-A96D-8E52-19B2-D88CE8FC1AAD}"/>
                </a:ext>
              </a:extLst>
            </p:cNvPr>
            <p:cNvSpPr/>
            <p:nvPr/>
          </p:nvSpPr>
          <p:spPr>
            <a:xfrm>
              <a:off x="6993921" y="5599409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0A936FF6-AD8A-43DE-878F-F7DA1CBC895D}"/>
                </a:ext>
              </a:extLst>
            </p:cNvPr>
            <p:cNvSpPr/>
            <p:nvPr/>
          </p:nvSpPr>
          <p:spPr>
            <a:xfrm>
              <a:off x="6993921" y="5626460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A1CB4B09-C76C-B4A1-6436-F8105990287A}"/>
                </a:ext>
              </a:extLst>
            </p:cNvPr>
            <p:cNvSpPr/>
            <p:nvPr/>
          </p:nvSpPr>
          <p:spPr>
            <a:xfrm>
              <a:off x="6993921" y="5653416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C5F974AC-092B-9352-6821-D3D3E73F77C9}"/>
                </a:ext>
              </a:extLst>
            </p:cNvPr>
            <p:cNvSpPr/>
            <p:nvPr/>
          </p:nvSpPr>
          <p:spPr>
            <a:xfrm>
              <a:off x="6993921" y="5680372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6B3435E4-3150-C7D9-73D4-F796D6A7F982}"/>
                </a:ext>
              </a:extLst>
            </p:cNvPr>
            <p:cNvSpPr/>
            <p:nvPr/>
          </p:nvSpPr>
          <p:spPr>
            <a:xfrm>
              <a:off x="7214520" y="5782289"/>
              <a:ext cx="77819" cy="236505"/>
            </a:xfrm>
            <a:custGeom>
              <a:avLst/>
              <a:gdLst>
                <a:gd name="connsiteX0" fmla="*/ 0 w 77819"/>
                <a:gd name="connsiteY0" fmla="*/ 0 h 236505"/>
                <a:gd name="connsiteX1" fmla="*/ 77819 w 77819"/>
                <a:gd name="connsiteY1" fmla="*/ 0 h 236505"/>
                <a:gd name="connsiteX2" fmla="*/ 77819 w 77819"/>
                <a:gd name="connsiteY2" fmla="*/ 236506 h 236505"/>
                <a:gd name="connsiteX3" fmla="*/ 0 w 77819"/>
                <a:gd name="connsiteY3" fmla="*/ 236506 h 236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19" h="236505">
                  <a:moveTo>
                    <a:pt x="0" y="0"/>
                  </a:moveTo>
                  <a:lnTo>
                    <a:pt x="77819" y="0"/>
                  </a:lnTo>
                  <a:lnTo>
                    <a:pt x="77819" y="236506"/>
                  </a:lnTo>
                  <a:lnTo>
                    <a:pt x="0" y="2365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74FA1B62-9C20-02A9-8AC0-FD1F07BC2523}"/>
                </a:ext>
              </a:extLst>
            </p:cNvPr>
            <p:cNvSpPr/>
            <p:nvPr/>
          </p:nvSpPr>
          <p:spPr>
            <a:xfrm>
              <a:off x="7313008" y="5674180"/>
              <a:ext cx="265080" cy="11144"/>
            </a:xfrm>
            <a:custGeom>
              <a:avLst/>
              <a:gdLst>
                <a:gd name="connsiteX0" fmla="*/ 0 w 265080"/>
                <a:gd name="connsiteY0" fmla="*/ 0 h 11144"/>
                <a:gd name="connsiteX1" fmla="*/ 265081 w 265080"/>
                <a:gd name="connsiteY1" fmla="*/ 0 h 11144"/>
                <a:gd name="connsiteX2" fmla="*/ 265081 w 265080"/>
                <a:gd name="connsiteY2" fmla="*/ 11144 h 11144"/>
                <a:gd name="connsiteX3" fmla="*/ 0 w 265080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080" h="11144">
                  <a:moveTo>
                    <a:pt x="0" y="0"/>
                  </a:moveTo>
                  <a:lnTo>
                    <a:pt x="265081" y="0"/>
                  </a:lnTo>
                  <a:lnTo>
                    <a:pt x="265081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BCEFDD9-3B0B-7546-C4F0-4F3A6F50F2C6}"/>
                </a:ext>
              </a:extLst>
            </p:cNvPr>
            <p:cNvSpPr/>
            <p:nvPr/>
          </p:nvSpPr>
          <p:spPr>
            <a:xfrm>
              <a:off x="7313008" y="5706756"/>
              <a:ext cx="265080" cy="11144"/>
            </a:xfrm>
            <a:custGeom>
              <a:avLst/>
              <a:gdLst>
                <a:gd name="connsiteX0" fmla="*/ 0 w 265080"/>
                <a:gd name="connsiteY0" fmla="*/ 0 h 11144"/>
                <a:gd name="connsiteX1" fmla="*/ 265081 w 265080"/>
                <a:gd name="connsiteY1" fmla="*/ 0 h 11144"/>
                <a:gd name="connsiteX2" fmla="*/ 265081 w 265080"/>
                <a:gd name="connsiteY2" fmla="*/ 11144 h 11144"/>
                <a:gd name="connsiteX3" fmla="*/ 0 w 265080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080" h="11144">
                  <a:moveTo>
                    <a:pt x="0" y="0"/>
                  </a:moveTo>
                  <a:lnTo>
                    <a:pt x="265081" y="0"/>
                  </a:lnTo>
                  <a:lnTo>
                    <a:pt x="265081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7AD598B1-3896-E658-9C71-7C2025A63626}"/>
                </a:ext>
              </a:extLst>
            </p:cNvPr>
            <p:cNvSpPr/>
            <p:nvPr/>
          </p:nvSpPr>
          <p:spPr>
            <a:xfrm>
              <a:off x="7338345" y="5739331"/>
              <a:ext cx="239744" cy="11144"/>
            </a:xfrm>
            <a:custGeom>
              <a:avLst/>
              <a:gdLst>
                <a:gd name="connsiteX0" fmla="*/ 0 w 239744"/>
                <a:gd name="connsiteY0" fmla="*/ 0 h 11144"/>
                <a:gd name="connsiteX1" fmla="*/ 239744 w 239744"/>
                <a:gd name="connsiteY1" fmla="*/ 0 h 11144"/>
                <a:gd name="connsiteX2" fmla="*/ 239744 w 239744"/>
                <a:gd name="connsiteY2" fmla="*/ 11144 h 11144"/>
                <a:gd name="connsiteX3" fmla="*/ 0 w 239744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44" h="11144">
                  <a:moveTo>
                    <a:pt x="0" y="0"/>
                  </a:moveTo>
                  <a:lnTo>
                    <a:pt x="239744" y="0"/>
                  </a:lnTo>
                  <a:lnTo>
                    <a:pt x="239744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E3947F91-DDC4-12A6-FF30-DEDCA4229059}"/>
                </a:ext>
              </a:extLst>
            </p:cNvPr>
            <p:cNvSpPr/>
            <p:nvPr/>
          </p:nvSpPr>
          <p:spPr>
            <a:xfrm>
              <a:off x="7338345" y="5771907"/>
              <a:ext cx="239744" cy="11144"/>
            </a:xfrm>
            <a:custGeom>
              <a:avLst/>
              <a:gdLst>
                <a:gd name="connsiteX0" fmla="*/ 0 w 239744"/>
                <a:gd name="connsiteY0" fmla="*/ 0 h 11144"/>
                <a:gd name="connsiteX1" fmla="*/ 239744 w 239744"/>
                <a:gd name="connsiteY1" fmla="*/ 0 h 11144"/>
                <a:gd name="connsiteX2" fmla="*/ 239744 w 239744"/>
                <a:gd name="connsiteY2" fmla="*/ 11144 h 11144"/>
                <a:gd name="connsiteX3" fmla="*/ 0 w 239744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44" h="11144">
                  <a:moveTo>
                    <a:pt x="0" y="0"/>
                  </a:moveTo>
                  <a:lnTo>
                    <a:pt x="239744" y="0"/>
                  </a:lnTo>
                  <a:lnTo>
                    <a:pt x="239744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A258F844-700F-06A6-6167-3E0A1DE46BD2}"/>
                </a:ext>
              </a:extLst>
            </p:cNvPr>
            <p:cNvSpPr/>
            <p:nvPr/>
          </p:nvSpPr>
          <p:spPr>
            <a:xfrm>
              <a:off x="7381207" y="5804482"/>
              <a:ext cx="196881" cy="11144"/>
            </a:xfrm>
            <a:custGeom>
              <a:avLst/>
              <a:gdLst>
                <a:gd name="connsiteX0" fmla="*/ 0 w 196881"/>
                <a:gd name="connsiteY0" fmla="*/ 0 h 11144"/>
                <a:gd name="connsiteX1" fmla="*/ 196882 w 196881"/>
                <a:gd name="connsiteY1" fmla="*/ 0 h 11144"/>
                <a:gd name="connsiteX2" fmla="*/ 196882 w 196881"/>
                <a:gd name="connsiteY2" fmla="*/ 11144 h 11144"/>
                <a:gd name="connsiteX3" fmla="*/ 0 w 196881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81" h="11144">
                  <a:moveTo>
                    <a:pt x="0" y="0"/>
                  </a:moveTo>
                  <a:lnTo>
                    <a:pt x="196882" y="0"/>
                  </a:lnTo>
                  <a:lnTo>
                    <a:pt x="196882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318593E1-E5B4-91B6-4F52-5F48CA343740}"/>
                </a:ext>
              </a:extLst>
            </p:cNvPr>
            <p:cNvSpPr/>
            <p:nvPr/>
          </p:nvSpPr>
          <p:spPr>
            <a:xfrm>
              <a:off x="7655908" y="5267177"/>
              <a:ext cx="12668" cy="743616"/>
            </a:xfrm>
            <a:custGeom>
              <a:avLst/>
              <a:gdLst>
                <a:gd name="connsiteX0" fmla="*/ 0 w 12668"/>
                <a:gd name="connsiteY0" fmla="*/ 0 h 743616"/>
                <a:gd name="connsiteX1" fmla="*/ 12669 w 12668"/>
                <a:gd name="connsiteY1" fmla="*/ 0 h 743616"/>
                <a:gd name="connsiteX2" fmla="*/ 12669 w 12668"/>
                <a:gd name="connsiteY2" fmla="*/ 743617 h 743616"/>
                <a:gd name="connsiteX3" fmla="*/ 0 w 12668"/>
                <a:gd name="connsiteY3" fmla="*/ 743617 h 7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68" h="743616">
                  <a:moveTo>
                    <a:pt x="0" y="0"/>
                  </a:moveTo>
                  <a:lnTo>
                    <a:pt x="12669" y="0"/>
                  </a:lnTo>
                  <a:lnTo>
                    <a:pt x="12669" y="743617"/>
                  </a:lnTo>
                  <a:lnTo>
                    <a:pt x="0" y="7436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B2D26838-C65F-0A87-CC34-FFB498FD36A1}"/>
                </a:ext>
              </a:extLst>
            </p:cNvPr>
            <p:cNvSpPr/>
            <p:nvPr/>
          </p:nvSpPr>
          <p:spPr>
            <a:xfrm>
              <a:off x="7471695" y="5351759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BED72B68-FF4A-E213-33B2-59BB2EEA812D}"/>
                </a:ext>
              </a:extLst>
            </p:cNvPr>
            <p:cNvSpPr/>
            <p:nvPr/>
          </p:nvSpPr>
          <p:spPr>
            <a:xfrm>
              <a:off x="7471695" y="5413195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62B3EB7C-9832-1C9C-6A4F-44472DD2EC9C}"/>
                </a:ext>
              </a:extLst>
            </p:cNvPr>
            <p:cNvSpPr/>
            <p:nvPr/>
          </p:nvSpPr>
          <p:spPr>
            <a:xfrm>
              <a:off x="7471695" y="5474727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D11A958B-8819-2DCB-05EB-78A7D69A7762}"/>
                </a:ext>
              </a:extLst>
            </p:cNvPr>
            <p:cNvSpPr/>
            <p:nvPr/>
          </p:nvSpPr>
          <p:spPr>
            <a:xfrm>
              <a:off x="7471695" y="5536258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FD693B35-69B0-3D2B-E07B-3F199798BC5E}"/>
                </a:ext>
              </a:extLst>
            </p:cNvPr>
            <p:cNvSpPr/>
            <p:nvPr/>
          </p:nvSpPr>
          <p:spPr>
            <a:xfrm>
              <a:off x="7717821" y="5294609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2EBBDC30-5E05-CC9D-23ED-45DAA635045A}"/>
                </a:ext>
              </a:extLst>
            </p:cNvPr>
            <p:cNvSpPr/>
            <p:nvPr/>
          </p:nvSpPr>
          <p:spPr>
            <a:xfrm>
              <a:off x="7717821" y="5356141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B12445EE-7C27-5DC8-7496-C7C5642519DF}"/>
                </a:ext>
              </a:extLst>
            </p:cNvPr>
            <p:cNvSpPr/>
            <p:nvPr/>
          </p:nvSpPr>
          <p:spPr>
            <a:xfrm>
              <a:off x="7717821" y="5417577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0DF2B1EB-2CEB-6735-3251-56DFA49EDC58}"/>
                </a:ext>
              </a:extLst>
            </p:cNvPr>
            <p:cNvSpPr/>
            <p:nvPr/>
          </p:nvSpPr>
          <p:spPr>
            <a:xfrm>
              <a:off x="7717821" y="5479108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D48CD90E-FA0A-59E5-3861-D8DD2FE90B15}"/>
                </a:ext>
              </a:extLst>
            </p:cNvPr>
            <p:cNvSpPr/>
            <p:nvPr/>
          </p:nvSpPr>
          <p:spPr>
            <a:xfrm>
              <a:off x="7717821" y="5537973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5EBDDC1A-A78A-F20E-600D-84627818327B}"/>
                </a:ext>
              </a:extLst>
            </p:cNvPr>
            <p:cNvSpPr/>
            <p:nvPr/>
          </p:nvSpPr>
          <p:spPr>
            <a:xfrm>
              <a:off x="7717821" y="5599409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908B436-A894-0C17-6C92-FAD9268C1736}"/>
                </a:ext>
              </a:extLst>
            </p:cNvPr>
            <p:cNvSpPr/>
            <p:nvPr/>
          </p:nvSpPr>
          <p:spPr>
            <a:xfrm>
              <a:off x="7717821" y="5660941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4E869A8-4ADA-E18B-B318-2BCCEE73C80D}"/>
                </a:ext>
              </a:extLst>
            </p:cNvPr>
            <p:cNvSpPr/>
            <p:nvPr/>
          </p:nvSpPr>
          <p:spPr>
            <a:xfrm>
              <a:off x="7717821" y="5722377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6F59E41C-3DB2-D556-7000-44930F947FCC}"/>
                </a:ext>
              </a:extLst>
            </p:cNvPr>
            <p:cNvSpPr/>
            <p:nvPr/>
          </p:nvSpPr>
          <p:spPr>
            <a:xfrm>
              <a:off x="7382827" y="4963044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CA21C143-EDDA-8F07-D7F8-63E4FEC82577}"/>
                </a:ext>
              </a:extLst>
            </p:cNvPr>
            <p:cNvSpPr/>
            <p:nvPr/>
          </p:nvSpPr>
          <p:spPr>
            <a:xfrm>
              <a:off x="7382827" y="5004382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9A244A30-9BF9-A8AC-F623-69CEFB34A172}"/>
                </a:ext>
              </a:extLst>
            </p:cNvPr>
            <p:cNvSpPr/>
            <p:nvPr/>
          </p:nvSpPr>
          <p:spPr>
            <a:xfrm>
              <a:off x="7382827" y="5044006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ABD16F2-519E-ECDE-B450-0B9308D5F355}"/>
                </a:ext>
              </a:extLst>
            </p:cNvPr>
            <p:cNvSpPr/>
            <p:nvPr/>
          </p:nvSpPr>
          <p:spPr>
            <a:xfrm>
              <a:off x="7382827" y="5064676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470D47F5-75E2-7B86-7CB9-AD46A844AF24}"/>
                </a:ext>
              </a:extLst>
            </p:cNvPr>
            <p:cNvSpPr/>
            <p:nvPr/>
          </p:nvSpPr>
          <p:spPr>
            <a:xfrm>
              <a:off x="7382827" y="5085345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008D8C4-4852-F49F-2866-86E10712765A}"/>
                </a:ext>
              </a:extLst>
            </p:cNvPr>
            <p:cNvSpPr/>
            <p:nvPr/>
          </p:nvSpPr>
          <p:spPr>
            <a:xfrm>
              <a:off x="7382827" y="5105919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4EC71466-9A49-9E32-713A-B00ABECEA3DC}"/>
                </a:ext>
              </a:extLst>
            </p:cNvPr>
            <p:cNvSpPr/>
            <p:nvPr/>
          </p:nvSpPr>
          <p:spPr>
            <a:xfrm>
              <a:off x="7382827" y="5126588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98CD8020-CE96-57F8-9B3B-5375AD3192B0}"/>
                </a:ext>
              </a:extLst>
            </p:cNvPr>
            <p:cNvSpPr/>
            <p:nvPr/>
          </p:nvSpPr>
          <p:spPr>
            <a:xfrm>
              <a:off x="7382827" y="5147257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90E19A59-BD80-56AC-4E43-6DFA3143A664}"/>
                </a:ext>
              </a:extLst>
            </p:cNvPr>
            <p:cNvSpPr/>
            <p:nvPr/>
          </p:nvSpPr>
          <p:spPr>
            <a:xfrm>
              <a:off x="8149589" y="4980475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7 h 14287"/>
                <a:gd name="connsiteX3" fmla="*/ 0 w 269843"/>
                <a:gd name="connsiteY3" fmla="*/ 14287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7"/>
                  </a:lnTo>
                  <a:lnTo>
                    <a:pt x="0" y="14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804626A8-3B12-F278-BFC1-F0860B8DA972}"/>
                </a:ext>
              </a:extLst>
            </p:cNvPr>
            <p:cNvSpPr/>
            <p:nvPr/>
          </p:nvSpPr>
          <p:spPr>
            <a:xfrm>
              <a:off x="8149589" y="5006764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8 h 14287"/>
                <a:gd name="connsiteX3" fmla="*/ 0 w 269843"/>
                <a:gd name="connsiteY3" fmla="*/ 14288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8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ECC4B59A-41C9-0F1C-744A-6F2F7E0F3267}"/>
                </a:ext>
              </a:extLst>
            </p:cNvPr>
            <p:cNvSpPr/>
            <p:nvPr/>
          </p:nvSpPr>
          <p:spPr>
            <a:xfrm>
              <a:off x="8149589" y="5032957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8 h 14287"/>
                <a:gd name="connsiteX3" fmla="*/ 0 w 269843"/>
                <a:gd name="connsiteY3" fmla="*/ 14288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8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C841C660-70D8-AA72-E612-E18F2580C8BC}"/>
                </a:ext>
              </a:extLst>
            </p:cNvPr>
            <p:cNvSpPr/>
            <p:nvPr/>
          </p:nvSpPr>
          <p:spPr>
            <a:xfrm>
              <a:off x="8143874" y="5068485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9256B7AD-68D0-E286-10D0-108442ADDCED}"/>
                </a:ext>
              </a:extLst>
            </p:cNvPr>
            <p:cNvSpPr/>
            <p:nvPr/>
          </p:nvSpPr>
          <p:spPr>
            <a:xfrm>
              <a:off x="8143874" y="513049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2583B4C1-5D97-5BDA-A447-77083C8FB14C}"/>
                </a:ext>
              </a:extLst>
            </p:cNvPr>
            <p:cNvSpPr/>
            <p:nvPr/>
          </p:nvSpPr>
          <p:spPr>
            <a:xfrm>
              <a:off x="8143874" y="519240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6A660942-5692-7606-2B69-A5AE141754AD}"/>
                </a:ext>
              </a:extLst>
            </p:cNvPr>
            <p:cNvSpPr/>
            <p:nvPr/>
          </p:nvSpPr>
          <p:spPr>
            <a:xfrm>
              <a:off x="8143874" y="525431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8C887553-49F0-E3F2-B6A0-7D3AF7269AC4}"/>
                </a:ext>
              </a:extLst>
            </p:cNvPr>
            <p:cNvSpPr/>
            <p:nvPr/>
          </p:nvSpPr>
          <p:spPr>
            <a:xfrm>
              <a:off x="8143874" y="5316231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70E7D08D-BCF7-FD55-6EE0-7366F55C6192}"/>
                </a:ext>
              </a:extLst>
            </p:cNvPr>
            <p:cNvSpPr/>
            <p:nvPr/>
          </p:nvSpPr>
          <p:spPr>
            <a:xfrm>
              <a:off x="8143874" y="537814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B76049CF-0FD2-29E4-8CDD-B7FF97E5DB7B}"/>
                </a:ext>
              </a:extLst>
            </p:cNvPr>
            <p:cNvSpPr/>
            <p:nvPr/>
          </p:nvSpPr>
          <p:spPr>
            <a:xfrm>
              <a:off x="8143874" y="544005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BAA4A03F-06B5-D01A-7F00-526561186AA0}"/>
                </a:ext>
              </a:extLst>
            </p:cNvPr>
            <p:cNvSpPr/>
            <p:nvPr/>
          </p:nvSpPr>
          <p:spPr>
            <a:xfrm>
              <a:off x="8143874" y="550196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7B46B63-585D-5B17-ACC2-DF57AB47CD34}"/>
                </a:ext>
              </a:extLst>
            </p:cNvPr>
            <p:cNvSpPr/>
            <p:nvPr/>
          </p:nvSpPr>
          <p:spPr>
            <a:xfrm>
              <a:off x="8143874" y="5563881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C9E2A656-606F-F26C-44E8-2979053B3D37}"/>
                </a:ext>
              </a:extLst>
            </p:cNvPr>
            <p:cNvSpPr/>
            <p:nvPr/>
          </p:nvSpPr>
          <p:spPr>
            <a:xfrm>
              <a:off x="8143874" y="562579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510FBE39-F1D2-C0E0-E03B-75C615ED1161}"/>
                </a:ext>
              </a:extLst>
            </p:cNvPr>
            <p:cNvSpPr/>
            <p:nvPr/>
          </p:nvSpPr>
          <p:spPr>
            <a:xfrm>
              <a:off x="8143874" y="568770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B9623601-4F92-8A2B-5139-ED246A7D92CB}"/>
                </a:ext>
              </a:extLst>
            </p:cNvPr>
            <p:cNvSpPr/>
            <p:nvPr/>
          </p:nvSpPr>
          <p:spPr>
            <a:xfrm>
              <a:off x="8143874" y="574961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813 h 43148"/>
                <a:gd name="connsiteX6" fmla="*/ 82582 w 94011"/>
                <a:gd name="connsiteY6" fmla="*/ 31813 h 43148"/>
                <a:gd name="connsiteX7" fmla="*/ 82582 w 94011"/>
                <a:gd name="connsiteY7" fmla="*/ 11525 h 43148"/>
                <a:gd name="connsiteX8" fmla="*/ 11430 w 94011"/>
                <a:gd name="connsiteY8" fmla="*/ 11525 h 43148"/>
                <a:gd name="connsiteX9" fmla="*/ 11430 w 94011"/>
                <a:gd name="connsiteY9" fmla="*/ 31813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813"/>
                  </a:moveTo>
                  <a:lnTo>
                    <a:pt x="82582" y="31813"/>
                  </a:lnTo>
                  <a:lnTo>
                    <a:pt x="82582" y="11525"/>
                  </a:lnTo>
                  <a:lnTo>
                    <a:pt x="11430" y="11525"/>
                  </a:lnTo>
                  <a:lnTo>
                    <a:pt x="11430" y="31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A2ECD4C2-BAA5-9F06-16A4-4DA80F734313}"/>
                </a:ext>
              </a:extLst>
            </p:cNvPr>
            <p:cNvSpPr/>
            <p:nvPr/>
          </p:nvSpPr>
          <p:spPr>
            <a:xfrm>
              <a:off x="8251792" y="5068485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8ABA8DD2-B457-D2F3-93DB-C0C5B13B210E}"/>
                </a:ext>
              </a:extLst>
            </p:cNvPr>
            <p:cNvSpPr/>
            <p:nvPr/>
          </p:nvSpPr>
          <p:spPr>
            <a:xfrm>
              <a:off x="8251792" y="513049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9901BFEF-5E60-4835-417D-C1A58D751075}"/>
                </a:ext>
              </a:extLst>
            </p:cNvPr>
            <p:cNvSpPr/>
            <p:nvPr/>
          </p:nvSpPr>
          <p:spPr>
            <a:xfrm>
              <a:off x="8251792" y="519240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9D3E4D4-92DF-F667-D25C-0383043A7F42}"/>
                </a:ext>
              </a:extLst>
            </p:cNvPr>
            <p:cNvSpPr/>
            <p:nvPr/>
          </p:nvSpPr>
          <p:spPr>
            <a:xfrm>
              <a:off x="8251792" y="525431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A5953380-4B99-1459-DCC9-B1C1A021B821}"/>
                </a:ext>
              </a:extLst>
            </p:cNvPr>
            <p:cNvSpPr/>
            <p:nvPr/>
          </p:nvSpPr>
          <p:spPr>
            <a:xfrm>
              <a:off x="8251792" y="5316231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B5B4D76-59EA-84FA-05F8-76A781904F28}"/>
                </a:ext>
              </a:extLst>
            </p:cNvPr>
            <p:cNvSpPr/>
            <p:nvPr/>
          </p:nvSpPr>
          <p:spPr>
            <a:xfrm>
              <a:off x="8251792" y="537814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00340F6-97A9-A375-68D9-7587DF74C8B5}"/>
                </a:ext>
              </a:extLst>
            </p:cNvPr>
            <p:cNvSpPr/>
            <p:nvPr/>
          </p:nvSpPr>
          <p:spPr>
            <a:xfrm>
              <a:off x="8251792" y="544005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8CCC853D-E47E-E359-3396-90874D0A9EDE}"/>
                </a:ext>
              </a:extLst>
            </p:cNvPr>
            <p:cNvSpPr/>
            <p:nvPr/>
          </p:nvSpPr>
          <p:spPr>
            <a:xfrm>
              <a:off x="8251792" y="550196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5DA2E175-7C63-AC08-8DDC-CE7F3F05B406}"/>
                </a:ext>
              </a:extLst>
            </p:cNvPr>
            <p:cNvSpPr/>
            <p:nvPr/>
          </p:nvSpPr>
          <p:spPr>
            <a:xfrm>
              <a:off x="8251792" y="5563881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93A12DFC-E7EB-D5D3-F465-E3DDDC90D3AE}"/>
                </a:ext>
              </a:extLst>
            </p:cNvPr>
            <p:cNvSpPr/>
            <p:nvPr/>
          </p:nvSpPr>
          <p:spPr>
            <a:xfrm>
              <a:off x="8251792" y="562579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5D7A040F-99D8-6C3F-0271-733255445220}"/>
                </a:ext>
              </a:extLst>
            </p:cNvPr>
            <p:cNvSpPr/>
            <p:nvPr/>
          </p:nvSpPr>
          <p:spPr>
            <a:xfrm>
              <a:off x="8251792" y="568770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007E81C9-F8EC-F856-64FE-CEA8D42722C9}"/>
                </a:ext>
              </a:extLst>
            </p:cNvPr>
            <p:cNvSpPr/>
            <p:nvPr/>
          </p:nvSpPr>
          <p:spPr>
            <a:xfrm>
              <a:off x="8251792" y="574961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813 h 43148"/>
                <a:gd name="connsiteX6" fmla="*/ 161925 w 173355"/>
                <a:gd name="connsiteY6" fmla="*/ 31813 h 43148"/>
                <a:gd name="connsiteX7" fmla="*/ 161925 w 173355"/>
                <a:gd name="connsiteY7" fmla="*/ 11525 h 43148"/>
                <a:gd name="connsiteX8" fmla="*/ 11430 w 173355"/>
                <a:gd name="connsiteY8" fmla="*/ 11525 h 43148"/>
                <a:gd name="connsiteX9" fmla="*/ 11430 w 173355"/>
                <a:gd name="connsiteY9" fmla="*/ 31813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813"/>
                  </a:moveTo>
                  <a:lnTo>
                    <a:pt x="161925" y="31813"/>
                  </a:lnTo>
                  <a:lnTo>
                    <a:pt x="161925" y="11525"/>
                  </a:lnTo>
                  <a:lnTo>
                    <a:pt x="11430" y="11525"/>
                  </a:lnTo>
                  <a:lnTo>
                    <a:pt x="11430" y="31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E4AF960-61BF-51E4-4294-9939329157EC}"/>
                </a:ext>
              </a:extLst>
            </p:cNvPr>
            <p:cNvSpPr/>
            <p:nvPr/>
          </p:nvSpPr>
          <p:spPr>
            <a:xfrm>
              <a:off x="8538495" y="504010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84C8DD86-BA19-97EA-C45A-3299ED3CC4D8}"/>
                </a:ext>
              </a:extLst>
            </p:cNvPr>
            <p:cNvSpPr/>
            <p:nvPr/>
          </p:nvSpPr>
          <p:spPr>
            <a:xfrm>
              <a:off x="8538495" y="507420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49A29481-4218-F347-C504-73399E69CF95}"/>
                </a:ext>
              </a:extLst>
            </p:cNvPr>
            <p:cNvSpPr/>
            <p:nvPr/>
          </p:nvSpPr>
          <p:spPr>
            <a:xfrm>
              <a:off x="8538495" y="5108300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03B632E3-A7E0-17CB-D73E-2F2558E0A0C9}"/>
                </a:ext>
              </a:extLst>
            </p:cNvPr>
            <p:cNvSpPr/>
            <p:nvPr/>
          </p:nvSpPr>
          <p:spPr>
            <a:xfrm>
              <a:off x="8538495" y="5142400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B6818EA9-E09A-5403-E294-61BEDF898E0C}"/>
                </a:ext>
              </a:extLst>
            </p:cNvPr>
            <p:cNvSpPr/>
            <p:nvPr/>
          </p:nvSpPr>
          <p:spPr>
            <a:xfrm>
              <a:off x="8538495" y="5176499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7D6D55EA-6873-9017-1D4C-FD1E5FD63F47}"/>
                </a:ext>
              </a:extLst>
            </p:cNvPr>
            <p:cNvSpPr/>
            <p:nvPr/>
          </p:nvSpPr>
          <p:spPr>
            <a:xfrm>
              <a:off x="8538495" y="5210599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06D60F46-B73B-F573-8C01-9F59E1A81DFD}"/>
                </a:ext>
              </a:extLst>
            </p:cNvPr>
            <p:cNvSpPr/>
            <p:nvPr/>
          </p:nvSpPr>
          <p:spPr>
            <a:xfrm>
              <a:off x="8538495" y="5244698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4C75B95F-9399-6EDA-EA22-D609283362D5}"/>
                </a:ext>
              </a:extLst>
            </p:cNvPr>
            <p:cNvSpPr/>
            <p:nvPr/>
          </p:nvSpPr>
          <p:spPr>
            <a:xfrm>
              <a:off x="8538495" y="5278798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8F21E2BD-BF2E-6092-FA03-9054EE585404}"/>
                </a:ext>
              </a:extLst>
            </p:cNvPr>
            <p:cNvSpPr/>
            <p:nvPr/>
          </p:nvSpPr>
          <p:spPr>
            <a:xfrm>
              <a:off x="8538495" y="5312897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575036CB-3072-3490-578C-1FD57921F516}"/>
                </a:ext>
              </a:extLst>
            </p:cNvPr>
            <p:cNvSpPr/>
            <p:nvPr/>
          </p:nvSpPr>
          <p:spPr>
            <a:xfrm>
              <a:off x="8538495" y="5346997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603DFFA-AA2B-A43E-B0F2-97C32EFC9CC0}"/>
                </a:ext>
              </a:extLst>
            </p:cNvPr>
            <p:cNvSpPr/>
            <p:nvPr/>
          </p:nvSpPr>
          <p:spPr>
            <a:xfrm>
              <a:off x="8538495" y="5381096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D9911B52-064D-F17C-7554-0E71F4701203}"/>
                </a:ext>
              </a:extLst>
            </p:cNvPr>
            <p:cNvSpPr/>
            <p:nvPr/>
          </p:nvSpPr>
          <p:spPr>
            <a:xfrm>
              <a:off x="8538495" y="5415196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CB02C526-8661-5186-9D3E-9CE115EE6678}"/>
                </a:ext>
              </a:extLst>
            </p:cNvPr>
            <p:cNvSpPr/>
            <p:nvPr/>
          </p:nvSpPr>
          <p:spPr>
            <a:xfrm>
              <a:off x="8538495" y="5449295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E1719098-2D29-43EB-851A-21A60CE7D326}"/>
                </a:ext>
              </a:extLst>
            </p:cNvPr>
            <p:cNvSpPr/>
            <p:nvPr/>
          </p:nvSpPr>
          <p:spPr>
            <a:xfrm>
              <a:off x="8538495" y="5483395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ADB7A811-F780-1844-F2D6-2FBF504D3F6F}"/>
                </a:ext>
              </a:extLst>
            </p:cNvPr>
            <p:cNvSpPr/>
            <p:nvPr/>
          </p:nvSpPr>
          <p:spPr>
            <a:xfrm>
              <a:off x="8538495" y="5517494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C9B15A59-83F1-109E-BF58-44162396759B}"/>
                </a:ext>
              </a:extLst>
            </p:cNvPr>
            <p:cNvSpPr/>
            <p:nvPr/>
          </p:nvSpPr>
          <p:spPr>
            <a:xfrm>
              <a:off x="8538495" y="5551594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287DB846-9F1B-DB05-F8AE-28901A1DE717}"/>
                </a:ext>
              </a:extLst>
            </p:cNvPr>
            <p:cNvSpPr/>
            <p:nvPr/>
          </p:nvSpPr>
          <p:spPr>
            <a:xfrm>
              <a:off x="8538495" y="558569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8E45EC33-2DF8-E807-603A-C500A49E3639}"/>
                </a:ext>
              </a:extLst>
            </p:cNvPr>
            <p:cNvSpPr/>
            <p:nvPr/>
          </p:nvSpPr>
          <p:spPr>
            <a:xfrm>
              <a:off x="8538495" y="561979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A0081865-45F6-738A-124C-E977CE70279E}"/>
                </a:ext>
              </a:extLst>
            </p:cNvPr>
            <p:cNvSpPr/>
            <p:nvPr/>
          </p:nvSpPr>
          <p:spPr>
            <a:xfrm>
              <a:off x="8538495" y="565389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EB518E9D-6C54-D894-11B8-B5B8673B14E3}"/>
                </a:ext>
              </a:extLst>
            </p:cNvPr>
            <p:cNvSpPr/>
            <p:nvPr/>
          </p:nvSpPr>
          <p:spPr>
            <a:xfrm>
              <a:off x="8538495" y="568799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ACABE27E-50D7-6410-2BC6-89E69E722215}"/>
                </a:ext>
              </a:extLst>
            </p:cNvPr>
            <p:cNvSpPr/>
            <p:nvPr/>
          </p:nvSpPr>
          <p:spPr>
            <a:xfrm>
              <a:off x="8538495" y="572209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C08B6033-4A5A-A04F-C6A4-C44188E406C4}"/>
                </a:ext>
              </a:extLst>
            </p:cNvPr>
            <p:cNvSpPr/>
            <p:nvPr/>
          </p:nvSpPr>
          <p:spPr>
            <a:xfrm>
              <a:off x="8663939" y="540262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5AF4F0D9-D534-2A7D-ECB3-652BA27233B4}"/>
                </a:ext>
              </a:extLst>
            </p:cNvPr>
            <p:cNvSpPr/>
            <p:nvPr/>
          </p:nvSpPr>
          <p:spPr>
            <a:xfrm>
              <a:off x="8663939" y="543672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7C22AF35-CBA1-C795-F336-A2F2642C7174}"/>
                </a:ext>
              </a:extLst>
            </p:cNvPr>
            <p:cNvSpPr/>
            <p:nvPr/>
          </p:nvSpPr>
          <p:spPr>
            <a:xfrm>
              <a:off x="8663939" y="547082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ED2C4AD9-28DA-6337-AAD6-D377FE40FBC3}"/>
                </a:ext>
              </a:extLst>
            </p:cNvPr>
            <p:cNvSpPr/>
            <p:nvPr/>
          </p:nvSpPr>
          <p:spPr>
            <a:xfrm>
              <a:off x="8663939" y="550492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453F4BAE-0623-CB65-8556-90AABB8B468D}"/>
                </a:ext>
              </a:extLst>
            </p:cNvPr>
            <p:cNvSpPr/>
            <p:nvPr/>
          </p:nvSpPr>
          <p:spPr>
            <a:xfrm>
              <a:off x="8663939" y="553902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F81CC0A6-DF5B-2397-A3B9-29A45CCFC4D5}"/>
                </a:ext>
              </a:extLst>
            </p:cNvPr>
            <p:cNvSpPr/>
            <p:nvPr/>
          </p:nvSpPr>
          <p:spPr>
            <a:xfrm>
              <a:off x="8727471" y="5297086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C55FDB99-6E8D-7FFA-3012-26E3E647C8CF}"/>
                </a:ext>
              </a:extLst>
            </p:cNvPr>
            <p:cNvSpPr/>
            <p:nvPr/>
          </p:nvSpPr>
          <p:spPr>
            <a:xfrm>
              <a:off x="8727471" y="5331185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C3BE6132-DAEF-EE03-50C4-CD6E94E00E9C}"/>
                </a:ext>
              </a:extLst>
            </p:cNvPr>
            <p:cNvSpPr/>
            <p:nvPr/>
          </p:nvSpPr>
          <p:spPr>
            <a:xfrm>
              <a:off x="8727471" y="5365285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0DFDED52-A460-9462-491E-4FD6672BAF78}"/>
                </a:ext>
              </a:extLst>
            </p:cNvPr>
            <p:cNvSpPr/>
            <p:nvPr/>
          </p:nvSpPr>
          <p:spPr>
            <a:xfrm>
              <a:off x="8727471" y="5399384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BDFE2650-5703-10E9-1730-3F1F7FCC5BA7}"/>
                </a:ext>
              </a:extLst>
            </p:cNvPr>
            <p:cNvSpPr/>
            <p:nvPr/>
          </p:nvSpPr>
          <p:spPr>
            <a:xfrm>
              <a:off x="8727471" y="5433484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965F5FF7-12A8-0552-055C-CACDB31CD8F5}"/>
                </a:ext>
              </a:extLst>
            </p:cNvPr>
            <p:cNvSpPr/>
            <p:nvPr/>
          </p:nvSpPr>
          <p:spPr>
            <a:xfrm>
              <a:off x="8727471" y="5570929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B9DC3467-B564-EB5B-114C-3B765BDDDACC}"/>
                </a:ext>
              </a:extLst>
            </p:cNvPr>
            <p:cNvSpPr/>
            <p:nvPr/>
          </p:nvSpPr>
          <p:spPr>
            <a:xfrm>
              <a:off x="8727471" y="5605029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B50232C8-B8E9-9CD2-FB4D-CFE38E5CC49B}"/>
                </a:ext>
              </a:extLst>
            </p:cNvPr>
            <p:cNvSpPr/>
            <p:nvPr/>
          </p:nvSpPr>
          <p:spPr>
            <a:xfrm>
              <a:off x="8727471" y="5639128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AD901D13-62C1-4EE6-DACD-26C46149B8F6}"/>
                </a:ext>
              </a:extLst>
            </p:cNvPr>
            <p:cNvSpPr/>
            <p:nvPr/>
          </p:nvSpPr>
          <p:spPr>
            <a:xfrm>
              <a:off x="8727471" y="5673228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90F1E9D7-7A02-6D37-179F-D46B5D142258}"/>
                </a:ext>
              </a:extLst>
            </p:cNvPr>
            <p:cNvSpPr/>
            <p:nvPr/>
          </p:nvSpPr>
          <p:spPr>
            <a:xfrm>
              <a:off x="8727471" y="5707327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29B41941-37CD-6BE3-9ED9-600AD9521B21}"/>
                </a:ext>
              </a:extLst>
            </p:cNvPr>
            <p:cNvSpPr/>
            <p:nvPr/>
          </p:nvSpPr>
          <p:spPr>
            <a:xfrm>
              <a:off x="8538495" y="5759620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E2B22C6D-6837-BC97-A238-5F658463075A}"/>
                </a:ext>
              </a:extLst>
            </p:cNvPr>
            <p:cNvSpPr/>
            <p:nvPr/>
          </p:nvSpPr>
          <p:spPr>
            <a:xfrm>
              <a:off x="8538495" y="5793719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4 h 16573"/>
                <a:gd name="connsiteX3" fmla="*/ 0 w 177831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566AF122-7A79-E20F-A73C-66A2A312D613}"/>
                </a:ext>
              </a:extLst>
            </p:cNvPr>
            <p:cNvSpPr/>
            <p:nvPr/>
          </p:nvSpPr>
          <p:spPr>
            <a:xfrm>
              <a:off x="8538495" y="5827819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DFA5807A-6566-7038-8056-4F2BEEC56651}"/>
                </a:ext>
              </a:extLst>
            </p:cNvPr>
            <p:cNvSpPr/>
            <p:nvPr/>
          </p:nvSpPr>
          <p:spPr>
            <a:xfrm>
              <a:off x="8538495" y="5861918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E171172A-B547-EFC8-9496-87FCF17D0932}"/>
                </a:ext>
              </a:extLst>
            </p:cNvPr>
            <p:cNvSpPr/>
            <p:nvPr/>
          </p:nvSpPr>
          <p:spPr>
            <a:xfrm>
              <a:off x="8538495" y="5896018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3B603F6D-54FE-1626-F63B-7D5F7E866B68}"/>
                </a:ext>
              </a:extLst>
            </p:cNvPr>
            <p:cNvSpPr/>
            <p:nvPr/>
          </p:nvSpPr>
          <p:spPr>
            <a:xfrm>
              <a:off x="9079896" y="5634366"/>
              <a:ext cx="28575" cy="244220"/>
            </a:xfrm>
            <a:custGeom>
              <a:avLst/>
              <a:gdLst>
                <a:gd name="connsiteX0" fmla="*/ 0 w 28575"/>
                <a:gd name="connsiteY0" fmla="*/ 0 h 244220"/>
                <a:gd name="connsiteX1" fmla="*/ 28575 w 28575"/>
                <a:gd name="connsiteY1" fmla="*/ 0 h 244220"/>
                <a:gd name="connsiteX2" fmla="*/ 28575 w 28575"/>
                <a:gd name="connsiteY2" fmla="*/ 244221 h 244220"/>
                <a:gd name="connsiteX3" fmla="*/ 0 w 28575"/>
                <a:gd name="connsiteY3" fmla="*/ 244221 h 24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44220">
                  <a:moveTo>
                    <a:pt x="0" y="0"/>
                  </a:moveTo>
                  <a:lnTo>
                    <a:pt x="28575" y="0"/>
                  </a:lnTo>
                  <a:lnTo>
                    <a:pt x="28575" y="244221"/>
                  </a:lnTo>
                  <a:lnTo>
                    <a:pt x="0" y="2442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147D36F6-97DB-5E44-784D-D235E0A82C31}"/>
                </a:ext>
              </a:extLst>
            </p:cNvPr>
            <p:cNvSpPr/>
            <p:nvPr/>
          </p:nvSpPr>
          <p:spPr>
            <a:xfrm>
              <a:off x="8873489" y="5491681"/>
              <a:ext cx="10287" cy="527018"/>
            </a:xfrm>
            <a:custGeom>
              <a:avLst/>
              <a:gdLst>
                <a:gd name="connsiteX0" fmla="*/ 0 w 10287"/>
                <a:gd name="connsiteY0" fmla="*/ 0 h 527018"/>
                <a:gd name="connsiteX1" fmla="*/ 10287 w 10287"/>
                <a:gd name="connsiteY1" fmla="*/ 0 h 527018"/>
                <a:gd name="connsiteX2" fmla="*/ 10287 w 10287"/>
                <a:gd name="connsiteY2" fmla="*/ 527018 h 527018"/>
                <a:gd name="connsiteX3" fmla="*/ 0 w 10287"/>
                <a:gd name="connsiteY3" fmla="*/ 527018 h 52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" h="527018">
                  <a:moveTo>
                    <a:pt x="0" y="0"/>
                  </a:moveTo>
                  <a:lnTo>
                    <a:pt x="10287" y="0"/>
                  </a:lnTo>
                  <a:lnTo>
                    <a:pt x="10287" y="527018"/>
                  </a:lnTo>
                  <a:lnTo>
                    <a:pt x="0" y="5270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749E903C-2830-6F0B-4CBF-148C91C63959}"/>
                </a:ext>
              </a:extLst>
            </p:cNvPr>
            <p:cNvSpPr/>
            <p:nvPr/>
          </p:nvSpPr>
          <p:spPr>
            <a:xfrm>
              <a:off x="8933782" y="5647415"/>
              <a:ext cx="11906" cy="371379"/>
            </a:xfrm>
            <a:custGeom>
              <a:avLst/>
              <a:gdLst>
                <a:gd name="connsiteX0" fmla="*/ 0 w 11906"/>
                <a:gd name="connsiteY0" fmla="*/ 0 h 371379"/>
                <a:gd name="connsiteX1" fmla="*/ 11906 w 11906"/>
                <a:gd name="connsiteY1" fmla="*/ 0 h 371379"/>
                <a:gd name="connsiteX2" fmla="*/ 11906 w 11906"/>
                <a:gd name="connsiteY2" fmla="*/ 371380 h 371379"/>
                <a:gd name="connsiteX3" fmla="*/ 0 w 11906"/>
                <a:gd name="connsiteY3" fmla="*/ 371380 h 37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" h="371379">
                  <a:moveTo>
                    <a:pt x="0" y="0"/>
                  </a:moveTo>
                  <a:lnTo>
                    <a:pt x="11906" y="0"/>
                  </a:lnTo>
                  <a:lnTo>
                    <a:pt x="11906" y="371380"/>
                  </a:lnTo>
                  <a:lnTo>
                    <a:pt x="0" y="371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DBC8B45D-ADDC-1F11-3C0B-89C7D2CBA44C}"/>
                </a:ext>
              </a:extLst>
            </p:cNvPr>
            <p:cNvSpPr/>
            <p:nvPr/>
          </p:nvSpPr>
          <p:spPr>
            <a:xfrm>
              <a:off x="8994171" y="5670466"/>
              <a:ext cx="11144" cy="348234"/>
            </a:xfrm>
            <a:custGeom>
              <a:avLst/>
              <a:gdLst>
                <a:gd name="connsiteX0" fmla="*/ 0 w 11144"/>
                <a:gd name="connsiteY0" fmla="*/ 0 h 348234"/>
                <a:gd name="connsiteX1" fmla="*/ 11144 w 11144"/>
                <a:gd name="connsiteY1" fmla="*/ 0 h 348234"/>
                <a:gd name="connsiteX2" fmla="*/ 11144 w 11144"/>
                <a:gd name="connsiteY2" fmla="*/ 348234 h 348234"/>
                <a:gd name="connsiteX3" fmla="*/ 0 w 11144"/>
                <a:gd name="connsiteY3" fmla="*/ 348234 h 34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48234">
                  <a:moveTo>
                    <a:pt x="0" y="0"/>
                  </a:moveTo>
                  <a:lnTo>
                    <a:pt x="11144" y="0"/>
                  </a:lnTo>
                  <a:lnTo>
                    <a:pt x="11144" y="348234"/>
                  </a:lnTo>
                  <a:lnTo>
                    <a:pt x="0" y="3482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68B99C86-222C-5849-7E71-A2A63E8BD9A0}"/>
                </a:ext>
              </a:extLst>
            </p:cNvPr>
            <p:cNvSpPr/>
            <p:nvPr/>
          </p:nvSpPr>
          <p:spPr>
            <a:xfrm>
              <a:off x="8939783" y="5514065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A87661B9-206E-44BE-E17C-2A25DF727945}"/>
                </a:ext>
              </a:extLst>
            </p:cNvPr>
            <p:cNvSpPr/>
            <p:nvPr/>
          </p:nvSpPr>
          <p:spPr>
            <a:xfrm>
              <a:off x="8939783" y="5541402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4C389698-197E-A82E-0AD5-D40A1D12DFAC}"/>
                </a:ext>
              </a:extLst>
            </p:cNvPr>
            <p:cNvSpPr/>
            <p:nvPr/>
          </p:nvSpPr>
          <p:spPr>
            <a:xfrm>
              <a:off x="8939783" y="5568834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75EB7F32-18E8-0398-AE18-08532AB5687C}"/>
                </a:ext>
              </a:extLst>
            </p:cNvPr>
            <p:cNvSpPr/>
            <p:nvPr/>
          </p:nvSpPr>
          <p:spPr>
            <a:xfrm>
              <a:off x="8939783" y="5596266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D3D99534-0220-BB07-81C7-B6866F481FE4}"/>
                </a:ext>
              </a:extLst>
            </p:cNvPr>
            <p:cNvSpPr/>
            <p:nvPr/>
          </p:nvSpPr>
          <p:spPr>
            <a:xfrm>
              <a:off x="9343357" y="562817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C4C6BB21-1CA2-D110-8836-2DB802F9936C}"/>
                </a:ext>
              </a:extLst>
            </p:cNvPr>
            <p:cNvSpPr/>
            <p:nvPr/>
          </p:nvSpPr>
          <p:spPr>
            <a:xfrm>
              <a:off x="9343357" y="5650273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AE16E0B-11A6-7B33-D3C8-BF617969245F}"/>
                </a:ext>
              </a:extLst>
            </p:cNvPr>
            <p:cNvSpPr/>
            <p:nvPr/>
          </p:nvSpPr>
          <p:spPr>
            <a:xfrm>
              <a:off x="9516427" y="5661226"/>
              <a:ext cx="57150" cy="10858"/>
            </a:xfrm>
            <a:custGeom>
              <a:avLst/>
              <a:gdLst>
                <a:gd name="connsiteX0" fmla="*/ 0 w 57150"/>
                <a:gd name="connsiteY0" fmla="*/ 0 h 10858"/>
                <a:gd name="connsiteX1" fmla="*/ 57150 w 57150"/>
                <a:gd name="connsiteY1" fmla="*/ 0 h 10858"/>
                <a:gd name="connsiteX2" fmla="*/ 57150 w 57150"/>
                <a:gd name="connsiteY2" fmla="*/ 10859 h 10858"/>
                <a:gd name="connsiteX3" fmla="*/ 0 w 57150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0858">
                  <a:moveTo>
                    <a:pt x="0" y="0"/>
                  </a:moveTo>
                  <a:lnTo>
                    <a:pt x="57150" y="0"/>
                  </a:lnTo>
                  <a:lnTo>
                    <a:pt x="57150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16EF9515-1296-C29F-40F6-CC2BBD848995}"/>
                </a:ext>
              </a:extLst>
            </p:cNvPr>
            <p:cNvSpPr/>
            <p:nvPr/>
          </p:nvSpPr>
          <p:spPr>
            <a:xfrm>
              <a:off x="9516427" y="5683324"/>
              <a:ext cx="57150" cy="10858"/>
            </a:xfrm>
            <a:custGeom>
              <a:avLst/>
              <a:gdLst>
                <a:gd name="connsiteX0" fmla="*/ 0 w 57150"/>
                <a:gd name="connsiteY0" fmla="*/ 0 h 10858"/>
                <a:gd name="connsiteX1" fmla="*/ 57150 w 57150"/>
                <a:gd name="connsiteY1" fmla="*/ 0 h 10858"/>
                <a:gd name="connsiteX2" fmla="*/ 57150 w 57150"/>
                <a:gd name="connsiteY2" fmla="*/ 10859 h 10858"/>
                <a:gd name="connsiteX3" fmla="*/ 0 w 57150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0858">
                  <a:moveTo>
                    <a:pt x="0" y="0"/>
                  </a:moveTo>
                  <a:lnTo>
                    <a:pt x="57150" y="0"/>
                  </a:lnTo>
                  <a:lnTo>
                    <a:pt x="57150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BC827A08-8AE8-505E-B9D5-B45E61AA1EE7}"/>
                </a:ext>
              </a:extLst>
            </p:cNvPr>
            <p:cNvSpPr/>
            <p:nvPr/>
          </p:nvSpPr>
          <p:spPr>
            <a:xfrm>
              <a:off x="9608533" y="5683229"/>
              <a:ext cx="73818" cy="10858"/>
            </a:xfrm>
            <a:custGeom>
              <a:avLst/>
              <a:gdLst>
                <a:gd name="connsiteX0" fmla="*/ 0 w 73818"/>
                <a:gd name="connsiteY0" fmla="*/ 0 h 10858"/>
                <a:gd name="connsiteX1" fmla="*/ 73819 w 73818"/>
                <a:gd name="connsiteY1" fmla="*/ 0 h 10858"/>
                <a:gd name="connsiteX2" fmla="*/ 73819 w 73818"/>
                <a:gd name="connsiteY2" fmla="*/ 10859 h 10858"/>
                <a:gd name="connsiteX3" fmla="*/ 0 w 73818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8" h="10858">
                  <a:moveTo>
                    <a:pt x="0" y="0"/>
                  </a:moveTo>
                  <a:lnTo>
                    <a:pt x="73819" y="0"/>
                  </a:lnTo>
                  <a:lnTo>
                    <a:pt x="7381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ED0E86B8-1F59-0B24-D09F-9D8775A830B7}"/>
                </a:ext>
              </a:extLst>
            </p:cNvPr>
            <p:cNvSpPr/>
            <p:nvPr/>
          </p:nvSpPr>
          <p:spPr>
            <a:xfrm>
              <a:off x="9608533" y="5705327"/>
              <a:ext cx="73818" cy="10858"/>
            </a:xfrm>
            <a:custGeom>
              <a:avLst/>
              <a:gdLst>
                <a:gd name="connsiteX0" fmla="*/ 0 w 73818"/>
                <a:gd name="connsiteY0" fmla="*/ 0 h 10858"/>
                <a:gd name="connsiteX1" fmla="*/ 73819 w 73818"/>
                <a:gd name="connsiteY1" fmla="*/ 0 h 10858"/>
                <a:gd name="connsiteX2" fmla="*/ 73819 w 73818"/>
                <a:gd name="connsiteY2" fmla="*/ 10859 h 10858"/>
                <a:gd name="connsiteX3" fmla="*/ 0 w 73818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8" h="10858">
                  <a:moveTo>
                    <a:pt x="0" y="0"/>
                  </a:moveTo>
                  <a:lnTo>
                    <a:pt x="73819" y="0"/>
                  </a:lnTo>
                  <a:lnTo>
                    <a:pt x="7381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E77E0D69-4544-5BBD-91E7-DD234AE76463}"/>
                </a:ext>
              </a:extLst>
            </p:cNvPr>
            <p:cNvSpPr/>
            <p:nvPr/>
          </p:nvSpPr>
          <p:spPr>
            <a:xfrm>
              <a:off x="9719214" y="5707423"/>
              <a:ext cx="84581" cy="10858"/>
            </a:xfrm>
            <a:custGeom>
              <a:avLst/>
              <a:gdLst>
                <a:gd name="connsiteX0" fmla="*/ 0 w 84581"/>
                <a:gd name="connsiteY0" fmla="*/ 0 h 10858"/>
                <a:gd name="connsiteX1" fmla="*/ 84582 w 84581"/>
                <a:gd name="connsiteY1" fmla="*/ 0 h 10858"/>
                <a:gd name="connsiteX2" fmla="*/ 84582 w 84581"/>
                <a:gd name="connsiteY2" fmla="*/ 10859 h 10858"/>
                <a:gd name="connsiteX3" fmla="*/ 0 w 84581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1" h="10858">
                  <a:moveTo>
                    <a:pt x="0" y="0"/>
                  </a:moveTo>
                  <a:lnTo>
                    <a:pt x="84582" y="0"/>
                  </a:lnTo>
                  <a:lnTo>
                    <a:pt x="84582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3AA0CE47-F9B0-5F68-BCD1-66F8B9E5F3A0}"/>
                </a:ext>
              </a:extLst>
            </p:cNvPr>
            <p:cNvSpPr/>
            <p:nvPr/>
          </p:nvSpPr>
          <p:spPr>
            <a:xfrm>
              <a:off x="9719214" y="5729425"/>
              <a:ext cx="84581" cy="10858"/>
            </a:xfrm>
            <a:custGeom>
              <a:avLst/>
              <a:gdLst>
                <a:gd name="connsiteX0" fmla="*/ 0 w 84581"/>
                <a:gd name="connsiteY0" fmla="*/ 0 h 10858"/>
                <a:gd name="connsiteX1" fmla="*/ 84582 w 84581"/>
                <a:gd name="connsiteY1" fmla="*/ 0 h 10858"/>
                <a:gd name="connsiteX2" fmla="*/ 84582 w 84581"/>
                <a:gd name="connsiteY2" fmla="*/ 10859 h 10858"/>
                <a:gd name="connsiteX3" fmla="*/ 0 w 84581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1" h="10858">
                  <a:moveTo>
                    <a:pt x="0" y="0"/>
                  </a:moveTo>
                  <a:lnTo>
                    <a:pt x="84582" y="0"/>
                  </a:lnTo>
                  <a:lnTo>
                    <a:pt x="84582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7D19706D-FEC6-511A-C823-AF7D314E2A13}"/>
                </a:ext>
              </a:extLst>
            </p:cNvPr>
            <p:cNvSpPr/>
            <p:nvPr/>
          </p:nvSpPr>
          <p:spPr>
            <a:xfrm>
              <a:off x="9343357" y="567227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9C15F2F7-5028-E269-F716-E693EEE5FE18}"/>
                </a:ext>
              </a:extLst>
            </p:cNvPr>
            <p:cNvSpPr/>
            <p:nvPr/>
          </p:nvSpPr>
          <p:spPr>
            <a:xfrm>
              <a:off x="9343357" y="5694278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B556E118-8E3C-83D6-FB77-749DE8204BA4}"/>
                </a:ext>
              </a:extLst>
            </p:cNvPr>
            <p:cNvSpPr/>
            <p:nvPr/>
          </p:nvSpPr>
          <p:spPr>
            <a:xfrm>
              <a:off x="9343357" y="5716376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E40BF86B-5FB8-1A93-66A0-4FBF12DC59E0}"/>
                </a:ext>
              </a:extLst>
            </p:cNvPr>
            <p:cNvSpPr/>
            <p:nvPr/>
          </p:nvSpPr>
          <p:spPr>
            <a:xfrm>
              <a:off x="9343357" y="5738379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36335784-6B0E-E4C0-DE35-625BA719C946}"/>
                </a:ext>
              </a:extLst>
            </p:cNvPr>
            <p:cNvSpPr/>
            <p:nvPr/>
          </p:nvSpPr>
          <p:spPr>
            <a:xfrm>
              <a:off x="9343357" y="5760382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50FB143D-01EB-3905-DCC9-251F91428261}"/>
                </a:ext>
              </a:extLst>
            </p:cNvPr>
            <p:cNvSpPr/>
            <p:nvPr/>
          </p:nvSpPr>
          <p:spPr>
            <a:xfrm>
              <a:off x="9343357" y="5782480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11F0945F-BB71-1951-C2C4-2C04C3909BB0}"/>
                </a:ext>
              </a:extLst>
            </p:cNvPr>
            <p:cNvSpPr/>
            <p:nvPr/>
          </p:nvSpPr>
          <p:spPr>
            <a:xfrm>
              <a:off x="9343357" y="5804482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C15AC1C3-F746-1902-FC0B-7B1963FFA1E7}"/>
                </a:ext>
              </a:extLst>
            </p:cNvPr>
            <p:cNvSpPr/>
            <p:nvPr/>
          </p:nvSpPr>
          <p:spPr>
            <a:xfrm>
              <a:off x="9343357" y="582648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5BD9033E-F0CF-D31F-C099-367684781A00}"/>
                </a:ext>
              </a:extLst>
            </p:cNvPr>
            <p:cNvSpPr/>
            <p:nvPr/>
          </p:nvSpPr>
          <p:spPr>
            <a:xfrm>
              <a:off x="9159239" y="5963169"/>
              <a:ext cx="357187" cy="12668"/>
            </a:xfrm>
            <a:custGeom>
              <a:avLst/>
              <a:gdLst>
                <a:gd name="connsiteX0" fmla="*/ 0 w 357187"/>
                <a:gd name="connsiteY0" fmla="*/ 0 h 12668"/>
                <a:gd name="connsiteX1" fmla="*/ 357187 w 357187"/>
                <a:gd name="connsiteY1" fmla="*/ 0 h 12668"/>
                <a:gd name="connsiteX2" fmla="*/ 357187 w 357187"/>
                <a:gd name="connsiteY2" fmla="*/ 12668 h 12668"/>
                <a:gd name="connsiteX3" fmla="*/ 0 w 357187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12668">
                  <a:moveTo>
                    <a:pt x="0" y="0"/>
                  </a:moveTo>
                  <a:lnTo>
                    <a:pt x="357187" y="0"/>
                  </a:lnTo>
                  <a:lnTo>
                    <a:pt x="357187" y="12668"/>
                  </a:lnTo>
                  <a:lnTo>
                    <a:pt x="0" y="12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E9FE251F-BD74-26B7-D599-36B7FB15C7E6}"/>
                </a:ext>
              </a:extLst>
            </p:cNvPr>
            <p:cNvSpPr/>
            <p:nvPr/>
          </p:nvSpPr>
          <p:spPr>
            <a:xfrm>
              <a:off x="9159239" y="5993363"/>
              <a:ext cx="357187" cy="12668"/>
            </a:xfrm>
            <a:custGeom>
              <a:avLst/>
              <a:gdLst>
                <a:gd name="connsiteX0" fmla="*/ 0 w 357187"/>
                <a:gd name="connsiteY0" fmla="*/ 0 h 12668"/>
                <a:gd name="connsiteX1" fmla="*/ 357187 w 357187"/>
                <a:gd name="connsiteY1" fmla="*/ 0 h 12668"/>
                <a:gd name="connsiteX2" fmla="*/ 357187 w 357187"/>
                <a:gd name="connsiteY2" fmla="*/ 12668 h 12668"/>
                <a:gd name="connsiteX3" fmla="*/ 0 w 357187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12668">
                  <a:moveTo>
                    <a:pt x="0" y="0"/>
                  </a:moveTo>
                  <a:lnTo>
                    <a:pt x="357187" y="0"/>
                  </a:lnTo>
                  <a:lnTo>
                    <a:pt x="357187" y="12668"/>
                  </a:lnTo>
                  <a:lnTo>
                    <a:pt x="0" y="12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6" name="椭圆 535">
            <a:extLst>
              <a:ext uri="{FF2B5EF4-FFF2-40B4-BE49-F238E27FC236}">
                <a16:creationId xmlns:a16="http://schemas.microsoft.com/office/drawing/2014/main" id="{565D9879-0F9E-64BE-3CC3-964B60FD5031}"/>
              </a:ext>
            </a:extLst>
          </p:cNvPr>
          <p:cNvSpPr/>
          <p:nvPr userDrawn="1"/>
        </p:nvSpPr>
        <p:spPr>
          <a:xfrm>
            <a:off x="-1494971" y="5286221"/>
            <a:ext cx="15181942" cy="4630302"/>
          </a:xfrm>
          <a:prstGeom prst="ellipse">
            <a:avLst/>
          </a:prstGeom>
          <a:gradFill>
            <a:gsLst>
              <a:gs pos="0">
                <a:srgbClr val="1837C0">
                  <a:alpha val="43000"/>
                </a:srgbClr>
              </a:gs>
              <a:gs pos="100000">
                <a:srgbClr val="0D1F7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37" name="图片 536">
            <a:extLst>
              <a:ext uri="{FF2B5EF4-FFF2-40B4-BE49-F238E27FC236}">
                <a16:creationId xmlns:a16="http://schemas.microsoft.com/office/drawing/2014/main" id="{DE1D7014-AA2E-68BD-1EA6-06BF93BB563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0" y="3556243"/>
            <a:ext cx="12192000" cy="4127166"/>
          </a:xfrm>
          <a:custGeom>
            <a:avLst/>
            <a:gdLst>
              <a:gd name="connsiteX0" fmla="*/ 12192000 w 12192000"/>
              <a:gd name="connsiteY0" fmla="*/ 4127166 h 4127166"/>
              <a:gd name="connsiteX1" fmla="*/ 0 w 12192000"/>
              <a:gd name="connsiteY1" fmla="*/ 4127166 h 4127166"/>
              <a:gd name="connsiteX2" fmla="*/ 0 w 12192000"/>
              <a:gd name="connsiteY2" fmla="*/ 0 h 4127166"/>
              <a:gd name="connsiteX3" fmla="*/ 12192000 w 12192000"/>
              <a:gd name="connsiteY3" fmla="*/ 0 h 412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27166">
                <a:moveTo>
                  <a:pt x="12192000" y="4127166"/>
                </a:moveTo>
                <a:lnTo>
                  <a:pt x="0" y="4127166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60226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7C910F-3E01-40C7-7FCE-C1F32C116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D40E6B-F351-57CF-5128-5BFC0315D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34D93C-4D4E-EC9C-04B0-B06A4287D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97AD79-6CC3-E822-717D-64D6235EE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8EBCD5-AB8F-179B-5BF2-626B1A80C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34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005393-BDA9-75F1-854B-C6B06FB47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542711-3D3D-4482-1814-A916EC0DA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F7E001-FB20-B03A-D52A-F916ED51B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D512AF-E538-E7FE-C374-FE628CCD0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A8E854-2506-A765-723E-0D7D1EF74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588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8DD5BC-BAE9-EA00-AC2C-BD6B395D0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8D752E-9501-A4C0-1A36-C9F568787D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88B33E-5F33-DEB4-EA61-3C4EBC798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D2A36B-A458-8343-6B0B-3A3070683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953485-3FCD-0B1A-E4F5-837FAECBE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E1FAFE-9CEF-353C-DE8A-F8B2D4DCC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55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66B267-77C8-0F79-1C6B-F3C88DA5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11749C-1B98-C554-9E04-E85ADBA6C6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419609-BAB6-95AD-940E-2F2F839B6C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34B4267-A30E-3BD0-501F-42DE26EACB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8C5E1A8-1EB9-BAB2-8FA7-BD8891032A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83E1BA8-D906-1265-60B0-E6FEC267E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133734D-472B-B19B-EC11-2F3CAF762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00FB60A-2A16-B5BF-E45B-452A96424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839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D9586F-27A9-312C-29EA-AB637A39B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A1EAB72-3B97-93E5-DFF3-A696B6FBD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A36E643-20E6-4ED3-E63E-069A1C0BE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192909F-D3B1-9E26-416F-204FD4818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94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F531041-09A8-639D-54F8-EB1552388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7012A7-ECD1-975A-CBCC-F1C3327BE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A3018A-893D-BE85-CC4D-90EC601722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EEC30-17D6-4B3F-BD9D-037A84F7870F}" type="datetimeFigureOut">
              <a:rPr lang="zh-CN" altLang="en-US" smtClean="0"/>
              <a:t>2024/1/11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4856CF-394F-FCE7-F7A7-42578F14A9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005CA-3718-C660-A27D-EFC0D8B84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88764-3969-4FA3-80A6-7F5928E8C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60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椭圆 571">
            <a:extLst>
              <a:ext uri="{FF2B5EF4-FFF2-40B4-BE49-F238E27FC236}">
                <a16:creationId xmlns:a16="http://schemas.microsoft.com/office/drawing/2014/main" id="{D28EA604-1250-A30A-02AD-E390C6FD645D}"/>
              </a:ext>
            </a:extLst>
          </p:cNvPr>
          <p:cNvSpPr/>
          <p:nvPr/>
        </p:nvSpPr>
        <p:spPr>
          <a:xfrm>
            <a:off x="-1494971" y="4460812"/>
            <a:ext cx="15181942" cy="4630302"/>
          </a:xfrm>
          <a:prstGeom prst="ellipse">
            <a:avLst/>
          </a:prstGeom>
          <a:gradFill>
            <a:gsLst>
              <a:gs pos="0">
                <a:srgbClr val="1837C0">
                  <a:alpha val="43000"/>
                </a:srgbClr>
              </a:gs>
              <a:gs pos="100000">
                <a:srgbClr val="0D1F7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48" name="图片 547">
            <a:extLst>
              <a:ext uri="{FF2B5EF4-FFF2-40B4-BE49-F238E27FC236}">
                <a16:creationId xmlns:a16="http://schemas.microsoft.com/office/drawing/2014/main" id="{3E463988-B8C1-0574-3346-28F4A76712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0" y="2730834"/>
            <a:ext cx="12192000" cy="4127166"/>
          </a:xfrm>
          <a:custGeom>
            <a:avLst/>
            <a:gdLst>
              <a:gd name="connsiteX0" fmla="*/ 12192000 w 12192000"/>
              <a:gd name="connsiteY0" fmla="*/ 4127166 h 4127166"/>
              <a:gd name="connsiteX1" fmla="*/ 0 w 12192000"/>
              <a:gd name="connsiteY1" fmla="*/ 4127166 h 4127166"/>
              <a:gd name="connsiteX2" fmla="*/ 0 w 12192000"/>
              <a:gd name="connsiteY2" fmla="*/ 0 h 4127166"/>
              <a:gd name="connsiteX3" fmla="*/ 12192000 w 12192000"/>
              <a:gd name="connsiteY3" fmla="*/ 0 h 412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27166">
                <a:moveTo>
                  <a:pt x="12192000" y="4127166"/>
                </a:moveTo>
                <a:lnTo>
                  <a:pt x="0" y="4127166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</p:spPr>
      </p:pic>
      <p:grpSp>
        <p:nvGrpSpPr>
          <p:cNvPr id="8" name="图形 6">
            <a:extLst>
              <a:ext uri="{FF2B5EF4-FFF2-40B4-BE49-F238E27FC236}">
                <a16:creationId xmlns:a16="http://schemas.microsoft.com/office/drawing/2014/main" id="{EF06BE55-ED6C-6394-5BEE-E61813A5DA1E}"/>
              </a:ext>
            </a:extLst>
          </p:cNvPr>
          <p:cNvGrpSpPr/>
          <p:nvPr/>
        </p:nvGrpSpPr>
        <p:grpSpPr>
          <a:xfrm>
            <a:off x="4018702" y="410481"/>
            <a:ext cx="4278859" cy="1854460"/>
            <a:chOff x="2309812" y="2741719"/>
            <a:chExt cx="7574280" cy="3282696"/>
          </a:xfrm>
          <a:gradFill>
            <a:gsLst>
              <a:gs pos="37000">
                <a:srgbClr val="03D4E3"/>
              </a:gs>
              <a:gs pos="100000">
                <a:srgbClr val="1837C0">
                  <a:alpha val="0"/>
                </a:srgbClr>
              </a:gs>
            </a:gsLst>
            <a:lin ang="54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E73F1F7-DBD0-3CB7-9A76-C137617C29E7}"/>
                </a:ext>
              </a:extLst>
            </p:cNvPr>
            <p:cNvSpPr/>
            <p:nvPr/>
          </p:nvSpPr>
          <p:spPr>
            <a:xfrm>
              <a:off x="2309812" y="5952691"/>
              <a:ext cx="431196" cy="66008"/>
            </a:xfrm>
            <a:custGeom>
              <a:avLst/>
              <a:gdLst>
                <a:gd name="connsiteX0" fmla="*/ 11430 w 431196"/>
                <a:gd name="connsiteY0" fmla="*/ 66008 h 66008"/>
                <a:gd name="connsiteX1" fmla="*/ 0 w 431196"/>
                <a:gd name="connsiteY1" fmla="*/ 66008 h 66008"/>
                <a:gd name="connsiteX2" fmla="*/ 0 w 431196"/>
                <a:gd name="connsiteY2" fmla="*/ 23813 h 66008"/>
                <a:gd name="connsiteX3" fmla="*/ 109538 w 431196"/>
                <a:gd name="connsiteY3" fmla="*/ 23813 h 66008"/>
                <a:gd name="connsiteX4" fmla="*/ 109538 w 431196"/>
                <a:gd name="connsiteY4" fmla="*/ 0 h 66008"/>
                <a:gd name="connsiteX5" fmla="*/ 431197 w 431196"/>
                <a:gd name="connsiteY5" fmla="*/ 0 h 66008"/>
                <a:gd name="connsiteX6" fmla="*/ 431197 w 431196"/>
                <a:gd name="connsiteY6" fmla="*/ 11430 h 66008"/>
                <a:gd name="connsiteX7" fmla="*/ 120968 w 431196"/>
                <a:gd name="connsiteY7" fmla="*/ 11430 h 66008"/>
                <a:gd name="connsiteX8" fmla="*/ 120968 w 431196"/>
                <a:gd name="connsiteY8" fmla="*/ 35243 h 66008"/>
                <a:gd name="connsiteX9" fmla="*/ 11430 w 431196"/>
                <a:gd name="connsiteY9" fmla="*/ 35243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1196" h="66008">
                  <a:moveTo>
                    <a:pt x="11430" y="66008"/>
                  </a:moveTo>
                  <a:lnTo>
                    <a:pt x="0" y="66008"/>
                  </a:lnTo>
                  <a:lnTo>
                    <a:pt x="0" y="23813"/>
                  </a:lnTo>
                  <a:lnTo>
                    <a:pt x="109538" y="23813"/>
                  </a:lnTo>
                  <a:lnTo>
                    <a:pt x="109538" y="0"/>
                  </a:lnTo>
                  <a:lnTo>
                    <a:pt x="431197" y="0"/>
                  </a:lnTo>
                  <a:lnTo>
                    <a:pt x="431197" y="11430"/>
                  </a:lnTo>
                  <a:lnTo>
                    <a:pt x="120968" y="11430"/>
                  </a:lnTo>
                  <a:lnTo>
                    <a:pt x="120968" y="35243"/>
                  </a:lnTo>
                  <a:lnTo>
                    <a:pt x="1143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9D33BDD-B4D2-BA11-27CB-5063581536FA}"/>
                </a:ext>
              </a:extLst>
            </p:cNvPr>
            <p:cNvSpPr/>
            <p:nvPr/>
          </p:nvSpPr>
          <p:spPr>
            <a:xfrm>
              <a:off x="2462212" y="5909829"/>
              <a:ext cx="278796" cy="26384"/>
            </a:xfrm>
            <a:custGeom>
              <a:avLst/>
              <a:gdLst>
                <a:gd name="connsiteX0" fmla="*/ 11430 w 278796"/>
                <a:gd name="connsiteY0" fmla="*/ 26384 h 26384"/>
                <a:gd name="connsiteX1" fmla="*/ 0 w 278796"/>
                <a:gd name="connsiteY1" fmla="*/ 26384 h 26384"/>
                <a:gd name="connsiteX2" fmla="*/ 0 w 278796"/>
                <a:gd name="connsiteY2" fmla="*/ 0 h 26384"/>
                <a:gd name="connsiteX3" fmla="*/ 278797 w 278796"/>
                <a:gd name="connsiteY3" fmla="*/ 0 h 26384"/>
                <a:gd name="connsiteX4" fmla="*/ 278797 w 278796"/>
                <a:gd name="connsiteY4" fmla="*/ 11430 h 26384"/>
                <a:gd name="connsiteX5" fmla="*/ 11430 w 278796"/>
                <a:gd name="connsiteY5" fmla="*/ 11430 h 2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96" h="26384">
                  <a:moveTo>
                    <a:pt x="11430" y="26384"/>
                  </a:moveTo>
                  <a:lnTo>
                    <a:pt x="0" y="26384"/>
                  </a:lnTo>
                  <a:lnTo>
                    <a:pt x="0" y="0"/>
                  </a:lnTo>
                  <a:lnTo>
                    <a:pt x="278797" y="0"/>
                  </a:lnTo>
                  <a:lnTo>
                    <a:pt x="27879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12463FD-3AB9-D285-76EA-6DCC7083539E}"/>
                </a:ext>
              </a:extLst>
            </p:cNvPr>
            <p:cNvSpPr/>
            <p:nvPr/>
          </p:nvSpPr>
          <p:spPr>
            <a:xfrm>
              <a:off x="2603467" y="5982790"/>
              <a:ext cx="137541" cy="35909"/>
            </a:xfrm>
            <a:custGeom>
              <a:avLst/>
              <a:gdLst>
                <a:gd name="connsiteX0" fmla="*/ 11430 w 137541"/>
                <a:gd name="connsiteY0" fmla="*/ 35909 h 35909"/>
                <a:gd name="connsiteX1" fmla="*/ 0 w 137541"/>
                <a:gd name="connsiteY1" fmla="*/ 35909 h 35909"/>
                <a:gd name="connsiteX2" fmla="*/ 0 w 137541"/>
                <a:gd name="connsiteY2" fmla="*/ 0 h 35909"/>
                <a:gd name="connsiteX3" fmla="*/ 137541 w 137541"/>
                <a:gd name="connsiteY3" fmla="*/ 0 h 35909"/>
                <a:gd name="connsiteX4" fmla="*/ 137541 w 137541"/>
                <a:gd name="connsiteY4" fmla="*/ 11430 h 35909"/>
                <a:gd name="connsiteX5" fmla="*/ 11430 w 137541"/>
                <a:gd name="connsiteY5" fmla="*/ 11430 h 3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41" h="35909">
                  <a:moveTo>
                    <a:pt x="11430" y="35909"/>
                  </a:moveTo>
                  <a:lnTo>
                    <a:pt x="0" y="35909"/>
                  </a:lnTo>
                  <a:lnTo>
                    <a:pt x="0" y="0"/>
                  </a:lnTo>
                  <a:lnTo>
                    <a:pt x="137541" y="0"/>
                  </a:lnTo>
                  <a:lnTo>
                    <a:pt x="137541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5061A20-C63B-051E-A076-4EE9D57D8D08}"/>
                </a:ext>
              </a:extLst>
            </p:cNvPr>
            <p:cNvSpPr/>
            <p:nvPr/>
          </p:nvSpPr>
          <p:spPr>
            <a:xfrm>
              <a:off x="2614612" y="5852679"/>
              <a:ext cx="126396" cy="41624"/>
            </a:xfrm>
            <a:custGeom>
              <a:avLst/>
              <a:gdLst>
                <a:gd name="connsiteX0" fmla="*/ 126397 w 126396"/>
                <a:gd name="connsiteY0" fmla="*/ 41624 h 41624"/>
                <a:gd name="connsiteX1" fmla="*/ 0 w 126396"/>
                <a:gd name="connsiteY1" fmla="*/ 41624 h 41624"/>
                <a:gd name="connsiteX2" fmla="*/ 0 w 126396"/>
                <a:gd name="connsiteY2" fmla="*/ 0 h 41624"/>
                <a:gd name="connsiteX3" fmla="*/ 126397 w 126396"/>
                <a:gd name="connsiteY3" fmla="*/ 0 h 41624"/>
                <a:gd name="connsiteX4" fmla="*/ 126397 w 126396"/>
                <a:gd name="connsiteY4" fmla="*/ 11430 h 41624"/>
                <a:gd name="connsiteX5" fmla="*/ 11430 w 126396"/>
                <a:gd name="connsiteY5" fmla="*/ 11430 h 41624"/>
                <a:gd name="connsiteX6" fmla="*/ 11430 w 126396"/>
                <a:gd name="connsiteY6" fmla="*/ 30194 h 41624"/>
                <a:gd name="connsiteX7" fmla="*/ 126397 w 126396"/>
                <a:gd name="connsiteY7" fmla="*/ 30194 h 4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396" h="41624">
                  <a:moveTo>
                    <a:pt x="126397" y="41624"/>
                  </a:moveTo>
                  <a:lnTo>
                    <a:pt x="0" y="41624"/>
                  </a:lnTo>
                  <a:lnTo>
                    <a:pt x="0" y="0"/>
                  </a:lnTo>
                  <a:lnTo>
                    <a:pt x="126397" y="0"/>
                  </a:lnTo>
                  <a:lnTo>
                    <a:pt x="126397" y="11430"/>
                  </a:lnTo>
                  <a:lnTo>
                    <a:pt x="11430" y="11430"/>
                  </a:lnTo>
                  <a:lnTo>
                    <a:pt x="11430" y="30194"/>
                  </a:lnTo>
                  <a:lnTo>
                    <a:pt x="126397" y="30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B9EB72E-CDEF-44F8-43F9-54EB82F25E50}"/>
                </a:ext>
              </a:extLst>
            </p:cNvPr>
            <p:cNvSpPr/>
            <p:nvPr/>
          </p:nvSpPr>
          <p:spPr>
            <a:xfrm>
              <a:off x="2679667" y="5678085"/>
              <a:ext cx="32099" cy="159639"/>
            </a:xfrm>
            <a:custGeom>
              <a:avLst/>
              <a:gdLst>
                <a:gd name="connsiteX0" fmla="*/ 32099 w 32099"/>
                <a:gd name="connsiteY0" fmla="*/ 159639 h 159639"/>
                <a:gd name="connsiteX1" fmla="*/ 20669 w 32099"/>
                <a:gd name="connsiteY1" fmla="*/ 159639 h 159639"/>
                <a:gd name="connsiteX2" fmla="*/ 20669 w 32099"/>
                <a:gd name="connsiteY2" fmla="*/ 11430 h 159639"/>
                <a:gd name="connsiteX3" fmla="*/ 11430 w 32099"/>
                <a:gd name="connsiteY3" fmla="*/ 11430 h 159639"/>
                <a:gd name="connsiteX4" fmla="*/ 11430 w 32099"/>
                <a:gd name="connsiteY4" fmla="*/ 159639 h 159639"/>
                <a:gd name="connsiteX5" fmla="*/ 0 w 32099"/>
                <a:gd name="connsiteY5" fmla="*/ 159639 h 159639"/>
                <a:gd name="connsiteX6" fmla="*/ 0 w 32099"/>
                <a:gd name="connsiteY6" fmla="*/ 0 h 159639"/>
                <a:gd name="connsiteX7" fmla="*/ 32099 w 32099"/>
                <a:gd name="connsiteY7" fmla="*/ 0 h 15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99" h="159639">
                  <a:moveTo>
                    <a:pt x="32099" y="159639"/>
                  </a:moveTo>
                  <a:lnTo>
                    <a:pt x="20669" y="159639"/>
                  </a:lnTo>
                  <a:lnTo>
                    <a:pt x="20669" y="11430"/>
                  </a:lnTo>
                  <a:lnTo>
                    <a:pt x="11430" y="11430"/>
                  </a:lnTo>
                  <a:lnTo>
                    <a:pt x="11430" y="159639"/>
                  </a:lnTo>
                  <a:lnTo>
                    <a:pt x="0" y="159639"/>
                  </a:lnTo>
                  <a:lnTo>
                    <a:pt x="0" y="0"/>
                  </a:lnTo>
                  <a:lnTo>
                    <a:pt x="320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21B966E-CFBD-2BAC-081C-26DB6D8BDB13}"/>
                </a:ext>
              </a:extLst>
            </p:cNvPr>
            <p:cNvSpPr/>
            <p:nvPr/>
          </p:nvSpPr>
          <p:spPr>
            <a:xfrm rot="-2534155">
              <a:off x="2432244" y="5789941"/>
              <a:ext cx="276516" cy="11430"/>
            </a:xfrm>
            <a:custGeom>
              <a:avLst/>
              <a:gdLst>
                <a:gd name="connsiteX0" fmla="*/ 0 w 276516"/>
                <a:gd name="connsiteY0" fmla="*/ 0 h 11430"/>
                <a:gd name="connsiteX1" fmla="*/ 276517 w 276516"/>
                <a:gd name="connsiteY1" fmla="*/ 0 h 11430"/>
                <a:gd name="connsiteX2" fmla="*/ 276517 w 276516"/>
                <a:gd name="connsiteY2" fmla="*/ 11430 h 11430"/>
                <a:gd name="connsiteX3" fmla="*/ 0 w 276516"/>
                <a:gd name="connsiteY3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516" h="11430">
                  <a:moveTo>
                    <a:pt x="0" y="0"/>
                  </a:moveTo>
                  <a:lnTo>
                    <a:pt x="276517" y="0"/>
                  </a:lnTo>
                  <a:lnTo>
                    <a:pt x="276517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DC12DAC-4226-F1D0-CD30-3A7B6CB2D598}"/>
                </a:ext>
              </a:extLst>
            </p:cNvPr>
            <p:cNvSpPr/>
            <p:nvPr/>
          </p:nvSpPr>
          <p:spPr>
            <a:xfrm rot="-2533670">
              <a:off x="2489047" y="5808252"/>
              <a:ext cx="211080" cy="11430"/>
            </a:xfrm>
            <a:custGeom>
              <a:avLst/>
              <a:gdLst>
                <a:gd name="connsiteX0" fmla="*/ 0 w 211080"/>
                <a:gd name="connsiteY0" fmla="*/ 0 h 11430"/>
                <a:gd name="connsiteX1" fmla="*/ 211080 w 211080"/>
                <a:gd name="connsiteY1" fmla="*/ 0 h 11430"/>
                <a:gd name="connsiteX2" fmla="*/ 211080 w 211080"/>
                <a:gd name="connsiteY2" fmla="*/ 11430 h 11430"/>
                <a:gd name="connsiteX3" fmla="*/ 0 w 211080"/>
                <a:gd name="connsiteY3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080" h="11430">
                  <a:moveTo>
                    <a:pt x="0" y="0"/>
                  </a:moveTo>
                  <a:lnTo>
                    <a:pt x="211080" y="0"/>
                  </a:lnTo>
                  <a:lnTo>
                    <a:pt x="211080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EAB2AF9-140A-FF11-1F06-CDFAC98C70AF}"/>
                </a:ext>
              </a:extLst>
            </p:cNvPr>
            <p:cNvSpPr/>
            <p:nvPr/>
          </p:nvSpPr>
          <p:spPr>
            <a:xfrm>
              <a:off x="2757487" y="5769703"/>
              <a:ext cx="314706" cy="248996"/>
            </a:xfrm>
            <a:custGeom>
              <a:avLst/>
              <a:gdLst>
                <a:gd name="connsiteX0" fmla="*/ 25718 w 314706"/>
                <a:gd name="connsiteY0" fmla="*/ 248997 h 248996"/>
                <a:gd name="connsiteX1" fmla="*/ 14288 w 314706"/>
                <a:gd name="connsiteY1" fmla="*/ 248997 h 248996"/>
                <a:gd name="connsiteX2" fmla="*/ 14288 w 314706"/>
                <a:gd name="connsiteY2" fmla="*/ 218231 h 248996"/>
                <a:gd name="connsiteX3" fmla="*/ 0 w 314706"/>
                <a:gd name="connsiteY3" fmla="*/ 218231 h 248996"/>
                <a:gd name="connsiteX4" fmla="*/ 0 w 314706"/>
                <a:gd name="connsiteY4" fmla="*/ 96597 h 248996"/>
                <a:gd name="connsiteX5" fmla="*/ 47244 w 314706"/>
                <a:gd name="connsiteY5" fmla="*/ 19159 h 248996"/>
                <a:gd name="connsiteX6" fmla="*/ 141732 w 314706"/>
                <a:gd name="connsiteY6" fmla="*/ 2871 h 248996"/>
                <a:gd name="connsiteX7" fmla="*/ 314706 w 314706"/>
                <a:gd name="connsiteY7" fmla="*/ 81547 h 248996"/>
                <a:gd name="connsiteX8" fmla="*/ 306419 w 314706"/>
                <a:gd name="connsiteY8" fmla="*/ 89358 h 248996"/>
                <a:gd name="connsiteX9" fmla="*/ 139637 w 314706"/>
                <a:gd name="connsiteY9" fmla="*/ 14015 h 248996"/>
                <a:gd name="connsiteX10" fmla="*/ 53912 w 314706"/>
                <a:gd name="connsiteY10" fmla="*/ 28302 h 248996"/>
                <a:gd name="connsiteX11" fmla="*/ 11335 w 314706"/>
                <a:gd name="connsiteY11" fmla="*/ 97359 h 248996"/>
                <a:gd name="connsiteX12" fmla="*/ 11430 w 314706"/>
                <a:gd name="connsiteY12" fmla="*/ 206610 h 248996"/>
                <a:gd name="connsiteX13" fmla="*/ 25718 w 314706"/>
                <a:gd name="connsiteY13" fmla="*/ 206610 h 248996"/>
                <a:gd name="connsiteX14" fmla="*/ 25718 w 314706"/>
                <a:gd name="connsiteY14" fmla="*/ 248997 h 24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4706" h="248996">
                  <a:moveTo>
                    <a:pt x="25718" y="248997"/>
                  </a:moveTo>
                  <a:lnTo>
                    <a:pt x="14288" y="248997"/>
                  </a:lnTo>
                  <a:lnTo>
                    <a:pt x="14288" y="218231"/>
                  </a:lnTo>
                  <a:lnTo>
                    <a:pt x="0" y="218231"/>
                  </a:lnTo>
                  <a:lnTo>
                    <a:pt x="0" y="96597"/>
                  </a:lnTo>
                  <a:cubicBezTo>
                    <a:pt x="381" y="93739"/>
                    <a:pt x="8287" y="46686"/>
                    <a:pt x="47244" y="19159"/>
                  </a:cubicBezTo>
                  <a:cubicBezTo>
                    <a:pt x="72200" y="1442"/>
                    <a:pt x="104013" y="-3987"/>
                    <a:pt x="141732" y="2871"/>
                  </a:cubicBezTo>
                  <a:cubicBezTo>
                    <a:pt x="259652" y="24397"/>
                    <a:pt x="312515" y="79261"/>
                    <a:pt x="314706" y="81547"/>
                  </a:cubicBezTo>
                  <a:lnTo>
                    <a:pt x="306419" y="89358"/>
                  </a:lnTo>
                  <a:cubicBezTo>
                    <a:pt x="305943" y="88786"/>
                    <a:pt x="253651" y="34875"/>
                    <a:pt x="139637" y="14015"/>
                  </a:cubicBezTo>
                  <a:cubicBezTo>
                    <a:pt x="105156" y="7728"/>
                    <a:pt x="76295" y="12491"/>
                    <a:pt x="53912" y="28302"/>
                  </a:cubicBezTo>
                  <a:cubicBezTo>
                    <a:pt x="18859" y="53067"/>
                    <a:pt x="11430" y="96978"/>
                    <a:pt x="11335" y="97359"/>
                  </a:cubicBezTo>
                  <a:lnTo>
                    <a:pt x="11430" y="206610"/>
                  </a:lnTo>
                  <a:lnTo>
                    <a:pt x="25718" y="206610"/>
                  </a:lnTo>
                  <a:lnTo>
                    <a:pt x="25718" y="2489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8D045D4-CAD4-3F51-CC25-B17CAC7457B5}"/>
                </a:ext>
              </a:extLst>
            </p:cNvPr>
            <p:cNvSpPr/>
            <p:nvPr/>
          </p:nvSpPr>
          <p:spPr>
            <a:xfrm rot="-3552964">
              <a:off x="2762323" y="5683550"/>
              <a:ext cx="11429" cy="110870"/>
            </a:xfrm>
            <a:custGeom>
              <a:avLst/>
              <a:gdLst>
                <a:gd name="connsiteX0" fmla="*/ 0 w 11429"/>
                <a:gd name="connsiteY0" fmla="*/ 0 h 110870"/>
                <a:gd name="connsiteX1" fmla="*/ 11430 w 11429"/>
                <a:gd name="connsiteY1" fmla="*/ 0 h 110870"/>
                <a:gd name="connsiteX2" fmla="*/ 11430 w 11429"/>
                <a:gd name="connsiteY2" fmla="*/ 110871 h 110870"/>
                <a:gd name="connsiteX3" fmla="*/ 0 w 11429"/>
                <a:gd name="connsiteY3" fmla="*/ 110871 h 11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9" h="110870">
                  <a:moveTo>
                    <a:pt x="0" y="0"/>
                  </a:moveTo>
                  <a:lnTo>
                    <a:pt x="11430" y="0"/>
                  </a:lnTo>
                  <a:lnTo>
                    <a:pt x="11430" y="110871"/>
                  </a:lnTo>
                  <a:lnTo>
                    <a:pt x="0" y="1108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17ACF05-A209-4678-E07F-A8CDC5CCD332}"/>
                </a:ext>
              </a:extLst>
            </p:cNvPr>
            <p:cNvSpPr/>
            <p:nvPr/>
          </p:nvSpPr>
          <p:spPr>
            <a:xfrm>
              <a:off x="2887693" y="5347854"/>
              <a:ext cx="51054" cy="414242"/>
            </a:xfrm>
            <a:custGeom>
              <a:avLst/>
              <a:gdLst>
                <a:gd name="connsiteX0" fmla="*/ 51054 w 51054"/>
                <a:gd name="connsiteY0" fmla="*/ 414242 h 414242"/>
                <a:gd name="connsiteX1" fmla="*/ 39624 w 51054"/>
                <a:gd name="connsiteY1" fmla="*/ 414242 h 414242"/>
                <a:gd name="connsiteX2" fmla="*/ 39624 w 51054"/>
                <a:gd name="connsiteY2" fmla="*/ 11430 h 414242"/>
                <a:gd name="connsiteX3" fmla="*/ 11430 w 51054"/>
                <a:gd name="connsiteY3" fmla="*/ 11430 h 414242"/>
                <a:gd name="connsiteX4" fmla="*/ 11430 w 51054"/>
                <a:gd name="connsiteY4" fmla="*/ 404717 h 414242"/>
                <a:gd name="connsiteX5" fmla="*/ 0 w 51054"/>
                <a:gd name="connsiteY5" fmla="*/ 404717 h 414242"/>
                <a:gd name="connsiteX6" fmla="*/ 0 w 51054"/>
                <a:gd name="connsiteY6" fmla="*/ 0 h 414242"/>
                <a:gd name="connsiteX7" fmla="*/ 51054 w 51054"/>
                <a:gd name="connsiteY7" fmla="*/ 0 h 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54" h="414242">
                  <a:moveTo>
                    <a:pt x="51054" y="414242"/>
                  </a:moveTo>
                  <a:lnTo>
                    <a:pt x="39624" y="414242"/>
                  </a:lnTo>
                  <a:lnTo>
                    <a:pt x="39624" y="11430"/>
                  </a:lnTo>
                  <a:lnTo>
                    <a:pt x="11430" y="11430"/>
                  </a:lnTo>
                  <a:lnTo>
                    <a:pt x="11430" y="404717"/>
                  </a:lnTo>
                  <a:lnTo>
                    <a:pt x="0" y="404717"/>
                  </a:lnTo>
                  <a:lnTo>
                    <a:pt x="0" y="0"/>
                  </a:lnTo>
                  <a:lnTo>
                    <a:pt x="510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111D14B-3257-AE68-46F6-7E29EACBF53B}"/>
                </a:ext>
              </a:extLst>
            </p:cNvPr>
            <p:cNvSpPr/>
            <p:nvPr/>
          </p:nvSpPr>
          <p:spPr>
            <a:xfrm>
              <a:off x="2951130" y="5358998"/>
              <a:ext cx="57531" cy="429577"/>
            </a:xfrm>
            <a:custGeom>
              <a:avLst/>
              <a:gdLst>
                <a:gd name="connsiteX0" fmla="*/ 57531 w 57531"/>
                <a:gd name="connsiteY0" fmla="*/ 429578 h 429577"/>
                <a:gd name="connsiteX1" fmla="*/ 46101 w 57531"/>
                <a:gd name="connsiteY1" fmla="*/ 429578 h 429577"/>
                <a:gd name="connsiteX2" fmla="*/ 46101 w 57531"/>
                <a:gd name="connsiteY2" fmla="*/ 11430 h 429577"/>
                <a:gd name="connsiteX3" fmla="*/ 11430 w 57531"/>
                <a:gd name="connsiteY3" fmla="*/ 11430 h 429577"/>
                <a:gd name="connsiteX4" fmla="*/ 11430 w 57531"/>
                <a:gd name="connsiteY4" fmla="*/ 418052 h 429577"/>
                <a:gd name="connsiteX5" fmla="*/ 0 w 57531"/>
                <a:gd name="connsiteY5" fmla="*/ 418052 h 429577"/>
                <a:gd name="connsiteX6" fmla="*/ 0 w 57531"/>
                <a:gd name="connsiteY6" fmla="*/ 0 h 429577"/>
                <a:gd name="connsiteX7" fmla="*/ 57531 w 57531"/>
                <a:gd name="connsiteY7" fmla="*/ 0 h 4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531" h="429577">
                  <a:moveTo>
                    <a:pt x="57531" y="429578"/>
                  </a:moveTo>
                  <a:lnTo>
                    <a:pt x="46101" y="429578"/>
                  </a:lnTo>
                  <a:lnTo>
                    <a:pt x="46101" y="11430"/>
                  </a:lnTo>
                  <a:lnTo>
                    <a:pt x="11430" y="11430"/>
                  </a:lnTo>
                  <a:lnTo>
                    <a:pt x="11430" y="418052"/>
                  </a:lnTo>
                  <a:lnTo>
                    <a:pt x="0" y="418052"/>
                  </a:lnTo>
                  <a:lnTo>
                    <a:pt x="0" y="0"/>
                  </a:lnTo>
                  <a:lnTo>
                    <a:pt x="5753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F553B53-B65E-A9D7-20BD-78D0E4D4294A}"/>
                </a:ext>
              </a:extLst>
            </p:cNvPr>
            <p:cNvSpPr/>
            <p:nvPr/>
          </p:nvSpPr>
          <p:spPr>
            <a:xfrm>
              <a:off x="2997231" y="5158973"/>
              <a:ext cx="266985" cy="646271"/>
            </a:xfrm>
            <a:custGeom>
              <a:avLst/>
              <a:gdLst>
                <a:gd name="connsiteX0" fmla="*/ 266986 w 266985"/>
                <a:gd name="connsiteY0" fmla="*/ 646271 h 646271"/>
                <a:gd name="connsiteX1" fmla="*/ 255556 w 266985"/>
                <a:gd name="connsiteY1" fmla="*/ 646271 h 646271"/>
                <a:gd name="connsiteX2" fmla="*/ 255556 w 266985"/>
                <a:gd name="connsiteY2" fmla="*/ 132017 h 646271"/>
                <a:gd name="connsiteX3" fmla="*/ 214313 w 266985"/>
                <a:gd name="connsiteY3" fmla="*/ 132017 h 646271"/>
                <a:gd name="connsiteX4" fmla="*/ 214313 w 266985"/>
                <a:gd name="connsiteY4" fmla="*/ 11430 h 646271"/>
                <a:gd name="connsiteX5" fmla="*/ 60579 w 266985"/>
                <a:gd name="connsiteY5" fmla="*/ 11430 h 646271"/>
                <a:gd name="connsiteX6" fmla="*/ 60579 w 266985"/>
                <a:gd name="connsiteY6" fmla="*/ 173355 h 646271"/>
                <a:gd name="connsiteX7" fmla="*/ 11430 w 266985"/>
                <a:gd name="connsiteY7" fmla="*/ 173355 h 646271"/>
                <a:gd name="connsiteX8" fmla="*/ 11430 w 266985"/>
                <a:gd name="connsiteY8" fmla="*/ 185071 h 646271"/>
                <a:gd name="connsiteX9" fmla="*/ 0 w 266985"/>
                <a:gd name="connsiteY9" fmla="*/ 185071 h 646271"/>
                <a:gd name="connsiteX10" fmla="*/ 0 w 266985"/>
                <a:gd name="connsiteY10" fmla="*/ 161925 h 646271"/>
                <a:gd name="connsiteX11" fmla="*/ 49149 w 266985"/>
                <a:gd name="connsiteY11" fmla="*/ 161925 h 646271"/>
                <a:gd name="connsiteX12" fmla="*/ 49149 w 266985"/>
                <a:gd name="connsiteY12" fmla="*/ 0 h 646271"/>
                <a:gd name="connsiteX13" fmla="*/ 225743 w 266985"/>
                <a:gd name="connsiteY13" fmla="*/ 0 h 646271"/>
                <a:gd name="connsiteX14" fmla="*/ 225743 w 266985"/>
                <a:gd name="connsiteY14" fmla="*/ 120587 h 646271"/>
                <a:gd name="connsiteX15" fmla="*/ 266986 w 266985"/>
                <a:gd name="connsiteY15" fmla="*/ 120587 h 64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985" h="646271">
                  <a:moveTo>
                    <a:pt x="266986" y="646271"/>
                  </a:moveTo>
                  <a:lnTo>
                    <a:pt x="255556" y="646271"/>
                  </a:lnTo>
                  <a:lnTo>
                    <a:pt x="255556" y="132017"/>
                  </a:lnTo>
                  <a:lnTo>
                    <a:pt x="214313" y="132017"/>
                  </a:lnTo>
                  <a:lnTo>
                    <a:pt x="214313" y="11430"/>
                  </a:lnTo>
                  <a:lnTo>
                    <a:pt x="60579" y="11430"/>
                  </a:lnTo>
                  <a:lnTo>
                    <a:pt x="60579" y="173355"/>
                  </a:lnTo>
                  <a:lnTo>
                    <a:pt x="11430" y="173355"/>
                  </a:lnTo>
                  <a:lnTo>
                    <a:pt x="11430" y="185071"/>
                  </a:lnTo>
                  <a:lnTo>
                    <a:pt x="0" y="185071"/>
                  </a:lnTo>
                  <a:lnTo>
                    <a:pt x="0" y="161925"/>
                  </a:lnTo>
                  <a:lnTo>
                    <a:pt x="49149" y="161925"/>
                  </a:lnTo>
                  <a:lnTo>
                    <a:pt x="49149" y="0"/>
                  </a:lnTo>
                  <a:lnTo>
                    <a:pt x="225743" y="0"/>
                  </a:lnTo>
                  <a:lnTo>
                    <a:pt x="225743" y="120587"/>
                  </a:lnTo>
                  <a:lnTo>
                    <a:pt x="266986" y="1205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D877081-ADC6-E356-9B10-26D527EF32E7}"/>
                </a:ext>
              </a:extLst>
            </p:cNvPr>
            <p:cNvSpPr/>
            <p:nvPr/>
          </p:nvSpPr>
          <p:spPr>
            <a:xfrm>
              <a:off x="2997231" y="5010097"/>
              <a:ext cx="259080" cy="302228"/>
            </a:xfrm>
            <a:custGeom>
              <a:avLst/>
              <a:gdLst>
                <a:gd name="connsiteX0" fmla="*/ 11430 w 259080"/>
                <a:gd name="connsiteY0" fmla="*/ 302228 h 302228"/>
                <a:gd name="connsiteX1" fmla="*/ 0 w 259080"/>
                <a:gd name="connsiteY1" fmla="*/ 302228 h 302228"/>
                <a:gd name="connsiteX2" fmla="*/ 0 w 259080"/>
                <a:gd name="connsiteY2" fmla="*/ 266319 h 302228"/>
                <a:gd name="connsiteX3" fmla="*/ 26956 w 259080"/>
                <a:gd name="connsiteY3" fmla="*/ 266319 h 302228"/>
                <a:gd name="connsiteX4" fmla="*/ 26956 w 259080"/>
                <a:gd name="connsiteY4" fmla="*/ 125635 h 302228"/>
                <a:gd name="connsiteX5" fmla="*/ 71056 w 259080"/>
                <a:gd name="connsiteY5" fmla="*/ 125635 h 302228"/>
                <a:gd name="connsiteX6" fmla="*/ 71056 w 259080"/>
                <a:gd name="connsiteY6" fmla="*/ 81915 h 302228"/>
                <a:gd name="connsiteX7" fmla="*/ 152972 w 259080"/>
                <a:gd name="connsiteY7" fmla="*/ 0 h 302228"/>
                <a:gd name="connsiteX8" fmla="*/ 232029 w 259080"/>
                <a:gd name="connsiteY8" fmla="*/ 79153 h 302228"/>
                <a:gd name="connsiteX9" fmla="*/ 232029 w 259080"/>
                <a:gd name="connsiteY9" fmla="*/ 128207 h 302228"/>
                <a:gd name="connsiteX10" fmla="*/ 259080 w 259080"/>
                <a:gd name="connsiteY10" fmla="*/ 128207 h 302228"/>
                <a:gd name="connsiteX11" fmla="*/ 259080 w 259080"/>
                <a:gd name="connsiteY11" fmla="*/ 254603 h 302228"/>
                <a:gd name="connsiteX12" fmla="*/ 247650 w 259080"/>
                <a:gd name="connsiteY12" fmla="*/ 254603 h 302228"/>
                <a:gd name="connsiteX13" fmla="*/ 247650 w 259080"/>
                <a:gd name="connsiteY13" fmla="*/ 139637 h 302228"/>
                <a:gd name="connsiteX14" fmla="*/ 220599 w 259080"/>
                <a:gd name="connsiteY14" fmla="*/ 139637 h 302228"/>
                <a:gd name="connsiteX15" fmla="*/ 220599 w 259080"/>
                <a:gd name="connsiteY15" fmla="*/ 83915 h 302228"/>
                <a:gd name="connsiteX16" fmla="*/ 152972 w 259080"/>
                <a:gd name="connsiteY16" fmla="*/ 16193 h 302228"/>
                <a:gd name="connsiteX17" fmla="*/ 82487 w 259080"/>
                <a:gd name="connsiteY17" fmla="*/ 86678 h 302228"/>
                <a:gd name="connsiteX18" fmla="*/ 82487 w 259080"/>
                <a:gd name="connsiteY18" fmla="*/ 137065 h 302228"/>
                <a:gd name="connsiteX19" fmla="*/ 38386 w 259080"/>
                <a:gd name="connsiteY19" fmla="*/ 137065 h 302228"/>
                <a:gd name="connsiteX20" fmla="*/ 38386 w 259080"/>
                <a:gd name="connsiteY20" fmla="*/ 277749 h 302228"/>
                <a:gd name="connsiteX21" fmla="*/ 11430 w 259080"/>
                <a:gd name="connsiteY21" fmla="*/ 277749 h 3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9080" h="302228">
                  <a:moveTo>
                    <a:pt x="11430" y="302228"/>
                  </a:moveTo>
                  <a:lnTo>
                    <a:pt x="0" y="302228"/>
                  </a:lnTo>
                  <a:lnTo>
                    <a:pt x="0" y="266319"/>
                  </a:lnTo>
                  <a:lnTo>
                    <a:pt x="26956" y="266319"/>
                  </a:lnTo>
                  <a:lnTo>
                    <a:pt x="26956" y="125635"/>
                  </a:lnTo>
                  <a:lnTo>
                    <a:pt x="71056" y="125635"/>
                  </a:lnTo>
                  <a:lnTo>
                    <a:pt x="71056" y="81915"/>
                  </a:lnTo>
                  <a:lnTo>
                    <a:pt x="152972" y="0"/>
                  </a:lnTo>
                  <a:lnTo>
                    <a:pt x="232029" y="79153"/>
                  </a:lnTo>
                  <a:lnTo>
                    <a:pt x="232029" y="128207"/>
                  </a:lnTo>
                  <a:lnTo>
                    <a:pt x="259080" y="128207"/>
                  </a:lnTo>
                  <a:lnTo>
                    <a:pt x="259080" y="254603"/>
                  </a:lnTo>
                  <a:lnTo>
                    <a:pt x="247650" y="254603"/>
                  </a:lnTo>
                  <a:lnTo>
                    <a:pt x="247650" y="139637"/>
                  </a:lnTo>
                  <a:lnTo>
                    <a:pt x="220599" y="139637"/>
                  </a:lnTo>
                  <a:lnTo>
                    <a:pt x="220599" y="83915"/>
                  </a:lnTo>
                  <a:lnTo>
                    <a:pt x="152972" y="16193"/>
                  </a:lnTo>
                  <a:lnTo>
                    <a:pt x="82487" y="86678"/>
                  </a:lnTo>
                  <a:lnTo>
                    <a:pt x="82487" y="137065"/>
                  </a:lnTo>
                  <a:lnTo>
                    <a:pt x="38386" y="137065"/>
                  </a:lnTo>
                  <a:lnTo>
                    <a:pt x="38386" y="277749"/>
                  </a:lnTo>
                  <a:lnTo>
                    <a:pt x="11430" y="2777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7355290-542A-B9D6-6399-78BD6F96D534}"/>
                </a:ext>
              </a:extLst>
            </p:cNvPr>
            <p:cNvSpPr/>
            <p:nvPr/>
          </p:nvSpPr>
          <p:spPr>
            <a:xfrm>
              <a:off x="3271170" y="5290704"/>
              <a:ext cx="39052" cy="514540"/>
            </a:xfrm>
            <a:custGeom>
              <a:avLst/>
              <a:gdLst>
                <a:gd name="connsiteX0" fmla="*/ 39052 w 39052"/>
                <a:gd name="connsiteY0" fmla="*/ 514541 h 514540"/>
                <a:gd name="connsiteX1" fmla="*/ 27623 w 39052"/>
                <a:gd name="connsiteY1" fmla="*/ 514541 h 514540"/>
                <a:gd name="connsiteX2" fmla="*/ 27623 w 39052"/>
                <a:gd name="connsiteY2" fmla="*/ 11430 h 514540"/>
                <a:gd name="connsiteX3" fmla="*/ 0 w 39052"/>
                <a:gd name="connsiteY3" fmla="*/ 11430 h 514540"/>
                <a:gd name="connsiteX4" fmla="*/ 0 w 39052"/>
                <a:gd name="connsiteY4" fmla="*/ 0 h 514540"/>
                <a:gd name="connsiteX5" fmla="*/ 39052 w 39052"/>
                <a:gd name="connsiteY5" fmla="*/ 0 h 51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2" h="514540">
                  <a:moveTo>
                    <a:pt x="39052" y="514541"/>
                  </a:moveTo>
                  <a:lnTo>
                    <a:pt x="27623" y="514541"/>
                  </a:lnTo>
                  <a:lnTo>
                    <a:pt x="2762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905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280607C-5467-97A8-492A-DD5C6AA0366D}"/>
                </a:ext>
              </a:extLst>
            </p:cNvPr>
            <p:cNvSpPr/>
            <p:nvPr/>
          </p:nvSpPr>
          <p:spPr>
            <a:xfrm>
              <a:off x="3125056" y="4881605"/>
              <a:ext cx="50196" cy="157067"/>
            </a:xfrm>
            <a:custGeom>
              <a:avLst/>
              <a:gdLst>
                <a:gd name="connsiteX0" fmla="*/ 11240 w 50196"/>
                <a:gd name="connsiteY0" fmla="*/ 157067 h 157067"/>
                <a:gd name="connsiteX1" fmla="*/ 0 w 50196"/>
                <a:gd name="connsiteY1" fmla="*/ 155067 h 157067"/>
                <a:gd name="connsiteX2" fmla="*/ 27623 w 50196"/>
                <a:gd name="connsiteY2" fmla="*/ 0 h 157067"/>
                <a:gd name="connsiteX3" fmla="*/ 50197 w 50196"/>
                <a:gd name="connsiteY3" fmla="*/ 155258 h 157067"/>
                <a:gd name="connsiteX4" fmla="*/ 38862 w 50196"/>
                <a:gd name="connsiteY4" fmla="*/ 156877 h 157067"/>
                <a:gd name="connsiteX5" fmla="*/ 26480 w 50196"/>
                <a:gd name="connsiteY5" fmla="*/ 71628 h 15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96" h="157067">
                  <a:moveTo>
                    <a:pt x="11240" y="157067"/>
                  </a:moveTo>
                  <a:lnTo>
                    <a:pt x="0" y="155067"/>
                  </a:lnTo>
                  <a:lnTo>
                    <a:pt x="27623" y="0"/>
                  </a:lnTo>
                  <a:lnTo>
                    <a:pt x="50197" y="155258"/>
                  </a:lnTo>
                  <a:lnTo>
                    <a:pt x="38862" y="156877"/>
                  </a:lnTo>
                  <a:lnTo>
                    <a:pt x="26480" y="716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0D3A95C-4F8A-4140-AA6D-D9F35B11F6E2}"/>
                </a:ext>
              </a:extLst>
            </p:cNvPr>
            <p:cNvSpPr/>
            <p:nvPr/>
          </p:nvSpPr>
          <p:spPr>
            <a:xfrm>
              <a:off x="3072574" y="5259747"/>
              <a:ext cx="124206" cy="42386"/>
            </a:xfrm>
            <a:custGeom>
              <a:avLst/>
              <a:gdLst>
                <a:gd name="connsiteX0" fmla="*/ 124206 w 124206"/>
                <a:gd name="connsiteY0" fmla="*/ 42386 h 42386"/>
                <a:gd name="connsiteX1" fmla="*/ 0 w 124206"/>
                <a:gd name="connsiteY1" fmla="*/ 42386 h 42386"/>
                <a:gd name="connsiteX2" fmla="*/ 0 w 124206"/>
                <a:gd name="connsiteY2" fmla="*/ 10763 h 42386"/>
                <a:gd name="connsiteX3" fmla="*/ 39719 w 124206"/>
                <a:gd name="connsiteY3" fmla="*/ 10763 h 42386"/>
                <a:gd name="connsiteX4" fmla="*/ 39719 w 124206"/>
                <a:gd name="connsiteY4" fmla="*/ 0 h 42386"/>
                <a:gd name="connsiteX5" fmla="*/ 124206 w 124206"/>
                <a:gd name="connsiteY5" fmla="*/ 0 h 42386"/>
                <a:gd name="connsiteX6" fmla="*/ 124206 w 124206"/>
                <a:gd name="connsiteY6" fmla="*/ 42386 h 42386"/>
                <a:gd name="connsiteX7" fmla="*/ 11430 w 124206"/>
                <a:gd name="connsiteY7" fmla="*/ 30956 h 42386"/>
                <a:gd name="connsiteX8" fmla="*/ 112681 w 124206"/>
                <a:gd name="connsiteY8" fmla="*/ 30956 h 42386"/>
                <a:gd name="connsiteX9" fmla="*/ 112681 w 124206"/>
                <a:gd name="connsiteY9" fmla="*/ 11430 h 42386"/>
                <a:gd name="connsiteX10" fmla="*/ 51054 w 124206"/>
                <a:gd name="connsiteY10" fmla="*/ 11430 h 42386"/>
                <a:gd name="connsiteX11" fmla="*/ 51054 w 124206"/>
                <a:gd name="connsiteY11" fmla="*/ 22193 h 42386"/>
                <a:gd name="connsiteX12" fmla="*/ 11335 w 124206"/>
                <a:gd name="connsiteY12" fmla="*/ 22193 h 42386"/>
                <a:gd name="connsiteX13" fmla="*/ 11335 w 124206"/>
                <a:gd name="connsiteY13" fmla="*/ 30956 h 4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4206" h="42386">
                  <a:moveTo>
                    <a:pt x="124206" y="42386"/>
                  </a:moveTo>
                  <a:lnTo>
                    <a:pt x="0" y="42386"/>
                  </a:lnTo>
                  <a:lnTo>
                    <a:pt x="0" y="10763"/>
                  </a:lnTo>
                  <a:lnTo>
                    <a:pt x="39719" y="10763"/>
                  </a:lnTo>
                  <a:lnTo>
                    <a:pt x="39719" y="0"/>
                  </a:lnTo>
                  <a:lnTo>
                    <a:pt x="124206" y="0"/>
                  </a:lnTo>
                  <a:lnTo>
                    <a:pt x="124206" y="42386"/>
                  </a:lnTo>
                  <a:close/>
                  <a:moveTo>
                    <a:pt x="11430" y="30956"/>
                  </a:moveTo>
                  <a:lnTo>
                    <a:pt x="112681" y="30956"/>
                  </a:lnTo>
                  <a:lnTo>
                    <a:pt x="112681" y="11430"/>
                  </a:lnTo>
                  <a:lnTo>
                    <a:pt x="51054" y="11430"/>
                  </a:lnTo>
                  <a:lnTo>
                    <a:pt x="51054" y="22193"/>
                  </a:lnTo>
                  <a:lnTo>
                    <a:pt x="11335" y="22193"/>
                  </a:lnTo>
                  <a:lnTo>
                    <a:pt x="11335" y="309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22B9695-3D54-EC02-9565-8F1B1CADA2E2}"/>
                </a:ext>
              </a:extLst>
            </p:cNvPr>
            <p:cNvSpPr/>
            <p:nvPr/>
          </p:nvSpPr>
          <p:spPr>
            <a:xfrm>
              <a:off x="2784061" y="5816198"/>
              <a:ext cx="664273" cy="202501"/>
            </a:xfrm>
            <a:custGeom>
              <a:avLst/>
              <a:gdLst>
                <a:gd name="connsiteX0" fmla="*/ 664274 w 664273"/>
                <a:gd name="connsiteY0" fmla="*/ 202502 h 202501"/>
                <a:gd name="connsiteX1" fmla="*/ 652844 w 664273"/>
                <a:gd name="connsiteY1" fmla="*/ 202502 h 202501"/>
                <a:gd name="connsiteX2" fmla="*/ 652844 w 664273"/>
                <a:gd name="connsiteY2" fmla="*/ 124111 h 202501"/>
                <a:gd name="connsiteX3" fmla="*/ 614744 w 664273"/>
                <a:gd name="connsiteY3" fmla="*/ 124111 h 202501"/>
                <a:gd name="connsiteX4" fmla="*/ 614744 w 664273"/>
                <a:gd name="connsiteY4" fmla="*/ 11430 h 202501"/>
                <a:gd name="connsiteX5" fmla="*/ 520446 w 664273"/>
                <a:gd name="connsiteY5" fmla="*/ 11430 h 202501"/>
                <a:gd name="connsiteX6" fmla="*/ 260318 w 664273"/>
                <a:gd name="connsiteY6" fmla="*/ 79915 h 202501"/>
                <a:gd name="connsiteX7" fmla="*/ 180975 w 664273"/>
                <a:gd name="connsiteY7" fmla="*/ 108776 h 202501"/>
                <a:gd name="connsiteX8" fmla="*/ 0 w 664273"/>
                <a:gd name="connsiteY8" fmla="*/ 141637 h 202501"/>
                <a:gd name="connsiteX9" fmla="*/ 1048 w 664273"/>
                <a:gd name="connsiteY9" fmla="*/ 130207 h 202501"/>
                <a:gd name="connsiteX10" fmla="*/ 177260 w 664273"/>
                <a:gd name="connsiteY10" fmla="*/ 97917 h 202501"/>
                <a:gd name="connsiteX11" fmla="*/ 256318 w 664273"/>
                <a:gd name="connsiteY11" fmla="*/ 69152 h 202501"/>
                <a:gd name="connsiteX12" fmla="*/ 520446 w 664273"/>
                <a:gd name="connsiteY12" fmla="*/ 0 h 202501"/>
                <a:gd name="connsiteX13" fmla="*/ 626174 w 664273"/>
                <a:gd name="connsiteY13" fmla="*/ 0 h 202501"/>
                <a:gd name="connsiteX14" fmla="*/ 626174 w 664273"/>
                <a:gd name="connsiteY14" fmla="*/ 112681 h 202501"/>
                <a:gd name="connsiteX15" fmla="*/ 664274 w 664273"/>
                <a:gd name="connsiteY15" fmla="*/ 112681 h 202501"/>
                <a:gd name="connsiteX16" fmla="*/ 664274 w 664273"/>
                <a:gd name="connsiteY16" fmla="*/ 202502 h 20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4273" h="202501">
                  <a:moveTo>
                    <a:pt x="664274" y="202502"/>
                  </a:moveTo>
                  <a:lnTo>
                    <a:pt x="652844" y="202502"/>
                  </a:lnTo>
                  <a:lnTo>
                    <a:pt x="652844" y="124111"/>
                  </a:lnTo>
                  <a:lnTo>
                    <a:pt x="614744" y="124111"/>
                  </a:lnTo>
                  <a:lnTo>
                    <a:pt x="614744" y="11430"/>
                  </a:lnTo>
                  <a:lnTo>
                    <a:pt x="520446" y="11430"/>
                  </a:lnTo>
                  <a:cubicBezTo>
                    <a:pt x="444056" y="11430"/>
                    <a:pt x="350615" y="46196"/>
                    <a:pt x="260318" y="79915"/>
                  </a:cubicBezTo>
                  <a:cubicBezTo>
                    <a:pt x="234125" y="89726"/>
                    <a:pt x="207073" y="99727"/>
                    <a:pt x="180975" y="108776"/>
                  </a:cubicBezTo>
                  <a:cubicBezTo>
                    <a:pt x="68390" y="147638"/>
                    <a:pt x="2667" y="141827"/>
                    <a:pt x="0" y="141637"/>
                  </a:cubicBezTo>
                  <a:lnTo>
                    <a:pt x="1048" y="130207"/>
                  </a:lnTo>
                  <a:cubicBezTo>
                    <a:pt x="1715" y="130302"/>
                    <a:pt x="67246" y="135922"/>
                    <a:pt x="177260" y="97917"/>
                  </a:cubicBezTo>
                  <a:cubicBezTo>
                    <a:pt x="203168" y="88963"/>
                    <a:pt x="230219" y="78867"/>
                    <a:pt x="256318" y="69152"/>
                  </a:cubicBezTo>
                  <a:cubicBezTo>
                    <a:pt x="347567" y="35147"/>
                    <a:pt x="441960" y="0"/>
                    <a:pt x="520446" y="0"/>
                  </a:cubicBezTo>
                  <a:lnTo>
                    <a:pt x="626174" y="0"/>
                  </a:lnTo>
                  <a:lnTo>
                    <a:pt x="626174" y="112681"/>
                  </a:lnTo>
                  <a:lnTo>
                    <a:pt x="664274" y="112681"/>
                  </a:lnTo>
                  <a:lnTo>
                    <a:pt x="664274" y="2025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63505D0-4602-258C-ED37-89D962F64914}"/>
                </a:ext>
              </a:extLst>
            </p:cNvPr>
            <p:cNvSpPr/>
            <p:nvPr/>
          </p:nvSpPr>
          <p:spPr>
            <a:xfrm>
              <a:off x="2919412" y="5936785"/>
              <a:ext cx="492442" cy="81915"/>
            </a:xfrm>
            <a:custGeom>
              <a:avLst/>
              <a:gdLst>
                <a:gd name="connsiteX0" fmla="*/ 492442 w 492442"/>
                <a:gd name="connsiteY0" fmla="*/ 81915 h 81915"/>
                <a:gd name="connsiteX1" fmla="*/ 481013 w 492442"/>
                <a:gd name="connsiteY1" fmla="*/ 81915 h 81915"/>
                <a:gd name="connsiteX2" fmla="*/ 481013 w 492442"/>
                <a:gd name="connsiteY2" fmla="*/ 46387 h 81915"/>
                <a:gd name="connsiteX3" fmla="*/ 433388 w 492442"/>
                <a:gd name="connsiteY3" fmla="*/ 46387 h 81915"/>
                <a:gd name="connsiteX4" fmla="*/ 433388 w 492442"/>
                <a:gd name="connsiteY4" fmla="*/ 11430 h 81915"/>
                <a:gd name="connsiteX5" fmla="*/ 374142 w 492442"/>
                <a:gd name="connsiteY5" fmla="*/ 11430 h 81915"/>
                <a:gd name="connsiteX6" fmla="*/ 374142 w 492442"/>
                <a:gd name="connsiteY6" fmla="*/ 56674 h 81915"/>
                <a:gd name="connsiteX7" fmla="*/ 292132 w 492442"/>
                <a:gd name="connsiteY7" fmla="*/ 56674 h 81915"/>
                <a:gd name="connsiteX8" fmla="*/ 292132 w 492442"/>
                <a:gd name="connsiteY8" fmla="*/ 32099 h 81915"/>
                <a:gd name="connsiteX9" fmla="*/ 216217 w 492442"/>
                <a:gd name="connsiteY9" fmla="*/ 32099 h 81915"/>
                <a:gd name="connsiteX10" fmla="*/ 216217 w 492442"/>
                <a:gd name="connsiteY10" fmla="*/ 51149 h 81915"/>
                <a:gd name="connsiteX11" fmla="*/ 11430 w 492442"/>
                <a:gd name="connsiteY11" fmla="*/ 51149 h 81915"/>
                <a:gd name="connsiteX12" fmla="*/ 11430 w 492442"/>
                <a:gd name="connsiteY12" fmla="*/ 81915 h 81915"/>
                <a:gd name="connsiteX13" fmla="*/ 0 w 492442"/>
                <a:gd name="connsiteY13" fmla="*/ 81915 h 81915"/>
                <a:gd name="connsiteX14" fmla="*/ 0 w 492442"/>
                <a:gd name="connsiteY14" fmla="*/ 39719 h 81915"/>
                <a:gd name="connsiteX15" fmla="*/ 204788 w 492442"/>
                <a:gd name="connsiteY15" fmla="*/ 39719 h 81915"/>
                <a:gd name="connsiteX16" fmla="*/ 204788 w 492442"/>
                <a:gd name="connsiteY16" fmla="*/ 20669 h 81915"/>
                <a:gd name="connsiteX17" fmla="*/ 303562 w 492442"/>
                <a:gd name="connsiteY17" fmla="*/ 20669 h 81915"/>
                <a:gd name="connsiteX18" fmla="*/ 303562 w 492442"/>
                <a:gd name="connsiteY18" fmla="*/ 45244 h 81915"/>
                <a:gd name="connsiteX19" fmla="*/ 362712 w 492442"/>
                <a:gd name="connsiteY19" fmla="*/ 45244 h 81915"/>
                <a:gd name="connsiteX20" fmla="*/ 362712 w 492442"/>
                <a:gd name="connsiteY20" fmla="*/ 0 h 81915"/>
                <a:gd name="connsiteX21" fmla="*/ 444817 w 492442"/>
                <a:gd name="connsiteY21" fmla="*/ 0 h 81915"/>
                <a:gd name="connsiteX22" fmla="*/ 444817 w 492442"/>
                <a:gd name="connsiteY22" fmla="*/ 34957 h 81915"/>
                <a:gd name="connsiteX23" fmla="*/ 492442 w 492442"/>
                <a:gd name="connsiteY23" fmla="*/ 34957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2442" h="81915">
                  <a:moveTo>
                    <a:pt x="492442" y="81915"/>
                  </a:moveTo>
                  <a:lnTo>
                    <a:pt x="481013" y="81915"/>
                  </a:lnTo>
                  <a:lnTo>
                    <a:pt x="481013" y="46387"/>
                  </a:lnTo>
                  <a:lnTo>
                    <a:pt x="433388" y="46387"/>
                  </a:lnTo>
                  <a:lnTo>
                    <a:pt x="433388" y="11430"/>
                  </a:lnTo>
                  <a:lnTo>
                    <a:pt x="374142" y="11430"/>
                  </a:lnTo>
                  <a:lnTo>
                    <a:pt x="374142" y="56674"/>
                  </a:lnTo>
                  <a:lnTo>
                    <a:pt x="292132" y="56674"/>
                  </a:lnTo>
                  <a:lnTo>
                    <a:pt x="292132" y="32099"/>
                  </a:lnTo>
                  <a:lnTo>
                    <a:pt x="216217" y="32099"/>
                  </a:lnTo>
                  <a:lnTo>
                    <a:pt x="216217" y="51149"/>
                  </a:lnTo>
                  <a:lnTo>
                    <a:pt x="11430" y="51149"/>
                  </a:lnTo>
                  <a:lnTo>
                    <a:pt x="11430" y="81915"/>
                  </a:lnTo>
                  <a:lnTo>
                    <a:pt x="0" y="81915"/>
                  </a:lnTo>
                  <a:lnTo>
                    <a:pt x="0" y="39719"/>
                  </a:lnTo>
                  <a:lnTo>
                    <a:pt x="204788" y="39719"/>
                  </a:lnTo>
                  <a:lnTo>
                    <a:pt x="204788" y="20669"/>
                  </a:lnTo>
                  <a:lnTo>
                    <a:pt x="303562" y="20669"/>
                  </a:lnTo>
                  <a:lnTo>
                    <a:pt x="303562" y="45244"/>
                  </a:lnTo>
                  <a:lnTo>
                    <a:pt x="362712" y="45244"/>
                  </a:lnTo>
                  <a:lnTo>
                    <a:pt x="362712" y="0"/>
                  </a:lnTo>
                  <a:lnTo>
                    <a:pt x="444817" y="0"/>
                  </a:lnTo>
                  <a:lnTo>
                    <a:pt x="444817" y="34957"/>
                  </a:lnTo>
                  <a:lnTo>
                    <a:pt x="492442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A63CFA6-484C-8CA9-0545-A697DD967B27}"/>
                </a:ext>
              </a:extLst>
            </p:cNvPr>
            <p:cNvSpPr/>
            <p:nvPr/>
          </p:nvSpPr>
          <p:spPr>
            <a:xfrm>
              <a:off x="3320414" y="5479585"/>
              <a:ext cx="80295" cy="325659"/>
            </a:xfrm>
            <a:custGeom>
              <a:avLst/>
              <a:gdLst>
                <a:gd name="connsiteX0" fmla="*/ 54959 w 80295"/>
                <a:gd name="connsiteY0" fmla="*/ 325660 h 325659"/>
                <a:gd name="connsiteX1" fmla="*/ 43529 w 80295"/>
                <a:gd name="connsiteY1" fmla="*/ 325660 h 325659"/>
                <a:gd name="connsiteX2" fmla="*/ 43529 w 80295"/>
                <a:gd name="connsiteY2" fmla="*/ 173069 h 325659"/>
                <a:gd name="connsiteX3" fmla="*/ 68866 w 80295"/>
                <a:gd name="connsiteY3" fmla="*/ 173069 h 325659"/>
                <a:gd name="connsiteX4" fmla="*/ 68866 w 80295"/>
                <a:gd name="connsiteY4" fmla="*/ 11430 h 325659"/>
                <a:gd name="connsiteX5" fmla="*/ 0 w 80295"/>
                <a:gd name="connsiteY5" fmla="*/ 11430 h 325659"/>
                <a:gd name="connsiteX6" fmla="*/ 0 w 80295"/>
                <a:gd name="connsiteY6" fmla="*/ 0 h 325659"/>
                <a:gd name="connsiteX7" fmla="*/ 80296 w 80295"/>
                <a:gd name="connsiteY7" fmla="*/ 0 h 325659"/>
                <a:gd name="connsiteX8" fmla="*/ 80296 w 80295"/>
                <a:gd name="connsiteY8" fmla="*/ 184499 h 325659"/>
                <a:gd name="connsiteX9" fmla="*/ 54959 w 80295"/>
                <a:gd name="connsiteY9" fmla="*/ 184499 h 32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295" h="325659">
                  <a:moveTo>
                    <a:pt x="54959" y="325660"/>
                  </a:moveTo>
                  <a:lnTo>
                    <a:pt x="43529" y="325660"/>
                  </a:lnTo>
                  <a:lnTo>
                    <a:pt x="43529" y="173069"/>
                  </a:lnTo>
                  <a:lnTo>
                    <a:pt x="68866" y="173069"/>
                  </a:lnTo>
                  <a:lnTo>
                    <a:pt x="68866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80296" y="0"/>
                  </a:lnTo>
                  <a:lnTo>
                    <a:pt x="80296" y="184499"/>
                  </a:lnTo>
                  <a:lnTo>
                    <a:pt x="54959" y="1844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EAC99FE-72C8-EACD-2B75-2E36677DB753}"/>
                </a:ext>
              </a:extLst>
            </p:cNvPr>
            <p:cNvSpPr/>
            <p:nvPr/>
          </p:nvSpPr>
          <p:spPr>
            <a:xfrm>
              <a:off x="3365467" y="5100204"/>
              <a:ext cx="82867" cy="812101"/>
            </a:xfrm>
            <a:custGeom>
              <a:avLst/>
              <a:gdLst>
                <a:gd name="connsiteX0" fmla="*/ 82867 w 82867"/>
                <a:gd name="connsiteY0" fmla="*/ 812101 h 812101"/>
                <a:gd name="connsiteX1" fmla="*/ 71438 w 82867"/>
                <a:gd name="connsiteY1" fmla="*/ 812101 h 812101"/>
                <a:gd name="connsiteX2" fmla="*/ 71438 w 82867"/>
                <a:gd name="connsiteY2" fmla="*/ 562261 h 812101"/>
                <a:gd name="connsiteX3" fmla="*/ 46101 w 82867"/>
                <a:gd name="connsiteY3" fmla="*/ 562261 h 812101"/>
                <a:gd name="connsiteX4" fmla="*/ 46101 w 82867"/>
                <a:gd name="connsiteY4" fmla="*/ 11430 h 812101"/>
                <a:gd name="connsiteX5" fmla="*/ 11430 w 82867"/>
                <a:gd name="connsiteY5" fmla="*/ 11430 h 812101"/>
                <a:gd name="connsiteX6" fmla="*/ 11430 w 82867"/>
                <a:gd name="connsiteY6" fmla="*/ 365665 h 812101"/>
                <a:gd name="connsiteX7" fmla="*/ 0 w 82867"/>
                <a:gd name="connsiteY7" fmla="*/ 365665 h 812101"/>
                <a:gd name="connsiteX8" fmla="*/ 0 w 82867"/>
                <a:gd name="connsiteY8" fmla="*/ 0 h 812101"/>
                <a:gd name="connsiteX9" fmla="*/ 57531 w 82867"/>
                <a:gd name="connsiteY9" fmla="*/ 0 h 812101"/>
                <a:gd name="connsiteX10" fmla="*/ 57531 w 82867"/>
                <a:gd name="connsiteY10" fmla="*/ 550831 h 812101"/>
                <a:gd name="connsiteX11" fmla="*/ 82867 w 82867"/>
                <a:gd name="connsiteY11" fmla="*/ 550831 h 81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867" h="812101">
                  <a:moveTo>
                    <a:pt x="82867" y="812101"/>
                  </a:moveTo>
                  <a:lnTo>
                    <a:pt x="71438" y="812101"/>
                  </a:lnTo>
                  <a:lnTo>
                    <a:pt x="71438" y="562261"/>
                  </a:lnTo>
                  <a:lnTo>
                    <a:pt x="46101" y="562261"/>
                  </a:lnTo>
                  <a:lnTo>
                    <a:pt x="46101" y="11430"/>
                  </a:lnTo>
                  <a:lnTo>
                    <a:pt x="11430" y="11430"/>
                  </a:lnTo>
                  <a:lnTo>
                    <a:pt x="11430" y="365665"/>
                  </a:lnTo>
                  <a:lnTo>
                    <a:pt x="0" y="365665"/>
                  </a:lnTo>
                  <a:lnTo>
                    <a:pt x="0" y="0"/>
                  </a:lnTo>
                  <a:lnTo>
                    <a:pt x="57531" y="0"/>
                  </a:lnTo>
                  <a:lnTo>
                    <a:pt x="57531" y="550831"/>
                  </a:lnTo>
                  <a:lnTo>
                    <a:pt x="82867" y="550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BF3E280-A2C9-7B2B-B810-DBB9E801D49A}"/>
                </a:ext>
              </a:extLst>
            </p:cNvPr>
            <p:cNvSpPr/>
            <p:nvPr/>
          </p:nvSpPr>
          <p:spPr>
            <a:xfrm>
              <a:off x="3428332" y="5100204"/>
              <a:ext cx="224789" cy="388334"/>
            </a:xfrm>
            <a:custGeom>
              <a:avLst/>
              <a:gdLst>
                <a:gd name="connsiteX0" fmla="*/ 224790 w 224789"/>
                <a:gd name="connsiteY0" fmla="*/ 388334 h 388334"/>
                <a:gd name="connsiteX1" fmla="*/ 213360 w 224789"/>
                <a:gd name="connsiteY1" fmla="*/ 388334 h 388334"/>
                <a:gd name="connsiteX2" fmla="*/ 213360 w 224789"/>
                <a:gd name="connsiteY2" fmla="*/ 235267 h 388334"/>
                <a:gd name="connsiteX3" fmla="*/ 205454 w 224789"/>
                <a:gd name="connsiteY3" fmla="*/ 235267 h 388334"/>
                <a:gd name="connsiteX4" fmla="*/ 205454 w 224789"/>
                <a:gd name="connsiteY4" fmla="*/ 208312 h 388334"/>
                <a:gd name="connsiteX5" fmla="*/ 186404 w 224789"/>
                <a:gd name="connsiteY5" fmla="*/ 208312 h 388334"/>
                <a:gd name="connsiteX6" fmla="*/ 186404 w 224789"/>
                <a:gd name="connsiteY6" fmla="*/ 181642 h 388334"/>
                <a:gd name="connsiteX7" fmla="*/ 168973 w 224789"/>
                <a:gd name="connsiteY7" fmla="*/ 181642 h 388334"/>
                <a:gd name="connsiteX8" fmla="*/ 168973 w 224789"/>
                <a:gd name="connsiteY8" fmla="*/ 149542 h 388334"/>
                <a:gd name="connsiteX9" fmla="*/ 151448 w 224789"/>
                <a:gd name="connsiteY9" fmla="*/ 149542 h 388334"/>
                <a:gd name="connsiteX10" fmla="*/ 151448 w 224789"/>
                <a:gd name="connsiteY10" fmla="*/ 124111 h 388334"/>
                <a:gd name="connsiteX11" fmla="*/ 130873 w 224789"/>
                <a:gd name="connsiteY11" fmla="*/ 124111 h 388334"/>
                <a:gd name="connsiteX12" fmla="*/ 130873 w 224789"/>
                <a:gd name="connsiteY12" fmla="*/ 103537 h 388334"/>
                <a:gd name="connsiteX13" fmla="*/ 108585 w 224789"/>
                <a:gd name="connsiteY13" fmla="*/ 103537 h 388334"/>
                <a:gd name="connsiteX14" fmla="*/ 108585 w 224789"/>
                <a:gd name="connsiteY14" fmla="*/ 75533 h 388334"/>
                <a:gd name="connsiteX15" fmla="*/ 78486 w 224789"/>
                <a:gd name="connsiteY15" fmla="*/ 75533 h 388334"/>
                <a:gd name="connsiteX16" fmla="*/ 78486 w 224789"/>
                <a:gd name="connsiteY16" fmla="*/ 55912 h 388334"/>
                <a:gd name="connsiteX17" fmla="*/ 48292 w 224789"/>
                <a:gd name="connsiteY17" fmla="*/ 55912 h 388334"/>
                <a:gd name="connsiteX18" fmla="*/ 48292 w 224789"/>
                <a:gd name="connsiteY18" fmla="*/ 35242 h 388334"/>
                <a:gd name="connsiteX19" fmla="*/ 19717 w 224789"/>
                <a:gd name="connsiteY19" fmla="*/ 35242 h 388334"/>
                <a:gd name="connsiteX20" fmla="*/ 19717 w 224789"/>
                <a:gd name="connsiteY20" fmla="*/ 11430 h 388334"/>
                <a:gd name="connsiteX21" fmla="*/ 0 w 224789"/>
                <a:gd name="connsiteY21" fmla="*/ 11430 h 388334"/>
                <a:gd name="connsiteX22" fmla="*/ 0 w 224789"/>
                <a:gd name="connsiteY22" fmla="*/ 0 h 388334"/>
                <a:gd name="connsiteX23" fmla="*/ 31147 w 224789"/>
                <a:gd name="connsiteY23" fmla="*/ 0 h 388334"/>
                <a:gd name="connsiteX24" fmla="*/ 31147 w 224789"/>
                <a:gd name="connsiteY24" fmla="*/ 23813 h 388334"/>
                <a:gd name="connsiteX25" fmla="*/ 59722 w 224789"/>
                <a:gd name="connsiteY25" fmla="*/ 23813 h 388334"/>
                <a:gd name="connsiteX26" fmla="*/ 59722 w 224789"/>
                <a:gd name="connsiteY26" fmla="*/ 44482 h 388334"/>
                <a:gd name="connsiteX27" fmla="*/ 89916 w 224789"/>
                <a:gd name="connsiteY27" fmla="*/ 44482 h 388334"/>
                <a:gd name="connsiteX28" fmla="*/ 89916 w 224789"/>
                <a:gd name="connsiteY28" fmla="*/ 64103 h 388334"/>
                <a:gd name="connsiteX29" fmla="*/ 120015 w 224789"/>
                <a:gd name="connsiteY29" fmla="*/ 64103 h 388334"/>
                <a:gd name="connsiteX30" fmla="*/ 120015 w 224789"/>
                <a:gd name="connsiteY30" fmla="*/ 92107 h 388334"/>
                <a:gd name="connsiteX31" fmla="*/ 142303 w 224789"/>
                <a:gd name="connsiteY31" fmla="*/ 92107 h 388334"/>
                <a:gd name="connsiteX32" fmla="*/ 142303 w 224789"/>
                <a:gd name="connsiteY32" fmla="*/ 112681 h 388334"/>
                <a:gd name="connsiteX33" fmla="*/ 162877 w 224789"/>
                <a:gd name="connsiteY33" fmla="*/ 112681 h 388334"/>
                <a:gd name="connsiteX34" fmla="*/ 162877 w 224789"/>
                <a:gd name="connsiteY34" fmla="*/ 138112 h 388334"/>
                <a:gd name="connsiteX35" fmla="*/ 180403 w 224789"/>
                <a:gd name="connsiteY35" fmla="*/ 138112 h 388334"/>
                <a:gd name="connsiteX36" fmla="*/ 180403 w 224789"/>
                <a:gd name="connsiteY36" fmla="*/ 170212 h 388334"/>
                <a:gd name="connsiteX37" fmla="*/ 197834 w 224789"/>
                <a:gd name="connsiteY37" fmla="*/ 170212 h 388334"/>
                <a:gd name="connsiteX38" fmla="*/ 197834 w 224789"/>
                <a:gd name="connsiteY38" fmla="*/ 196882 h 388334"/>
                <a:gd name="connsiteX39" fmla="*/ 216884 w 224789"/>
                <a:gd name="connsiteY39" fmla="*/ 196882 h 388334"/>
                <a:gd name="connsiteX40" fmla="*/ 216884 w 224789"/>
                <a:gd name="connsiteY40" fmla="*/ 223837 h 388334"/>
                <a:gd name="connsiteX41" fmla="*/ 224790 w 224789"/>
                <a:gd name="connsiteY41" fmla="*/ 223837 h 38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24789" h="388334">
                  <a:moveTo>
                    <a:pt x="224790" y="388334"/>
                  </a:moveTo>
                  <a:lnTo>
                    <a:pt x="213360" y="388334"/>
                  </a:lnTo>
                  <a:lnTo>
                    <a:pt x="213360" y="235267"/>
                  </a:lnTo>
                  <a:lnTo>
                    <a:pt x="205454" y="235267"/>
                  </a:lnTo>
                  <a:lnTo>
                    <a:pt x="205454" y="208312"/>
                  </a:lnTo>
                  <a:lnTo>
                    <a:pt x="186404" y="208312"/>
                  </a:lnTo>
                  <a:lnTo>
                    <a:pt x="186404" y="181642"/>
                  </a:lnTo>
                  <a:lnTo>
                    <a:pt x="168973" y="181642"/>
                  </a:lnTo>
                  <a:lnTo>
                    <a:pt x="168973" y="149542"/>
                  </a:lnTo>
                  <a:lnTo>
                    <a:pt x="151448" y="149542"/>
                  </a:lnTo>
                  <a:lnTo>
                    <a:pt x="151448" y="124111"/>
                  </a:lnTo>
                  <a:lnTo>
                    <a:pt x="130873" y="124111"/>
                  </a:lnTo>
                  <a:lnTo>
                    <a:pt x="130873" y="103537"/>
                  </a:lnTo>
                  <a:lnTo>
                    <a:pt x="108585" y="103537"/>
                  </a:lnTo>
                  <a:lnTo>
                    <a:pt x="108585" y="75533"/>
                  </a:lnTo>
                  <a:lnTo>
                    <a:pt x="78486" y="75533"/>
                  </a:lnTo>
                  <a:lnTo>
                    <a:pt x="78486" y="55912"/>
                  </a:lnTo>
                  <a:lnTo>
                    <a:pt x="48292" y="55912"/>
                  </a:lnTo>
                  <a:lnTo>
                    <a:pt x="48292" y="35242"/>
                  </a:lnTo>
                  <a:lnTo>
                    <a:pt x="19717" y="35242"/>
                  </a:lnTo>
                  <a:lnTo>
                    <a:pt x="19717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1147" y="0"/>
                  </a:lnTo>
                  <a:lnTo>
                    <a:pt x="31147" y="23813"/>
                  </a:lnTo>
                  <a:lnTo>
                    <a:pt x="59722" y="23813"/>
                  </a:lnTo>
                  <a:lnTo>
                    <a:pt x="59722" y="44482"/>
                  </a:lnTo>
                  <a:lnTo>
                    <a:pt x="89916" y="44482"/>
                  </a:lnTo>
                  <a:lnTo>
                    <a:pt x="89916" y="64103"/>
                  </a:lnTo>
                  <a:lnTo>
                    <a:pt x="120015" y="64103"/>
                  </a:lnTo>
                  <a:lnTo>
                    <a:pt x="120015" y="92107"/>
                  </a:lnTo>
                  <a:lnTo>
                    <a:pt x="142303" y="92107"/>
                  </a:lnTo>
                  <a:lnTo>
                    <a:pt x="142303" y="112681"/>
                  </a:lnTo>
                  <a:lnTo>
                    <a:pt x="162877" y="112681"/>
                  </a:lnTo>
                  <a:lnTo>
                    <a:pt x="162877" y="138112"/>
                  </a:lnTo>
                  <a:lnTo>
                    <a:pt x="180403" y="138112"/>
                  </a:lnTo>
                  <a:lnTo>
                    <a:pt x="180403" y="170212"/>
                  </a:lnTo>
                  <a:lnTo>
                    <a:pt x="197834" y="170212"/>
                  </a:lnTo>
                  <a:lnTo>
                    <a:pt x="197834" y="196882"/>
                  </a:lnTo>
                  <a:lnTo>
                    <a:pt x="216884" y="196882"/>
                  </a:lnTo>
                  <a:lnTo>
                    <a:pt x="216884" y="223837"/>
                  </a:lnTo>
                  <a:lnTo>
                    <a:pt x="224790" y="2238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0BC8A51-43C0-D48F-4347-10606466C071}"/>
                </a:ext>
              </a:extLst>
            </p:cNvPr>
            <p:cNvSpPr/>
            <p:nvPr/>
          </p:nvSpPr>
          <p:spPr>
            <a:xfrm>
              <a:off x="3463956" y="5845249"/>
              <a:ext cx="695610" cy="173450"/>
            </a:xfrm>
            <a:custGeom>
              <a:avLst/>
              <a:gdLst>
                <a:gd name="connsiteX0" fmla="*/ 695611 w 695610"/>
                <a:gd name="connsiteY0" fmla="*/ 173450 h 173450"/>
                <a:gd name="connsiteX1" fmla="*/ 684181 w 695610"/>
                <a:gd name="connsiteY1" fmla="*/ 173450 h 173450"/>
                <a:gd name="connsiteX2" fmla="*/ 684181 w 695610"/>
                <a:gd name="connsiteY2" fmla="*/ 133160 h 173450"/>
                <a:gd name="connsiteX3" fmla="*/ 341281 w 695610"/>
                <a:gd name="connsiteY3" fmla="*/ 133160 h 173450"/>
                <a:gd name="connsiteX4" fmla="*/ 341281 w 695610"/>
                <a:gd name="connsiteY4" fmla="*/ 72771 h 173450"/>
                <a:gd name="connsiteX5" fmla="*/ 249174 w 695610"/>
                <a:gd name="connsiteY5" fmla="*/ 72771 h 173450"/>
                <a:gd name="connsiteX6" fmla="*/ 249174 w 695610"/>
                <a:gd name="connsiteY6" fmla="*/ 49625 h 173450"/>
                <a:gd name="connsiteX7" fmla="*/ 150781 w 695610"/>
                <a:gd name="connsiteY7" fmla="*/ 49625 h 173450"/>
                <a:gd name="connsiteX8" fmla="*/ 150781 w 695610"/>
                <a:gd name="connsiteY8" fmla="*/ 33052 h 173450"/>
                <a:gd name="connsiteX9" fmla="*/ 41529 w 695610"/>
                <a:gd name="connsiteY9" fmla="*/ 13621 h 173450"/>
                <a:gd name="connsiteX10" fmla="*/ 41529 w 695610"/>
                <a:gd name="connsiteY10" fmla="*/ 39529 h 173450"/>
                <a:gd name="connsiteX11" fmla="*/ 11430 w 695610"/>
                <a:gd name="connsiteY11" fmla="*/ 39529 h 173450"/>
                <a:gd name="connsiteX12" fmla="*/ 11430 w 695610"/>
                <a:gd name="connsiteY12" fmla="*/ 123254 h 173450"/>
                <a:gd name="connsiteX13" fmla="*/ 59055 w 695610"/>
                <a:gd name="connsiteY13" fmla="*/ 123254 h 173450"/>
                <a:gd name="connsiteX14" fmla="*/ 59055 w 695610"/>
                <a:gd name="connsiteY14" fmla="*/ 173450 h 173450"/>
                <a:gd name="connsiteX15" fmla="*/ 47625 w 695610"/>
                <a:gd name="connsiteY15" fmla="*/ 173450 h 173450"/>
                <a:gd name="connsiteX16" fmla="*/ 47625 w 695610"/>
                <a:gd name="connsiteY16" fmla="*/ 134684 h 173450"/>
                <a:gd name="connsiteX17" fmla="*/ 0 w 695610"/>
                <a:gd name="connsiteY17" fmla="*/ 134684 h 173450"/>
                <a:gd name="connsiteX18" fmla="*/ 0 w 695610"/>
                <a:gd name="connsiteY18" fmla="*/ 28099 h 173450"/>
                <a:gd name="connsiteX19" fmla="*/ 30099 w 695610"/>
                <a:gd name="connsiteY19" fmla="*/ 28099 h 173450"/>
                <a:gd name="connsiteX20" fmla="*/ 30099 w 695610"/>
                <a:gd name="connsiteY20" fmla="*/ 0 h 173450"/>
                <a:gd name="connsiteX21" fmla="*/ 162211 w 695610"/>
                <a:gd name="connsiteY21" fmla="*/ 23432 h 173450"/>
                <a:gd name="connsiteX22" fmla="*/ 162211 w 695610"/>
                <a:gd name="connsiteY22" fmla="*/ 38195 h 173450"/>
                <a:gd name="connsiteX23" fmla="*/ 260604 w 695610"/>
                <a:gd name="connsiteY23" fmla="*/ 38195 h 173450"/>
                <a:gd name="connsiteX24" fmla="*/ 260604 w 695610"/>
                <a:gd name="connsiteY24" fmla="*/ 61341 h 173450"/>
                <a:gd name="connsiteX25" fmla="*/ 352711 w 695610"/>
                <a:gd name="connsiteY25" fmla="*/ 61341 h 173450"/>
                <a:gd name="connsiteX26" fmla="*/ 352711 w 695610"/>
                <a:gd name="connsiteY26" fmla="*/ 121729 h 173450"/>
                <a:gd name="connsiteX27" fmla="*/ 695611 w 695610"/>
                <a:gd name="connsiteY27" fmla="*/ 121729 h 17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5610" h="173450">
                  <a:moveTo>
                    <a:pt x="695611" y="173450"/>
                  </a:moveTo>
                  <a:lnTo>
                    <a:pt x="684181" y="173450"/>
                  </a:lnTo>
                  <a:lnTo>
                    <a:pt x="684181" y="133160"/>
                  </a:lnTo>
                  <a:lnTo>
                    <a:pt x="341281" y="133160"/>
                  </a:lnTo>
                  <a:lnTo>
                    <a:pt x="341281" y="72771"/>
                  </a:lnTo>
                  <a:lnTo>
                    <a:pt x="249174" y="72771"/>
                  </a:lnTo>
                  <a:lnTo>
                    <a:pt x="249174" y="49625"/>
                  </a:lnTo>
                  <a:lnTo>
                    <a:pt x="150781" y="49625"/>
                  </a:lnTo>
                  <a:lnTo>
                    <a:pt x="150781" y="33052"/>
                  </a:lnTo>
                  <a:lnTo>
                    <a:pt x="41529" y="13621"/>
                  </a:lnTo>
                  <a:lnTo>
                    <a:pt x="41529" y="39529"/>
                  </a:lnTo>
                  <a:lnTo>
                    <a:pt x="11430" y="39529"/>
                  </a:lnTo>
                  <a:lnTo>
                    <a:pt x="11430" y="123254"/>
                  </a:lnTo>
                  <a:lnTo>
                    <a:pt x="59055" y="123254"/>
                  </a:lnTo>
                  <a:lnTo>
                    <a:pt x="59055" y="173450"/>
                  </a:lnTo>
                  <a:lnTo>
                    <a:pt x="47625" y="173450"/>
                  </a:lnTo>
                  <a:lnTo>
                    <a:pt x="47625" y="134684"/>
                  </a:lnTo>
                  <a:lnTo>
                    <a:pt x="0" y="134684"/>
                  </a:lnTo>
                  <a:lnTo>
                    <a:pt x="0" y="28099"/>
                  </a:lnTo>
                  <a:lnTo>
                    <a:pt x="30099" y="28099"/>
                  </a:lnTo>
                  <a:lnTo>
                    <a:pt x="30099" y="0"/>
                  </a:lnTo>
                  <a:lnTo>
                    <a:pt x="162211" y="23432"/>
                  </a:lnTo>
                  <a:lnTo>
                    <a:pt x="162211" y="38195"/>
                  </a:lnTo>
                  <a:lnTo>
                    <a:pt x="260604" y="38195"/>
                  </a:lnTo>
                  <a:lnTo>
                    <a:pt x="260604" y="61341"/>
                  </a:lnTo>
                  <a:lnTo>
                    <a:pt x="352711" y="61341"/>
                  </a:lnTo>
                  <a:lnTo>
                    <a:pt x="352711" y="121729"/>
                  </a:lnTo>
                  <a:lnTo>
                    <a:pt x="695611" y="1217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87DF065-BAF5-160A-6116-26188DF78315}"/>
                </a:ext>
              </a:extLst>
            </p:cNvPr>
            <p:cNvSpPr/>
            <p:nvPr/>
          </p:nvSpPr>
          <p:spPr>
            <a:xfrm>
              <a:off x="3506818" y="5798672"/>
              <a:ext cx="193929" cy="77152"/>
            </a:xfrm>
            <a:custGeom>
              <a:avLst/>
              <a:gdLst>
                <a:gd name="connsiteX0" fmla="*/ 193929 w 193929"/>
                <a:gd name="connsiteY0" fmla="*/ 77153 h 77152"/>
                <a:gd name="connsiteX1" fmla="*/ 182499 w 193929"/>
                <a:gd name="connsiteY1" fmla="*/ 77153 h 77152"/>
                <a:gd name="connsiteX2" fmla="*/ 182499 w 193929"/>
                <a:gd name="connsiteY2" fmla="*/ 11430 h 77152"/>
                <a:gd name="connsiteX3" fmla="*/ 11430 w 193929"/>
                <a:gd name="connsiteY3" fmla="*/ 11430 h 77152"/>
                <a:gd name="connsiteX4" fmla="*/ 11430 w 193929"/>
                <a:gd name="connsiteY4" fmla="*/ 41434 h 77152"/>
                <a:gd name="connsiteX5" fmla="*/ 0 w 193929"/>
                <a:gd name="connsiteY5" fmla="*/ 41434 h 77152"/>
                <a:gd name="connsiteX6" fmla="*/ 0 w 193929"/>
                <a:gd name="connsiteY6" fmla="*/ 0 h 77152"/>
                <a:gd name="connsiteX7" fmla="*/ 193929 w 193929"/>
                <a:gd name="connsiteY7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929" h="77152">
                  <a:moveTo>
                    <a:pt x="193929" y="77153"/>
                  </a:moveTo>
                  <a:lnTo>
                    <a:pt x="182499" y="77153"/>
                  </a:lnTo>
                  <a:lnTo>
                    <a:pt x="182499" y="11430"/>
                  </a:lnTo>
                  <a:lnTo>
                    <a:pt x="11430" y="11430"/>
                  </a:lnTo>
                  <a:lnTo>
                    <a:pt x="11430" y="41434"/>
                  </a:lnTo>
                  <a:lnTo>
                    <a:pt x="0" y="41434"/>
                  </a:lnTo>
                  <a:lnTo>
                    <a:pt x="0" y="0"/>
                  </a:lnTo>
                  <a:lnTo>
                    <a:pt x="19392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A510EE5-3FF2-BB6C-7849-B5C6642DAF4D}"/>
                </a:ext>
              </a:extLst>
            </p:cNvPr>
            <p:cNvSpPr/>
            <p:nvPr/>
          </p:nvSpPr>
          <p:spPr>
            <a:xfrm>
              <a:off x="3698842" y="5563785"/>
              <a:ext cx="744854" cy="454914"/>
            </a:xfrm>
            <a:custGeom>
              <a:avLst/>
              <a:gdLst>
                <a:gd name="connsiteX0" fmla="*/ 744855 w 744854"/>
                <a:gd name="connsiteY0" fmla="*/ 454914 h 454914"/>
                <a:gd name="connsiteX1" fmla="*/ 733425 w 744854"/>
                <a:gd name="connsiteY1" fmla="*/ 454914 h 454914"/>
                <a:gd name="connsiteX2" fmla="*/ 733425 w 744854"/>
                <a:gd name="connsiteY2" fmla="*/ 11430 h 454914"/>
                <a:gd name="connsiteX3" fmla="*/ 11430 w 744854"/>
                <a:gd name="connsiteY3" fmla="*/ 11430 h 454914"/>
                <a:gd name="connsiteX4" fmla="*/ 11430 w 744854"/>
                <a:gd name="connsiteY4" fmla="*/ 44387 h 454914"/>
                <a:gd name="connsiteX5" fmla="*/ 20955 w 744854"/>
                <a:gd name="connsiteY5" fmla="*/ 44387 h 454914"/>
                <a:gd name="connsiteX6" fmla="*/ 20955 w 744854"/>
                <a:gd name="connsiteY6" fmla="*/ 312039 h 454914"/>
                <a:gd name="connsiteX7" fmla="*/ 9525 w 744854"/>
                <a:gd name="connsiteY7" fmla="*/ 312039 h 454914"/>
                <a:gd name="connsiteX8" fmla="*/ 9525 w 744854"/>
                <a:gd name="connsiteY8" fmla="*/ 55817 h 454914"/>
                <a:gd name="connsiteX9" fmla="*/ 0 w 744854"/>
                <a:gd name="connsiteY9" fmla="*/ 55817 h 454914"/>
                <a:gd name="connsiteX10" fmla="*/ 0 w 744854"/>
                <a:gd name="connsiteY10" fmla="*/ 0 h 454914"/>
                <a:gd name="connsiteX11" fmla="*/ 744855 w 744854"/>
                <a:gd name="connsiteY11" fmla="*/ 0 h 45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4854" h="454914">
                  <a:moveTo>
                    <a:pt x="744855" y="454914"/>
                  </a:moveTo>
                  <a:lnTo>
                    <a:pt x="733425" y="454914"/>
                  </a:lnTo>
                  <a:lnTo>
                    <a:pt x="733425" y="11430"/>
                  </a:lnTo>
                  <a:lnTo>
                    <a:pt x="11430" y="11430"/>
                  </a:lnTo>
                  <a:lnTo>
                    <a:pt x="11430" y="44387"/>
                  </a:lnTo>
                  <a:lnTo>
                    <a:pt x="20955" y="44387"/>
                  </a:lnTo>
                  <a:lnTo>
                    <a:pt x="20955" y="312039"/>
                  </a:lnTo>
                  <a:lnTo>
                    <a:pt x="9525" y="312039"/>
                  </a:lnTo>
                  <a:lnTo>
                    <a:pt x="9525" y="55817"/>
                  </a:lnTo>
                  <a:lnTo>
                    <a:pt x="0" y="55817"/>
                  </a:lnTo>
                  <a:lnTo>
                    <a:pt x="0" y="0"/>
                  </a:lnTo>
                  <a:lnTo>
                    <a:pt x="74485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C0A49CA-B49A-6BB8-A26A-B39FB66382D3}"/>
                </a:ext>
              </a:extLst>
            </p:cNvPr>
            <p:cNvSpPr/>
            <p:nvPr/>
          </p:nvSpPr>
          <p:spPr>
            <a:xfrm>
              <a:off x="4459318" y="5790004"/>
              <a:ext cx="454342" cy="228695"/>
            </a:xfrm>
            <a:custGeom>
              <a:avLst/>
              <a:gdLst>
                <a:gd name="connsiteX0" fmla="*/ 454342 w 454342"/>
                <a:gd name="connsiteY0" fmla="*/ 228695 h 228695"/>
                <a:gd name="connsiteX1" fmla="*/ 442913 w 454342"/>
                <a:gd name="connsiteY1" fmla="*/ 228695 h 228695"/>
                <a:gd name="connsiteX2" fmla="*/ 442913 w 454342"/>
                <a:gd name="connsiteY2" fmla="*/ 11430 h 228695"/>
                <a:gd name="connsiteX3" fmla="*/ 11430 w 454342"/>
                <a:gd name="connsiteY3" fmla="*/ 11430 h 228695"/>
                <a:gd name="connsiteX4" fmla="*/ 11430 w 454342"/>
                <a:gd name="connsiteY4" fmla="*/ 228695 h 228695"/>
                <a:gd name="connsiteX5" fmla="*/ 0 w 454342"/>
                <a:gd name="connsiteY5" fmla="*/ 228695 h 228695"/>
                <a:gd name="connsiteX6" fmla="*/ 0 w 454342"/>
                <a:gd name="connsiteY6" fmla="*/ 0 h 228695"/>
                <a:gd name="connsiteX7" fmla="*/ 454342 w 454342"/>
                <a:gd name="connsiteY7" fmla="*/ 0 h 22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342" h="228695">
                  <a:moveTo>
                    <a:pt x="454342" y="228695"/>
                  </a:moveTo>
                  <a:lnTo>
                    <a:pt x="442913" y="228695"/>
                  </a:lnTo>
                  <a:lnTo>
                    <a:pt x="442913" y="11430"/>
                  </a:lnTo>
                  <a:lnTo>
                    <a:pt x="11430" y="11430"/>
                  </a:lnTo>
                  <a:lnTo>
                    <a:pt x="11430" y="228695"/>
                  </a:lnTo>
                  <a:lnTo>
                    <a:pt x="0" y="228695"/>
                  </a:lnTo>
                  <a:lnTo>
                    <a:pt x="0" y="0"/>
                  </a:lnTo>
                  <a:lnTo>
                    <a:pt x="45434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49BB378-A68E-B371-A2AF-07A98D11E3CE}"/>
                </a:ext>
              </a:extLst>
            </p:cNvPr>
            <p:cNvSpPr/>
            <p:nvPr/>
          </p:nvSpPr>
          <p:spPr>
            <a:xfrm>
              <a:off x="3704557" y="5533591"/>
              <a:ext cx="739140" cy="23145"/>
            </a:xfrm>
            <a:custGeom>
              <a:avLst/>
              <a:gdLst>
                <a:gd name="connsiteX0" fmla="*/ 739140 w 739140"/>
                <a:gd name="connsiteY0" fmla="*/ 23146 h 23145"/>
                <a:gd name="connsiteX1" fmla="*/ 727710 w 739140"/>
                <a:gd name="connsiteY1" fmla="*/ 23146 h 23145"/>
                <a:gd name="connsiteX2" fmla="*/ 727710 w 739140"/>
                <a:gd name="connsiteY2" fmla="*/ 11430 h 23145"/>
                <a:gd name="connsiteX3" fmla="*/ 0 w 739140"/>
                <a:gd name="connsiteY3" fmla="*/ 11430 h 23145"/>
                <a:gd name="connsiteX4" fmla="*/ 0 w 739140"/>
                <a:gd name="connsiteY4" fmla="*/ 0 h 23145"/>
                <a:gd name="connsiteX5" fmla="*/ 739140 w 739140"/>
                <a:gd name="connsiteY5" fmla="*/ 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9140" h="23145">
                  <a:moveTo>
                    <a:pt x="739140" y="23146"/>
                  </a:moveTo>
                  <a:lnTo>
                    <a:pt x="727710" y="23146"/>
                  </a:lnTo>
                  <a:lnTo>
                    <a:pt x="727710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73914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A045FE7-F229-576A-4C0B-98063D9C915A}"/>
                </a:ext>
              </a:extLst>
            </p:cNvPr>
            <p:cNvSpPr/>
            <p:nvPr/>
          </p:nvSpPr>
          <p:spPr>
            <a:xfrm>
              <a:off x="4121181" y="5469678"/>
              <a:ext cx="68579" cy="53721"/>
            </a:xfrm>
            <a:custGeom>
              <a:avLst/>
              <a:gdLst>
                <a:gd name="connsiteX0" fmla="*/ 68580 w 68579"/>
                <a:gd name="connsiteY0" fmla="*/ 53721 h 53721"/>
                <a:gd name="connsiteX1" fmla="*/ 57150 w 68579"/>
                <a:gd name="connsiteY1" fmla="*/ 53721 h 53721"/>
                <a:gd name="connsiteX2" fmla="*/ 57150 w 68579"/>
                <a:gd name="connsiteY2" fmla="*/ 11430 h 53721"/>
                <a:gd name="connsiteX3" fmla="*/ 11430 w 68579"/>
                <a:gd name="connsiteY3" fmla="*/ 11430 h 53721"/>
                <a:gd name="connsiteX4" fmla="*/ 11430 w 68579"/>
                <a:gd name="connsiteY4" fmla="*/ 53721 h 53721"/>
                <a:gd name="connsiteX5" fmla="*/ 0 w 68579"/>
                <a:gd name="connsiteY5" fmla="*/ 53721 h 53721"/>
                <a:gd name="connsiteX6" fmla="*/ 0 w 68579"/>
                <a:gd name="connsiteY6" fmla="*/ 0 h 53721"/>
                <a:gd name="connsiteX7" fmla="*/ 68580 w 68579"/>
                <a:gd name="connsiteY7" fmla="*/ 0 h 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79" h="53721">
                  <a:moveTo>
                    <a:pt x="68580" y="53721"/>
                  </a:moveTo>
                  <a:lnTo>
                    <a:pt x="57150" y="53721"/>
                  </a:lnTo>
                  <a:lnTo>
                    <a:pt x="57150" y="11430"/>
                  </a:lnTo>
                  <a:lnTo>
                    <a:pt x="11430" y="11430"/>
                  </a:lnTo>
                  <a:lnTo>
                    <a:pt x="11430" y="53721"/>
                  </a:lnTo>
                  <a:lnTo>
                    <a:pt x="0" y="53721"/>
                  </a:lnTo>
                  <a:lnTo>
                    <a:pt x="0" y="0"/>
                  </a:lnTo>
                  <a:lnTo>
                    <a:pt x="6858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D16C150-A5F7-0469-0895-9524C6F57E50}"/>
                </a:ext>
              </a:extLst>
            </p:cNvPr>
            <p:cNvSpPr/>
            <p:nvPr/>
          </p:nvSpPr>
          <p:spPr>
            <a:xfrm>
              <a:off x="4205287" y="5454248"/>
              <a:ext cx="54292" cy="69151"/>
            </a:xfrm>
            <a:custGeom>
              <a:avLst/>
              <a:gdLst>
                <a:gd name="connsiteX0" fmla="*/ 54292 w 54292"/>
                <a:gd name="connsiteY0" fmla="*/ 69152 h 69151"/>
                <a:gd name="connsiteX1" fmla="*/ 42863 w 54292"/>
                <a:gd name="connsiteY1" fmla="*/ 69152 h 69151"/>
                <a:gd name="connsiteX2" fmla="*/ 42863 w 54292"/>
                <a:gd name="connsiteY2" fmla="*/ 11430 h 69151"/>
                <a:gd name="connsiteX3" fmla="*/ 11430 w 54292"/>
                <a:gd name="connsiteY3" fmla="*/ 11430 h 69151"/>
                <a:gd name="connsiteX4" fmla="*/ 11430 w 54292"/>
                <a:gd name="connsiteY4" fmla="*/ 69152 h 69151"/>
                <a:gd name="connsiteX5" fmla="*/ 0 w 54292"/>
                <a:gd name="connsiteY5" fmla="*/ 69152 h 69151"/>
                <a:gd name="connsiteX6" fmla="*/ 0 w 54292"/>
                <a:gd name="connsiteY6" fmla="*/ 0 h 69151"/>
                <a:gd name="connsiteX7" fmla="*/ 54292 w 54292"/>
                <a:gd name="connsiteY7" fmla="*/ 0 h 6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92" h="69151">
                  <a:moveTo>
                    <a:pt x="54292" y="69152"/>
                  </a:moveTo>
                  <a:lnTo>
                    <a:pt x="42863" y="69152"/>
                  </a:lnTo>
                  <a:lnTo>
                    <a:pt x="42863" y="11430"/>
                  </a:lnTo>
                  <a:lnTo>
                    <a:pt x="11430" y="11430"/>
                  </a:lnTo>
                  <a:lnTo>
                    <a:pt x="11430" y="69152"/>
                  </a:lnTo>
                  <a:lnTo>
                    <a:pt x="0" y="69152"/>
                  </a:lnTo>
                  <a:lnTo>
                    <a:pt x="0" y="0"/>
                  </a:lnTo>
                  <a:lnTo>
                    <a:pt x="5429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B39FA7F-92A5-B639-5346-53829566EA4A}"/>
                </a:ext>
              </a:extLst>
            </p:cNvPr>
            <p:cNvSpPr/>
            <p:nvPr/>
          </p:nvSpPr>
          <p:spPr>
            <a:xfrm>
              <a:off x="4273581" y="5469678"/>
              <a:ext cx="70104" cy="53721"/>
            </a:xfrm>
            <a:custGeom>
              <a:avLst/>
              <a:gdLst>
                <a:gd name="connsiteX0" fmla="*/ 70104 w 70104"/>
                <a:gd name="connsiteY0" fmla="*/ 53721 h 53721"/>
                <a:gd name="connsiteX1" fmla="*/ 58674 w 70104"/>
                <a:gd name="connsiteY1" fmla="*/ 53721 h 53721"/>
                <a:gd name="connsiteX2" fmla="*/ 58674 w 70104"/>
                <a:gd name="connsiteY2" fmla="*/ 11430 h 53721"/>
                <a:gd name="connsiteX3" fmla="*/ 11430 w 70104"/>
                <a:gd name="connsiteY3" fmla="*/ 11430 h 53721"/>
                <a:gd name="connsiteX4" fmla="*/ 11430 w 70104"/>
                <a:gd name="connsiteY4" fmla="*/ 53721 h 53721"/>
                <a:gd name="connsiteX5" fmla="*/ 0 w 70104"/>
                <a:gd name="connsiteY5" fmla="*/ 53721 h 53721"/>
                <a:gd name="connsiteX6" fmla="*/ 0 w 70104"/>
                <a:gd name="connsiteY6" fmla="*/ 0 h 53721"/>
                <a:gd name="connsiteX7" fmla="*/ 70104 w 70104"/>
                <a:gd name="connsiteY7" fmla="*/ 0 h 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04" h="53721">
                  <a:moveTo>
                    <a:pt x="70104" y="53721"/>
                  </a:moveTo>
                  <a:lnTo>
                    <a:pt x="58674" y="53721"/>
                  </a:lnTo>
                  <a:lnTo>
                    <a:pt x="58674" y="11430"/>
                  </a:lnTo>
                  <a:lnTo>
                    <a:pt x="11430" y="11430"/>
                  </a:lnTo>
                  <a:lnTo>
                    <a:pt x="11430" y="53721"/>
                  </a:lnTo>
                  <a:lnTo>
                    <a:pt x="0" y="53721"/>
                  </a:lnTo>
                  <a:lnTo>
                    <a:pt x="0" y="0"/>
                  </a:lnTo>
                  <a:lnTo>
                    <a:pt x="701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DD97537-35A5-D9A3-25E8-AF5A6E33EC81}"/>
                </a:ext>
              </a:extLst>
            </p:cNvPr>
            <p:cNvSpPr/>
            <p:nvPr/>
          </p:nvSpPr>
          <p:spPr>
            <a:xfrm>
              <a:off x="4457699" y="4992190"/>
              <a:ext cx="484536" cy="785240"/>
            </a:xfrm>
            <a:custGeom>
              <a:avLst/>
              <a:gdLst>
                <a:gd name="connsiteX0" fmla="*/ 11430 w 484536"/>
                <a:gd name="connsiteY0" fmla="*/ 785241 h 785240"/>
                <a:gd name="connsiteX1" fmla="*/ 0 w 484536"/>
                <a:gd name="connsiteY1" fmla="*/ 785241 h 785240"/>
                <a:gd name="connsiteX2" fmla="*/ 0 w 484536"/>
                <a:gd name="connsiteY2" fmla="*/ 298513 h 785240"/>
                <a:gd name="connsiteX3" fmla="*/ 17431 w 484536"/>
                <a:gd name="connsiteY3" fmla="*/ 298513 h 785240"/>
                <a:gd name="connsiteX4" fmla="*/ 17431 w 484536"/>
                <a:gd name="connsiteY4" fmla="*/ 142970 h 785240"/>
                <a:gd name="connsiteX5" fmla="*/ 104775 w 484536"/>
                <a:gd name="connsiteY5" fmla="*/ 142970 h 785240"/>
                <a:gd name="connsiteX6" fmla="*/ 104775 w 484536"/>
                <a:gd name="connsiteY6" fmla="*/ 0 h 785240"/>
                <a:gd name="connsiteX7" fmla="*/ 317849 w 484536"/>
                <a:gd name="connsiteY7" fmla="*/ 0 h 785240"/>
                <a:gd name="connsiteX8" fmla="*/ 317849 w 484536"/>
                <a:gd name="connsiteY8" fmla="*/ 71533 h 785240"/>
                <a:gd name="connsiteX9" fmla="*/ 392430 w 484536"/>
                <a:gd name="connsiteY9" fmla="*/ 71533 h 785240"/>
                <a:gd name="connsiteX10" fmla="*/ 392430 w 484536"/>
                <a:gd name="connsiteY10" fmla="*/ 133445 h 785240"/>
                <a:gd name="connsiteX11" fmla="*/ 428911 w 484536"/>
                <a:gd name="connsiteY11" fmla="*/ 133445 h 785240"/>
                <a:gd name="connsiteX12" fmla="*/ 428911 w 484536"/>
                <a:gd name="connsiteY12" fmla="*/ 304038 h 785240"/>
                <a:gd name="connsiteX13" fmla="*/ 484537 w 484536"/>
                <a:gd name="connsiteY13" fmla="*/ 304038 h 785240"/>
                <a:gd name="connsiteX14" fmla="*/ 484537 w 484536"/>
                <a:gd name="connsiteY14" fmla="*/ 783622 h 785240"/>
                <a:gd name="connsiteX15" fmla="*/ 473107 w 484536"/>
                <a:gd name="connsiteY15" fmla="*/ 783622 h 785240"/>
                <a:gd name="connsiteX16" fmla="*/ 473107 w 484536"/>
                <a:gd name="connsiteY16" fmla="*/ 315468 h 785240"/>
                <a:gd name="connsiteX17" fmla="*/ 417481 w 484536"/>
                <a:gd name="connsiteY17" fmla="*/ 315468 h 785240"/>
                <a:gd name="connsiteX18" fmla="*/ 417481 w 484536"/>
                <a:gd name="connsiteY18" fmla="*/ 144875 h 785240"/>
                <a:gd name="connsiteX19" fmla="*/ 381000 w 484536"/>
                <a:gd name="connsiteY19" fmla="*/ 144875 h 785240"/>
                <a:gd name="connsiteX20" fmla="*/ 381000 w 484536"/>
                <a:gd name="connsiteY20" fmla="*/ 82963 h 785240"/>
                <a:gd name="connsiteX21" fmla="*/ 306419 w 484536"/>
                <a:gd name="connsiteY21" fmla="*/ 82963 h 785240"/>
                <a:gd name="connsiteX22" fmla="*/ 306419 w 484536"/>
                <a:gd name="connsiteY22" fmla="*/ 11525 h 785240"/>
                <a:gd name="connsiteX23" fmla="*/ 116205 w 484536"/>
                <a:gd name="connsiteY23" fmla="*/ 11525 h 785240"/>
                <a:gd name="connsiteX24" fmla="*/ 116205 w 484536"/>
                <a:gd name="connsiteY24" fmla="*/ 154400 h 785240"/>
                <a:gd name="connsiteX25" fmla="*/ 28861 w 484536"/>
                <a:gd name="connsiteY25" fmla="*/ 154400 h 785240"/>
                <a:gd name="connsiteX26" fmla="*/ 28861 w 484536"/>
                <a:gd name="connsiteY26" fmla="*/ 309943 h 785240"/>
                <a:gd name="connsiteX27" fmla="*/ 11430 w 484536"/>
                <a:gd name="connsiteY27" fmla="*/ 309943 h 78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4536" h="785240">
                  <a:moveTo>
                    <a:pt x="11430" y="785241"/>
                  </a:moveTo>
                  <a:lnTo>
                    <a:pt x="0" y="785241"/>
                  </a:lnTo>
                  <a:lnTo>
                    <a:pt x="0" y="298513"/>
                  </a:lnTo>
                  <a:lnTo>
                    <a:pt x="17431" y="298513"/>
                  </a:lnTo>
                  <a:lnTo>
                    <a:pt x="17431" y="142970"/>
                  </a:lnTo>
                  <a:lnTo>
                    <a:pt x="104775" y="142970"/>
                  </a:lnTo>
                  <a:lnTo>
                    <a:pt x="104775" y="0"/>
                  </a:lnTo>
                  <a:lnTo>
                    <a:pt x="317849" y="0"/>
                  </a:lnTo>
                  <a:lnTo>
                    <a:pt x="317849" y="71533"/>
                  </a:lnTo>
                  <a:lnTo>
                    <a:pt x="392430" y="71533"/>
                  </a:lnTo>
                  <a:lnTo>
                    <a:pt x="392430" y="133445"/>
                  </a:lnTo>
                  <a:lnTo>
                    <a:pt x="428911" y="133445"/>
                  </a:lnTo>
                  <a:lnTo>
                    <a:pt x="428911" y="304038"/>
                  </a:lnTo>
                  <a:lnTo>
                    <a:pt x="484537" y="304038"/>
                  </a:lnTo>
                  <a:lnTo>
                    <a:pt x="484537" y="783622"/>
                  </a:lnTo>
                  <a:lnTo>
                    <a:pt x="473107" y="783622"/>
                  </a:lnTo>
                  <a:lnTo>
                    <a:pt x="473107" y="315468"/>
                  </a:lnTo>
                  <a:lnTo>
                    <a:pt x="417481" y="315468"/>
                  </a:lnTo>
                  <a:lnTo>
                    <a:pt x="417481" y="144875"/>
                  </a:lnTo>
                  <a:lnTo>
                    <a:pt x="381000" y="144875"/>
                  </a:lnTo>
                  <a:lnTo>
                    <a:pt x="381000" y="82963"/>
                  </a:lnTo>
                  <a:lnTo>
                    <a:pt x="306419" y="82963"/>
                  </a:lnTo>
                  <a:lnTo>
                    <a:pt x="306419" y="11525"/>
                  </a:lnTo>
                  <a:lnTo>
                    <a:pt x="116205" y="11525"/>
                  </a:lnTo>
                  <a:lnTo>
                    <a:pt x="116205" y="154400"/>
                  </a:lnTo>
                  <a:lnTo>
                    <a:pt x="28861" y="154400"/>
                  </a:lnTo>
                  <a:lnTo>
                    <a:pt x="28861" y="309943"/>
                  </a:lnTo>
                  <a:lnTo>
                    <a:pt x="11430" y="3099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BF0502A-2C97-D1D6-AD97-C61BB2BCE19F}"/>
                </a:ext>
              </a:extLst>
            </p:cNvPr>
            <p:cNvSpPr/>
            <p:nvPr/>
          </p:nvSpPr>
          <p:spPr>
            <a:xfrm>
              <a:off x="4483131" y="4952566"/>
              <a:ext cx="92963" cy="170783"/>
            </a:xfrm>
            <a:custGeom>
              <a:avLst/>
              <a:gdLst>
                <a:gd name="connsiteX0" fmla="*/ 11430 w 92963"/>
                <a:gd name="connsiteY0" fmla="*/ 170783 h 170783"/>
                <a:gd name="connsiteX1" fmla="*/ 0 w 92963"/>
                <a:gd name="connsiteY1" fmla="*/ 170783 h 170783"/>
                <a:gd name="connsiteX2" fmla="*/ 0 w 92963"/>
                <a:gd name="connsiteY2" fmla="*/ 0 h 170783"/>
                <a:gd name="connsiteX3" fmla="*/ 92964 w 92963"/>
                <a:gd name="connsiteY3" fmla="*/ 0 h 170783"/>
                <a:gd name="connsiteX4" fmla="*/ 92964 w 92963"/>
                <a:gd name="connsiteY4" fmla="*/ 11430 h 170783"/>
                <a:gd name="connsiteX5" fmla="*/ 11430 w 92963"/>
                <a:gd name="connsiteY5" fmla="*/ 11430 h 17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3" h="170783">
                  <a:moveTo>
                    <a:pt x="11430" y="170783"/>
                  </a:moveTo>
                  <a:lnTo>
                    <a:pt x="0" y="170783"/>
                  </a:lnTo>
                  <a:lnTo>
                    <a:pt x="0" y="0"/>
                  </a:lnTo>
                  <a:lnTo>
                    <a:pt x="92964" y="0"/>
                  </a:lnTo>
                  <a:lnTo>
                    <a:pt x="92964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1D36AE1-B242-7CFB-F065-7C6B5B26EAE0}"/>
                </a:ext>
              </a:extLst>
            </p:cNvPr>
            <p:cNvSpPr/>
            <p:nvPr/>
          </p:nvSpPr>
          <p:spPr>
            <a:xfrm>
              <a:off x="4567903" y="4886653"/>
              <a:ext cx="200501" cy="90678"/>
            </a:xfrm>
            <a:custGeom>
              <a:avLst/>
              <a:gdLst>
                <a:gd name="connsiteX0" fmla="*/ 100298 w 200501"/>
                <a:gd name="connsiteY0" fmla="*/ 15430 h 90678"/>
                <a:gd name="connsiteX1" fmla="*/ 170878 w 200501"/>
                <a:gd name="connsiteY1" fmla="*/ 79248 h 90678"/>
                <a:gd name="connsiteX2" fmla="*/ 29718 w 200501"/>
                <a:gd name="connsiteY2" fmla="*/ 79248 h 90678"/>
                <a:gd name="connsiteX3" fmla="*/ 100298 w 200501"/>
                <a:gd name="connsiteY3" fmla="*/ 15430 h 90678"/>
                <a:gd name="connsiteX4" fmla="*/ 100298 w 200501"/>
                <a:gd name="connsiteY4" fmla="*/ 0 h 90678"/>
                <a:gd name="connsiteX5" fmla="*/ 0 w 200501"/>
                <a:gd name="connsiteY5" fmla="*/ 90678 h 90678"/>
                <a:gd name="connsiteX6" fmla="*/ 200501 w 200501"/>
                <a:gd name="connsiteY6" fmla="*/ 90678 h 90678"/>
                <a:gd name="connsiteX7" fmla="*/ 100298 w 200501"/>
                <a:gd name="connsiteY7" fmla="*/ 0 h 90678"/>
                <a:gd name="connsiteX8" fmla="*/ 100298 w 200501"/>
                <a:gd name="connsiteY8" fmla="*/ 0 h 9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01" h="90678">
                  <a:moveTo>
                    <a:pt x="100298" y="15430"/>
                  </a:moveTo>
                  <a:lnTo>
                    <a:pt x="170878" y="79248"/>
                  </a:lnTo>
                  <a:lnTo>
                    <a:pt x="29718" y="79248"/>
                  </a:lnTo>
                  <a:lnTo>
                    <a:pt x="100298" y="15430"/>
                  </a:lnTo>
                  <a:moveTo>
                    <a:pt x="100298" y="0"/>
                  </a:moveTo>
                  <a:lnTo>
                    <a:pt x="0" y="90678"/>
                  </a:lnTo>
                  <a:lnTo>
                    <a:pt x="200501" y="90678"/>
                  </a:lnTo>
                  <a:lnTo>
                    <a:pt x="100298" y="0"/>
                  </a:lnTo>
                  <a:lnTo>
                    <a:pt x="1002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B85F518-42E8-C761-C2A8-DB9A635F883D}"/>
                </a:ext>
              </a:extLst>
            </p:cNvPr>
            <p:cNvSpPr/>
            <p:nvPr/>
          </p:nvSpPr>
          <p:spPr>
            <a:xfrm>
              <a:off x="3522630" y="5466916"/>
              <a:ext cx="412051" cy="322897"/>
            </a:xfrm>
            <a:custGeom>
              <a:avLst/>
              <a:gdLst>
                <a:gd name="connsiteX0" fmla="*/ 8954 w 412051"/>
                <a:gd name="connsiteY0" fmla="*/ 322898 h 322897"/>
                <a:gd name="connsiteX1" fmla="*/ 0 w 412051"/>
                <a:gd name="connsiteY1" fmla="*/ 255746 h 322897"/>
                <a:gd name="connsiteX2" fmla="*/ 256508 w 412051"/>
                <a:gd name="connsiteY2" fmla="*/ 0 h 322897"/>
                <a:gd name="connsiteX3" fmla="*/ 412051 w 412051"/>
                <a:gd name="connsiteY3" fmla="*/ 52388 h 322897"/>
                <a:gd name="connsiteX4" fmla="*/ 405098 w 412051"/>
                <a:gd name="connsiteY4" fmla="*/ 61532 h 322897"/>
                <a:gd name="connsiteX5" fmla="*/ 256508 w 412051"/>
                <a:gd name="connsiteY5" fmla="*/ 11525 h 322897"/>
                <a:gd name="connsiteX6" fmla="*/ 11430 w 412051"/>
                <a:gd name="connsiteY6" fmla="*/ 255842 h 322897"/>
                <a:gd name="connsiteX7" fmla="*/ 20002 w 412051"/>
                <a:gd name="connsiteY7" fmla="*/ 320040 h 322897"/>
                <a:gd name="connsiteX8" fmla="*/ 8954 w 412051"/>
                <a:gd name="connsiteY8" fmla="*/ 322898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051" h="322897">
                  <a:moveTo>
                    <a:pt x="8954" y="322898"/>
                  </a:moveTo>
                  <a:cubicBezTo>
                    <a:pt x="3048" y="301085"/>
                    <a:pt x="0" y="278511"/>
                    <a:pt x="0" y="255746"/>
                  </a:cubicBezTo>
                  <a:cubicBezTo>
                    <a:pt x="0" y="114776"/>
                    <a:pt x="115062" y="0"/>
                    <a:pt x="256508" y="0"/>
                  </a:cubicBezTo>
                  <a:cubicBezTo>
                    <a:pt x="313277" y="0"/>
                    <a:pt x="367093" y="18098"/>
                    <a:pt x="412051" y="52388"/>
                  </a:cubicBezTo>
                  <a:lnTo>
                    <a:pt x="405098" y="61532"/>
                  </a:lnTo>
                  <a:cubicBezTo>
                    <a:pt x="362141" y="28766"/>
                    <a:pt x="310705" y="11525"/>
                    <a:pt x="256508" y="11525"/>
                  </a:cubicBezTo>
                  <a:cubicBezTo>
                    <a:pt x="121349" y="11525"/>
                    <a:pt x="11430" y="121158"/>
                    <a:pt x="11430" y="255842"/>
                  </a:cubicBezTo>
                  <a:cubicBezTo>
                    <a:pt x="11430" y="277654"/>
                    <a:pt x="14288" y="299180"/>
                    <a:pt x="20002" y="320040"/>
                  </a:cubicBezTo>
                  <a:lnTo>
                    <a:pt x="8954" y="3228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5FF1110-ACB4-8EA6-C450-E52F1255DC15}"/>
                </a:ext>
              </a:extLst>
            </p:cNvPr>
            <p:cNvSpPr/>
            <p:nvPr/>
          </p:nvSpPr>
          <p:spPr>
            <a:xfrm>
              <a:off x="4481512" y="5462154"/>
              <a:ext cx="430339" cy="321564"/>
            </a:xfrm>
            <a:custGeom>
              <a:avLst/>
              <a:gdLst>
                <a:gd name="connsiteX0" fmla="*/ 401574 w 430339"/>
                <a:gd name="connsiteY0" fmla="*/ 321564 h 321564"/>
                <a:gd name="connsiteX1" fmla="*/ 391668 w 430339"/>
                <a:gd name="connsiteY1" fmla="*/ 315849 h 321564"/>
                <a:gd name="connsiteX2" fmla="*/ 418814 w 430339"/>
                <a:gd name="connsiteY2" fmla="*/ 214503 h 321564"/>
                <a:gd name="connsiteX3" fmla="*/ 215170 w 430339"/>
                <a:gd name="connsiteY3" fmla="*/ 11430 h 321564"/>
                <a:gd name="connsiteX4" fmla="*/ 11430 w 430339"/>
                <a:gd name="connsiteY4" fmla="*/ 214503 h 321564"/>
                <a:gd name="connsiteX5" fmla="*/ 35624 w 430339"/>
                <a:gd name="connsiteY5" fmla="*/ 310515 h 321564"/>
                <a:gd name="connsiteX6" fmla="*/ 25527 w 430339"/>
                <a:gd name="connsiteY6" fmla="*/ 315944 h 321564"/>
                <a:gd name="connsiteX7" fmla="*/ 0 w 430339"/>
                <a:gd name="connsiteY7" fmla="*/ 214503 h 321564"/>
                <a:gd name="connsiteX8" fmla="*/ 215170 w 430339"/>
                <a:gd name="connsiteY8" fmla="*/ 0 h 321564"/>
                <a:gd name="connsiteX9" fmla="*/ 430339 w 430339"/>
                <a:gd name="connsiteY9" fmla="*/ 214503 h 321564"/>
                <a:gd name="connsiteX10" fmla="*/ 401574 w 430339"/>
                <a:gd name="connsiteY10" fmla="*/ 321564 h 32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0339" h="321564">
                  <a:moveTo>
                    <a:pt x="401574" y="321564"/>
                  </a:moveTo>
                  <a:lnTo>
                    <a:pt x="391668" y="315849"/>
                  </a:lnTo>
                  <a:cubicBezTo>
                    <a:pt x="409385" y="285179"/>
                    <a:pt x="418814" y="250127"/>
                    <a:pt x="418814" y="214503"/>
                  </a:cubicBezTo>
                  <a:cubicBezTo>
                    <a:pt x="418814" y="102584"/>
                    <a:pt x="327470" y="11430"/>
                    <a:pt x="215170" y="11430"/>
                  </a:cubicBezTo>
                  <a:cubicBezTo>
                    <a:pt x="102870" y="11430"/>
                    <a:pt x="11430" y="102489"/>
                    <a:pt x="11430" y="214503"/>
                  </a:cubicBezTo>
                  <a:cubicBezTo>
                    <a:pt x="11430" y="248031"/>
                    <a:pt x="19812" y="281178"/>
                    <a:pt x="35624" y="310515"/>
                  </a:cubicBezTo>
                  <a:lnTo>
                    <a:pt x="25527" y="315944"/>
                  </a:lnTo>
                  <a:cubicBezTo>
                    <a:pt x="8858" y="284988"/>
                    <a:pt x="0" y="249841"/>
                    <a:pt x="0" y="214503"/>
                  </a:cubicBezTo>
                  <a:cubicBezTo>
                    <a:pt x="0" y="96203"/>
                    <a:pt x="96488" y="0"/>
                    <a:pt x="215170" y="0"/>
                  </a:cubicBezTo>
                  <a:cubicBezTo>
                    <a:pt x="333756" y="0"/>
                    <a:pt x="430339" y="96203"/>
                    <a:pt x="430339" y="214503"/>
                  </a:cubicBezTo>
                  <a:cubicBezTo>
                    <a:pt x="430244" y="252127"/>
                    <a:pt x="420338" y="289084"/>
                    <a:pt x="401574" y="3215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09F6E4E-C81B-D6CF-43B8-88E2A92B5B15}"/>
                </a:ext>
              </a:extLst>
            </p:cNvPr>
            <p:cNvSpPr/>
            <p:nvPr/>
          </p:nvSpPr>
          <p:spPr>
            <a:xfrm>
              <a:off x="4051362" y="5149448"/>
              <a:ext cx="369760" cy="318134"/>
            </a:xfrm>
            <a:custGeom>
              <a:avLst/>
              <a:gdLst>
                <a:gd name="connsiteX0" fmla="*/ 306610 w 369760"/>
                <a:gd name="connsiteY0" fmla="*/ 318135 h 318134"/>
                <a:gd name="connsiteX1" fmla="*/ 299180 w 369760"/>
                <a:gd name="connsiteY1" fmla="*/ 309467 h 318134"/>
                <a:gd name="connsiteX2" fmla="*/ 358331 w 369760"/>
                <a:gd name="connsiteY2" fmla="*/ 181546 h 318134"/>
                <a:gd name="connsiteX3" fmla="*/ 184880 w 369760"/>
                <a:gd name="connsiteY3" fmla="*/ 11430 h 318134"/>
                <a:gd name="connsiteX4" fmla="*/ 11430 w 369760"/>
                <a:gd name="connsiteY4" fmla="*/ 181546 h 318134"/>
                <a:gd name="connsiteX5" fmla="*/ 67532 w 369760"/>
                <a:gd name="connsiteY5" fmla="*/ 306800 h 318134"/>
                <a:gd name="connsiteX6" fmla="*/ 59912 w 369760"/>
                <a:gd name="connsiteY6" fmla="*/ 315278 h 318134"/>
                <a:gd name="connsiteX7" fmla="*/ 0 w 369760"/>
                <a:gd name="connsiteY7" fmla="*/ 181546 h 318134"/>
                <a:gd name="connsiteX8" fmla="*/ 184880 w 369760"/>
                <a:gd name="connsiteY8" fmla="*/ 0 h 318134"/>
                <a:gd name="connsiteX9" fmla="*/ 369761 w 369760"/>
                <a:gd name="connsiteY9" fmla="*/ 181546 h 318134"/>
                <a:gd name="connsiteX10" fmla="*/ 306610 w 369760"/>
                <a:gd name="connsiteY10" fmla="*/ 318135 h 31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9760" h="318134">
                  <a:moveTo>
                    <a:pt x="306610" y="318135"/>
                  </a:moveTo>
                  <a:lnTo>
                    <a:pt x="299180" y="309467"/>
                  </a:lnTo>
                  <a:cubicBezTo>
                    <a:pt x="336804" y="277178"/>
                    <a:pt x="358331" y="230505"/>
                    <a:pt x="358331" y="181546"/>
                  </a:cubicBezTo>
                  <a:cubicBezTo>
                    <a:pt x="358331" y="87725"/>
                    <a:pt x="280511" y="11430"/>
                    <a:pt x="184880" y="11430"/>
                  </a:cubicBezTo>
                  <a:cubicBezTo>
                    <a:pt x="89249" y="11430"/>
                    <a:pt x="11430" y="87725"/>
                    <a:pt x="11430" y="181546"/>
                  </a:cubicBezTo>
                  <a:cubicBezTo>
                    <a:pt x="11430" y="228981"/>
                    <a:pt x="31909" y="274701"/>
                    <a:pt x="67532" y="306800"/>
                  </a:cubicBezTo>
                  <a:lnTo>
                    <a:pt x="59912" y="315278"/>
                  </a:lnTo>
                  <a:cubicBezTo>
                    <a:pt x="21812" y="280988"/>
                    <a:pt x="0" y="232220"/>
                    <a:pt x="0" y="181546"/>
                  </a:cubicBezTo>
                  <a:cubicBezTo>
                    <a:pt x="0" y="81439"/>
                    <a:pt x="82963" y="0"/>
                    <a:pt x="184880" y="0"/>
                  </a:cubicBezTo>
                  <a:cubicBezTo>
                    <a:pt x="286798" y="0"/>
                    <a:pt x="369761" y="81439"/>
                    <a:pt x="369761" y="181546"/>
                  </a:cubicBezTo>
                  <a:cubicBezTo>
                    <a:pt x="369761" y="233839"/>
                    <a:pt x="346805" y="283655"/>
                    <a:pt x="306610" y="318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911B6CF-4647-2B90-E6B8-BB8FB1EBFB19}"/>
                </a:ext>
              </a:extLst>
            </p:cNvPr>
            <p:cNvSpPr/>
            <p:nvPr/>
          </p:nvSpPr>
          <p:spPr>
            <a:xfrm>
              <a:off x="3665505" y="5176404"/>
              <a:ext cx="200405" cy="298989"/>
            </a:xfrm>
            <a:custGeom>
              <a:avLst/>
              <a:gdLst>
                <a:gd name="connsiteX0" fmla="*/ 11430 w 200405"/>
                <a:gd name="connsiteY0" fmla="*/ 298990 h 298989"/>
                <a:gd name="connsiteX1" fmla="*/ 0 w 200405"/>
                <a:gd name="connsiteY1" fmla="*/ 298990 h 298989"/>
                <a:gd name="connsiteX2" fmla="*/ 0 w 200405"/>
                <a:gd name="connsiteY2" fmla="*/ 0 h 298989"/>
                <a:gd name="connsiteX3" fmla="*/ 200406 w 200405"/>
                <a:gd name="connsiteY3" fmla="*/ 0 h 298989"/>
                <a:gd name="connsiteX4" fmla="*/ 200406 w 200405"/>
                <a:gd name="connsiteY4" fmla="*/ 216980 h 298989"/>
                <a:gd name="connsiteX5" fmla="*/ 171831 w 200405"/>
                <a:gd name="connsiteY5" fmla="*/ 216980 h 298989"/>
                <a:gd name="connsiteX6" fmla="*/ 171831 w 200405"/>
                <a:gd name="connsiteY6" fmla="*/ 286798 h 298989"/>
                <a:gd name="connsiteX7" fmla="*/ 160401 w 200405"/>
                <a:gd name="connsiteY7" fmla="*/ 286798 h 298989"/>
                <a:gd name="connsiteX8" fmla="*/ 160401 w 200405"/>
                <a:gd name="connsiteY8" fmla="*/ 205550 h 298989"/>
                <a:gd name="connsiteX9" fmla="*/ 188976 w 200405"/>
                <a:gd name="connsiteY9" fmla="*/ 205550 h 298989"/>
                <a:gd name="connsiteX10" fmla="*/ 188976 w 200405"/>
                <a:gd name="connsiteY10" fmla="*/ 11430 h 298989"/>
                <a:gd name="connsiteX11" fmla="*/ 11430 w 200405"/>
                <a:gd name="connsiteY11" fmla="*/ 11430 h 29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405" h="298989">
                  <a:moveTo>
                    <a:pt x="11430" y="298990"/>
                  </a:moveTo>
                  <a:lnTo>
                    <a:pt x="0" y="298990"/>
                  </a:lnTo>
                  <a:lnTo>
                    <a:pt x="0" y="0"/>
                  </a:lnTo>
                  <a:lnTo>
                    <a:pt x="200406" y="0"/>
                  </a:lnTo>
                  <a:lnTo>
                    <a:pt x="200406" y="216980"/>
                  </a:lnTo>
                  <a:lnTo>
                    <a:pt x="171831" y="216980"/>
                  </a:lnTo>
                  <a:lnTo>
                    <a:pt x="171831" y="286798"/>
                  </a:lnTo>
                  <a:lnTo>
                    <a:pt x="160401" y="286798"/>
                  </a:lnTo>
                  <a:lnTo>
                    <a:pt x="160401" y="205550"/>
                  </a:lnTo>
                  <a:lnTo>
                    <a:pt x="188976" y="205550"/>
                  </a:lnTo>
                  <a:lnTo>
                    <a:pt x="188976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3A13E2C-F8A2-6A74-79D7-1F587B87A130}"/>
                </a:ext>
              </a:extLst>
            </p:cNvPr>
            <p:cNvSpPr/>
            <p:nvPr/>
          </p:nvSpPr>
          <p:spPr>
            <a:xfrm>
              <a:off x="3871912" y="5157354"/>
              <a:ext cx="71723" cy="351758"/>
            </a:xfrm>
            <a:custGeom>
              <a:avLst/>
              <a:gdLst>
                <a:gd name="connsiteX0" fmla="*/ 71723 w 71723"/>
                <a:gd name="connsiteY0" fmla="*/ 351758 h 351758"/>
                <a:gd name="connsiteX1" fmla="*/ 60293 w 71723"/>
                <a:gd name="connsiteY1" fmla="*/ 351758 h 351758"/>
                <a:gd name="connsiteX2" fmla="*/ 60293 w 71723"/>
                <a:gd name="connsiteY2" fmla="*/ 11430 h 351758"/>
                <a:gd name="connsiteX3" fmla="*/ 22574 w 71723"/>
                <a:gd name="connsiteY3" fmla="*/ 11430 h 351758"/>
                <a:gd name="connsiteX4" fmla="*/ 22574 w 71723"/>
                <a:gd name="connsiteY4" fmla="*/ 30480 h 351758"/>
                <a:gd name="connsiteX5" fmla="*/ 11430 w 71723"/>
                <a:gd name="connsiteY5" fmla="*/ 30480 h 351758"/>
                <a:gd name="connsiteX6" fmla="*/ 11430 w 71723"/>
                <a:gd name="connsiteY6" fmla="*/ 315277 h 351758"/>
                <a:gd name="connsiteX7" fmla="*/ 0 w 71723"/>
                <a:gd name="connsiteY7" fmla="*/ 315277 h 351758"/>
                <a:gd name="connsiteX8" fmla="*/ 0 w 71723"/>
                <a:gd name="connsiteY8" fmla="*/ 19050 h 351758"/>
                <a:gd name="connsiteX9" fmla="*/ 11144 w 71723"/>
                <a:gd name="connsiteY9" fmla="*/ 19050 h 351758"/>
                <a:gd name="connsiteX10" fmla="*/ 11144 w 71723"/>
                <a:gd name="connsiteY10" fmla="*/ 0 h 351758"/>
                <a:gd name="connsiteX11" fmla="*/ 71723 w 71723"/>
                <a:gd name="connsiteY11" fmla="*/ 0 h 35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723" h="351758">
                  <a:moveTo>
                    <a:pt x="71723" y="351758"/>
                  </a:moveTo>
                  <a:lnTo>
                    <a:pt x="60293" y="351758"/>
                  </a:lnTo>
                  <a:lnTo>
                    <a:pt x="60293" y="11430"/>
                  </a:lnTo>
                  <a:lnTo>
                    <a:pt x="22574" y="11430"/>
                  </a:lnTo>
                  <a:lnTo>
                    <a:pt x="22574" y="30480"/>
                  </a:lnTo>
                  <a:lnTo>
                    <a:pt x="11430" y="30480"/>
                  </a:lnTo>
                  <a:lnTo>
                    <a:pt x="11430" y="315277"/>
                  </a:lnTo>
                  <a:lnTo>
                    <a:pt x="0" y="315277"/>
                  </a:lnTo>
                  <a:lnTo>
                    <a:pt x="0" y="19050"/>
                  </a:lnTo>
                  <a:lnTo>
                    <a:pt x="11144" y="19050"/>
                  </a:lnTo>
                  <a:lnTo>
                    <a:pt x="11144" y="0"/>
                  </a:lnTo>
                  <a:lnTo>
                    <a:pt x="717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8C72C12-4A25-2359-1B67-E1886C6F1E8D}"/>
                </a:ext>
              </a:extLst>
            </p:cNvPr>
            <p:cNvSpPr/>
            <p:nvPr/>
          </p:nvSpPr>
          <p:spPr>
            <a:xfrm>
              <a:off x="3959256" y="5241460"/>
              <a:ext cx="97916" cy="281940"/>
            </a:xfrm>
            <a:custGeom>
              <a:avLst/>
              <a:gdLst>
                <a:gd name="connsiteX0" fmla="*/ 11430 w 97916"/>
                <a:gd name="connsiteY0" fmla="*/ 281940 h 281940"/>
                <a:gd name="connsiteX1" fmla="*/ 0 w 97916"/>
                <a:gd name="connsiteY1" fmla="*/ 281940 h 281940"/>
                <a:gd name="connsiteX2" fmla="*/ 0 w 97916"/>
                <a:gd name="connsiteY2" fmla="*/ 0 h 281940"/>
                <a:gd name="connsiteX3" fmla="*/ 97917 w 97916"/>
                <a:gd name="connsiteY3" fmla="*/ 0 h 281940"/>
                <a:gd name="connsiteX4" fmla="*/ 97917 w 97916"/>
                <a:gd name="connsiteY4" fmla="*/ 11430 h 281940"/>
                <a:gd name="connsiteX5" fmla="*/ 11430 w 97916"/>
                <a:gd name="connsiteY5" fmla="*/ 11430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16" h="281940">
                  <a:moveTo>
                    <a:pt x="11430" y="281940"/>
                  </a:moveTo>
                  <a:lnTo>
                    <a:pt x="0" y="281940"/>
                  </a:lnTo>
                  <a:lnTo>
                    <a:pt x="0" y="0"/>
                  </a:lnTo>
                  <a:lnTo>
                    <a:pt x="97917" y="0"/>
                  </a:lnTo>
                  <a:lnTo>
                    <a:pt x="9791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FB6BF42-8152-F15B-5D35-9D69F993CE64}"/>
                </a:ext>
              </a:extLst>
            </p:cNvPr>
            <p:cNvSpPr/>
            <p:nvPr/>
          </p:nvSpPr>
          <p:spPr>
            <a:xfrm>
              <a:off x="3902106" y="5012478"/>
              <a:ext cx="219360" cy="131540"/>
            </a:xfrm>
            <a:custGeom>
              <a:avLst/>
              <a:gdLst>
                <a:gd name="connsiteX0" fmla="*/ 219361 w 219360"/>
                <a:gd name="connsiteY0" fmla="*/ 131540 h 131540"/>
                <a:gd name="connsiteX1" fmla="*/ 207931 w 219360"/>
                <a:gd name="connsiteY1" fmla="*/ 131540 h 131540"/>
                <a:gd name="connsiteX2" fmla="*/ 207931 w 219360"/>
                <a:gd name="connsiteY2" fmla="*/ 11430 h 131540"/>
                <a:gd name="connsiteX3" fmla="*/ 125635 w 219360"/>
                <a:gd name="connsiteY3" fmla="*/ 11430 h 131540"/>
                <a:gd name="connsiteX4" fmla="*/ 55817 w 219360"/>
                <a:gd name="connsiteY4" fmla="*/ 88011 h 131540"/>
                <a:gd name="connsiteX5" fmla="*/ 11430 w 219360"/>
                <a:gd name="connsiteY5" fmla="*/ 88011 h 131540"/>
                <a:gd name="connsiteX6" fmla="*/ 11430 w 219360"/>
                <a:gd name="connsiteY6" fmla="*/ 131540 h 131540"/>
                <a:gd name="connsiteX7" fmla="*/ 0 w 219360"/>
                <a:gd name="connsiteY7" fmla="*/ 131540 h 131540"/>
                <a:gd name="connsiteX8" fmla="*/ 0 w 219360"/>
                <a:gd name="connsiteY8" fmla="*/ 76581 h 131540"/>
                <a:gd name="connsiteX9" fmla="*/ 50768 w 219360"/>
                <a:gd name="connsiteY9" fmla="*/ 76581 h 131540"/>
                <a:gd name="connsiteX10" fmla="*/ 120587 w 219360"/>
                <a:gd name="connsiteY10" fmla="*/ 0 h 131540"/>
                <a:gd name="connsiteX11" fmla="*/ 219361 w 219360"/>
                <a:gd name="connsiteY11" fmla="*/ 0 h 13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360" h="131540">
                  <a:moveTo>
                    <a:pt x="219361" y="131540"/>
                  </a:moveTo>
                  <a:lnTo>
                    <a:pt x="207931" y="131540"/>
                  </a:lnTo>
                  <a:lnTo>
                    <a:pt x="207931" y="11430"/>
                  </a:lnTo>
                  <a:lnTo>
                    <a:pt x="125635" y="11430"/>
                  </a:lnTo>
                  <a:lnTo>
                    <a:pt x="55817" y="88011"/>
                  </a:lnTo>
                  <a:lnTo>
                    <a:pt x="11430" y="88011"/>
                  </a:lnTo>
                  <a:lnTo>
                    <a:pt x="11430" y="131540"/>
                  </a:lnTo>
                  <a:lnTo>
                    <a:pt x="0" y="131540"/>
                  </a:lnTo>
                  <a:lnTo>
                    <a:pt x="0" y="76581"/>
                  </a:lnTo>
                  <a:lnTo>
                    <a:pt x="50768" y="76581"/>
                  </a:lnTo>
                  <a:lnTo>
                    <a:pt x="120587" y="0"/>
                  </a:lnTo>
                  <a:lnTo>
                    <a:pt x="21936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A7F0B3A-007A-4BB2-3DED-B2EC83A3BE3F}"/>
                </a:ext>
              </a:extLst>
            </p:cNvPr>
            <p:cNvSpPr/>
            <p:nvPr/>
          </p:nvSpPr>
          <p:spPr>
            <a:xfrm>
              <a:off x="3955446" y="4163515"/>
              <a:ext cx="507968" cy="1097470"/>
            </a:xfrm>
            <a:custGeom>
              <a:avLst/>
              <a:gdLst>
                <a:gd name="connsiteX0" fmla="*/ 475583 w 507968"/>
                <a:gd name="connsiteY0" fmla="*/ 1097470 h 1097470"/>
                <a:gd name="connsiteX1" fmla="*/ 449104 w 507968"/>
                <a:gd name="connsiteY1" fmla="*/ 1070991 h 1097470"/>
                <a:gd name="connsiteX2" fmla="*/ 449104 w 507968"/>
                <a:gd name="connsiteY2" fmla="*/ 1024318 h 1097470"/>
                <a:gd name="connsiteX3" fmla="*/ 427292 w 507968"/>
                <a:gd name="connsiteY3" fmla="*/ 1024318 h 1097470"/>
                <a:gd name="connsiteX4" fmla="*/ 364141 w 507968"/>
                <a:gd name="connsiteY4" fmla="*/ 936308 h 1097470"/>
                <a:gd name="connsiteX5" fmla="*/ 364141 w 507968"/>
                <a:gd name="connsiteY5" fmla="*/ 11525 h 1097470"/>
                <a:gd name="connsiteX6" fmla="*/ 307276 w 507968"/>
                <a:gd name="connsiteY6" fmla="*/ 11525 h 1097470"/>
                <a:gd name="connsiteX7" fmla="*/ 307276 w 507968"/>
                <a:gd name="connsiteY7" fmla="*/ 79724 h 1097470"/>
                <a:gd name="connsiteX8" fmla="*/ 245078 w 507968"/>
                <a:gd name="connsiteY8" fmla="*/ 79724 h 1097470"/>
                <a:gd name="connsiteX9" fmla="*/ 245078 w 507968"/>
                <a:gd name="connsiteY9" fmla="*/ 11525 h 1097470"/>
                <a:gd name="connsiteX10" fmla="*/ 192976 w 507968"/>
                <a:gd name="connsiteY10" fmla="*/ 11525 h 1097470"/>
                <a:gd name="connsiteX11" fmla="*/ 192976 w 507968"/>
                <a:gd name="connsiteY11" fmla="*/ 1005268 h 1097470"/>
                <a:gd name="connsiteX12" fmla="*/ 0 w 507968"/>
                <a:gd name="connsiteY12" fmla="*/ 1005268 h 1097470"/>
                <a:gd name="connsiteX13" fmla="*/ 0 w 507968"/>
                <a:gd name="connsiteY13" fmla="*/ 993838 h 1097470"/>
                <a:gd name="connsiteX14" fmla="*/ 181546 w 507968"/>
                <a:gd name="connsiteY14" fmla="*/ 993838 h 1097470"/>
                <a:gd name="connsiteX15" fmla="*/ 181546 w 507968"/>
                <a:gd name="connsiteY15" fmla="*/ 0 h 1097470"/>
                <a:gd name="connsiteX16" fmla="*/ 256508 w 507968"/>
                <a:gd name="connsiteY16" fmla="*/ 0 h 1097470"/>
                <a:gd name="connsiteX17" fmla="*/ 256508 w 507968"/>
                <a:gd name="connsiteY17" fmla="*/ 68294 h 1097470"/>
                <a:gd name="connsiteX18" fmla="*/ 295846 w 507968"/>
                <a:gd name="connsiteY18" fmla="*/ 68294 h 1097470"/>
                <a:gd name="connsiteX19" fmla="*/ 295846 w 507968"/>
                <a:gd name="connsiteY19" fmla="*/ 0 h 1097470"/>
                <a:gd name="connsiteX20" fmla="*/ 375571 w 507968"/>
                <a:gd name="connsiteY20" fmla="*/ 0 h 1097470"/>
                <a:gd name="connsiteX21" fmla="*/ 375571 w 507968"/>
                <a:gd name="connsiteY21" fmla="*/ 932593 h 1097470"/>
                <a:gd name="connsiteX22" fmla="*/ 433102 w 507968"/>
                <a:gd name="connsiteY22" fmla="*/ 1012888 h 1097470"/>
                <a:gd name="connsiteX23" fmla="*/ 460534 w 507968"/>
                <a:gd name="connsiteY23" fmla="*/ 1012888 h 1097470"/>
                <a:gd name="connsiteX24" fmla="*/ 460534 w 507968"/>
                <a:gd name="connsiteY24" fmla="*/ 1066228 h 1097470"/>
                <a:gd name="connsiteX25" fmla="*/ 464153 w 507968"/>
                <a:gd name="connsiteY25" fmla="*/ 1069848 h 1097470"/>
                <a:gd name="connsiteX26" fmla="*/ 464153 w 507968"/>
                <a:gd name="connsiteY26" fmla="*/ 1055751 h 1097470"/>
                <a:gd name="connsiteX27" fmla="*/ 507968 w 507968"/>
                <a:gd name="connsiteY27" fmla="*/ 1055751 h 1097470"/>
                <a:gd name="connsiteX28" fmla="*/ 507968 w 507968"/>
                <a:gd name="connsiteY28" fmla="*/ 1067181 h 1097470"/>
                <a:gd name="connsiteX29" fmla="*/ 475583 w 507968"/>
                <a:gd name="connsiteY29" fmla="*/ 1067181 h 109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7968" h="1097470">
                  <a:moveTo>
                    <a:pt x="475583" y="1097470"/>
                  </a:moveTo>
                  <a:lnTo>
                    <a:pt x="449104" y="1070991"/>
                  </a:lnTo>
                  <a:lnTo>
                    <a:pt x="449104" y="1024318"/>
                  </a:lnTo>
                  <a:lnTo>
                    <a:pt x="427292" y="1024318"/>
                  </a:lnTo>
                  <a:lnTo>
                    <a:pt x="364141" y="936308"/>
                  </a:lnTo>
                  <a:lnTo>
                    <a:pt x="364141" y="11525"/>
                  </a:lnTo>
                  <a:lnTo>
                    <a:pt x="307276" y="11525"/>
                  </a:lnTo>
                  <a:lnTo>
                    <a:pt x="307276" y="79724"/>
                  </a:lnTo>
                  <a:lnTo>
                    <a:pt x="245078" y="79724"/>
                  </a:lnTo>
                  <a:lnTo>
                    <a:pt x="245078" y="11525"/>
                  </a:lnTo>
                  <a:lnTo>
                    <a:pt x="192976" y="11525"/>
                  </a:lnTo>
                  <a:lnTo>
                    <a:pt x="192976" y="1005268"/>
                  </a:lnTo>
                  <a:lnTo>
                    <a:pt x="0" y="1005268"/>
                  </a:lnTo>
                  <a:lnTo>
                    <a:pt x="0" y="993838"/>
                  </a:lnTo>
                  <a:lnTo>
                    <a:pt x="181546" y="993838"/>
                  </a:lnTo>
                  <a:lnTo>
                    <a:pt x="181546" y="0"/>
                  </a:lnTo>
                  <a:lnTo>
                    <a:pt x="256508" y="0"/>
                  </a:lnTo>
                  <a:lnTo>
                    <a:pt x="256508" y="68294"/>
                  </a:lnTo>
                  <a:lnTo>
                    <a:pt x="295846" y="68294"/>
                  </a:lnTo>
                  <a:lnTo>
                    <a:pt x="295846" y="0"/>
                  </a:lnTo>
                  <a:lnTo>
                    <a:pt x="375571" y="0"/>
                  </a:lnTo>
                  <a:lnTo>
                    <a:pt x="375571" y="932593"/>
                  </a:lnTo>
                  <a:lnTo>
                    <a:pt x="433102" y="1012888"/>
                  </a:lnTo>
                  <a:lnTo>
                    <a:pt x="460534" y="1012888"/>
                  </a:lnTo>
                  <a:lnTo>
                    <a:pt x="460534" y="1066228"/>
                  </a:lnTo>
                  <a:lnTo>
                    <a:pt x="464153" y="1069848"/>
                  </a:lnTo>
                  <a:lnTo>
                    <a:pt x="464153" y="1055751"/>
                  </a:lnTo>
                  <a:lnTo>
                    <a:pt x="507968" y="1055751"/>
                  </a:lnTo>
                  <a:lnTo>
                    <a:pt x="507968" y="1067181"/>
                  </a:lnTo>
                  <a:lnTo>
                    <a:pt x="475583" y="10671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EC12730-378D-840C-8CB4-F3B3CC9639BE}"/>
                </a:ext>
              </a:extLst>
            </p:cNvPr>
            <p:cNvSpPr/>
            <p:nvPr/>
          </p:nvSpPr>
          <p:spPr>
            <a:xfrm>
              <a:off x="4057554" y="3898530"/>
              <a:ext cx="341566" cy="297179"/>
            </a:xfrm>
            <a:custGeom>
              <a:avLst/>
              <a:gdLst>
                <a:gd name="connsiteX0" fmla="*/ 55912 w 341566"/>
                <a:gd name="connsiteY0" fmla="*/ 297180 h 297179"/>
                <a:gd name="connsiteX1" fmla="*/ 0 w 341566"/>
                <a:gd name="connsiteY1" fmla="*/ 170783 h 297179"/>
                <a:gd name="connsiteX2" fmla="*/ 170783 w 341566"/>
                <a:gd name="connsiteY2" fmla="*/ 0 h 297179"/>
                <a:gd name="connsiteX3" fmla="*/ 341567 w 341566"/>
                <a:gd name="connsiteY3" fmla="*/ 170783 h 297179"/>
                <a:gd name="connsiteX4" fmla="*/ 291560 w 341566"/>
                <a:gd name="connsiteY4" fmla="*/ 291560 h 297179"/>
                <a:gd name="connsiteX5" fmla="*/ 283464 w 341566"/>
                <a:gd name="connsiteY5" fmla="*/ 283464 h 297179"/>
                <a:gd name="connsiteX6" fmla="*/ 330136 w 341566"/>
                <a:gd name="connsiteY6" fmla="*/ 170783 h 297179"/>
                <a:gd name="connsiteX7" fmla="*/ 170783 w 341566"/>
                <a:gd name="connsiteY7" fmla="*/ 11430 h 297179"/>
                <a:gd name="connsiteX8" fmla="*/ 11430 w 341566"/>
                <a:gd name="connsiteY8" fmla="*/ 170783 h 297179"/>
                <a:gd name="connsiteX9" fmla="*/ 63532 w 341566"/>
                <a:gd name="connsiteY9" fmla="*/ 288703 h 297179"/>
                <a:gd name="connsiteX10" fmla="*/ 55912 w 341566"/>
                <a:gd name="connsiteY10" fmla="*/ 297180 h 29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566" h="297179">
                  <a:moveTo>
                    <a:pt x="55912" y="297180"/>
                  </a:moveTo>
                  <a:cubicBezTo>
                    <a:pt x="20383" y="264890"/>
                    <a:pt x="0" y="218789"/>
                    <a:pt x="0" y="170783"/>
                  </a:cubicBezTo>
                  <a:cubicBezTo>
                    <a:pt x="0" y="76581"/>
                    <a:pt x="76581" y="0"/>
                    <a:pt x="170783" y="0"/>
                  </a:cubicBezTo>
                  <a:cubicBezTo>
                    <a:pt x="264985" y="0"/>
                    <a:pt x="341567" y="76581"/>
                    <a:pt x="341567" y="170783"/>
                  </a:cubicBezTo>
                  <a:cubicBezTo>
                    <a:pt x="341567" y="216408"/>
                    <a:pt x="323755" y="259271"/>
                    <a:pt x="291560" y="291560"/>
                  </a:cubicBezTo>
                  <a:lnTo>
                    <a:pt x="283464" y="283464"/>
                  </a:lnTo>
                  <a:cubicBezTo>
                    <a:pt x="313563" y="253365"/>
                    <a:pt x="330136" y="213360"/>
                    <a:pt x="330136" y="170783"/>
                  </a:cubicBezTo>
                  <a:cubicBezTo>
                    <a:pt x="330136" y="82867"/>
                    <a:pt x="258604" y="11430"/>
                    <a:pt x="170783" y="11430"/>
                  </a:cubicBezTo>
                  <a:cubicBezTo>
                    <a:pt x="82867" y="11430"/>
                    <a:pt x="11430" y="82963"/>
                    <a:pt x="11430" y="170783"/>
                  </a:cubicBezTo>
                  <a:cubicBezTo>
                    <a:pt x="11430" y="215551"/>
                    <a:pt x="30385" y="258509"/>
                    <a:pt x="63532" y="288703"/>
                  </a:cubicBezTo>
                  <a:lnTo>
                    <a:pt x="55912" y="2971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8F66A9F-9754-F872-E6E4-CCDE28AB4A56}"/>
                </a:ext>
              </a:extLst>
            </p:cNvPr>
            <p:cNvSpPr/>
            <p:nvPr/>
          </p:nvSpPr>
          <p:spPr>
            <a:xfrm>
              <a:off x="4174140" y="3505719"/>
              <a:ext cx="115824" cy="115823"/>
            </a:xfrm>
            <a:custGeom>
              <a:avLst/>
              <a:gdLst>
                <a:gd name="connsiteX0" fmla="*/ 115824 w 115824"/>
                <a:gd name="connsiteY0" fmla="*/ 57912 h 115823"/>
                <a:gd name="connsiteX1" fmla="*/ 57912 w 115824"/>
                <a:gd name="connsiteY1" fmla="*/ 115824 h 115823"/>
                <a:gd name="connsiteX2" fmla="*/ 0 w 115824"/>
                <a:gd name="connsiteY2" fmla="*/ 57912 h 115823"/>
                <a:gd name="connsiteX3" fmla="*/ 57912 w 115824"/>
                <a:gd name="connsiteY3" fmla="*/ 0 h 115823"/>
                <a:gd name="connsiteX4" fmla="*/ 115824 w 115824"/>
                <a:gd name="connsiteY4" fmla="*/ 57912 h 1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24" h="115823">
                  <a:moveTo>
                    <a:pt x="115824" y="57912"/>
                  </a:moveTo>
                  <a:cubicBezTo>
                    <a:pt x="115824" y="89896"/>
                    <a:pt x="89896" y="115824"/>
                    <a:pt x="57912" y="115824"/>
                  </a:cubicBezTo>
                  <a:cubicBezTo>
                    <a:pt x="25928" y="115824"/>
                    <a:pt x="0" y="89896"/>
                    <a:pt x="0" y="57912"/>
                  </a:cubicBezTo>
                  <a:cubicBezTo>
                    <a:pt x="0" y="25928"/>
                    <a:pt x="25928" y="0"/>
                    <a:pt x="57912" y="0"/>
                  </a:cubicBezTo>
                  <a:cubicBezTo>
                    <a:pt x="89896" y="0"/>
                    <a:pt x="115824" y="25928"/>
                    <a:pt x="115824" y="57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AD7E8AC-28DF-8D45-5868-1531555192C0}"/>
                </a:ext>
              </a:extLst>
            </p:cNvPr>
            <p:cNvSpPr/>
            <p:nvPr/>
          </p:nvSpPr>
          <p:spPr>
            <a:xfrm>
              <a:off x="4199095" y="3057663"/>
              <a:ext cx="65912" cy="65913"/>
            </a:xfrm>
            <a:custGeom>
              <a:avLst/>
              <a:gdLst>
                <a:gd name="connsiteX0" fmla="*/ 65913 w 65912"/>
                <a:gd name="connsiteY0" fmla="*/ 32957 h 65913"/>
                <a:gd name="connsiteX1" fmla="*/ 32956 w 65912"/>
                <a:gd name="connsiteY1" fmla="*/ 65913 h 65913"/>
                <a:gd name="connsiteX2" fmla="*/ 0 w 65912"/>
                <a:gd name="connsiteY2" fmla="*/ 32957 h 65913"/>
                <a:gd name="connsiteX3" fmla="*/ 32956 w 65912"/>
                <a:gd name="connsiteY3" fmla="*/ 0 h 65913"/>
                <a:gd name="connsiteX4" fmla="*/ 65913 w 65912"/>
                <a:gd name="connsiteY4" fmla="*/ 32957 h 6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12" h="65913">
                  <a:moveTo>
                    <a:pt x="65913" y="32957"/>
                  </a:moveTo>
                  <a:cubicBezTo>
                    <a:pt x="65913" y="51149"/>
                    <a:pt x="51149" y="65913"/>
                    <a:pt x="32956" y="65913"/>
                  </a:cubicBezTo>
                  <a:cubicBezTo>
                    <a:pt x="14764" y="65913"/>
                    <a:pt x="0" y="51149"/>
                    <a:pt x="0" y="32957"/>
                  </a:cubicBezTo>
                  <a:cubicBezTo>
                    <a:pt x="0" y="14764"/>
                    <a:pt x="14764" y="0"/>
                    <a:pt x="32956" y="0"/>
                  </a:cubicBezTo>
                  <a:cubicBezTo>
                    <a:pt x="51149" y="0"/>
                    <a:pt x="65913" y="14669"/>
                    <a:pt x="65913" y="32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4368C77-84DA-A1F0-E7F4-118446E79937}"/>
                </a:ext>
              </a:extLst>
            </p:cNvPr>
            <p:cNvSpPr/>
            <p:nvPr/>
          </p:nvSpPr>
          <p:spPr>
            <a:xfrm>
              <a:off x="4581524" y="5012478"/>
              <a:ext cx="172402" cy="460152"/>
            </a:xfrm>
            <a:custGeom>
              <a:avLst/>
              <a:gdLst>
                <a:gd name="connsiteX0" fmla="*/ 11430 w 172402"/>
                <a:gd name="connsiteY0" fmla="*/ 460153 h 460152"/>
                <a:gd name="connsiteX1" fmla="*/ 0 w 172402"/>
                <a:gd name="connsiteY1" fmla="*/ 460153 h 460152"/>
                <a:gd name="connsiteX2" fmla="*/ 0 w 172402"/>
                <a:gd name="connsiteY2" fmla="*/ 0 h 460152"/>
                <a:gd name="connsiteX3" fmla="*/ 172403 w 172402"/>
                <a:gd name="connsiteY3" fmla="*/ 0 h 460152"/>
                <a:gd name="connsiteX4" fmla="*/ 172403 w 172402"/>
                <a:gd name="connsiteY4" fmla="*/ 11430 h 460152"/>
                <a:gd name="connsiteX5" fmla="*/ 11430 w 172402"/>
                <a:gd name="connsiteY5" fmla="*/ 11430 h 46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402" h="460152">
                  <a:moveTo>
                    <a:pt x="11430" y="460153"/>
                  </a:moveTo>
                  <a:lnTo>
                    <a:pt x="0" y="460153"/>
                  </a:lnTo>
                  <a:lnTo>
                    <a:pt x="0" y="0"/>
                  </a:lnTo>
                  <a:lnTo>
                    <a:pt x="172403" y="0"/>
                  </a:lnTo>
                  <a:lnTo>
                    <a:pt x="17240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F60B704-D778-574A-145D-9B77A79FD93B}"/>
                </a:ext>
              </a:extLst>
            </p:cNvPr>
            <p:cNvSpPr/>
            <p:nvPr/>
          </p:nvSpPr>
          <p:spPr>
            <a:xfrm>
              <a:off x="4694205" y="5127160"/>
              <a:ext cx="126396" cy="323278"/>
            </a:xfrm>
            <a:custGeom>
              <a:avLst/>
              <a:gdLst>
                <a:gd name="connsiteX0" fmla="*/ 11430 w 126396"/>
                <a:gd name="connsiteY0" fmla="*/ 323279 h 323278"/>
                <a:gd name="connsiteX1" fmla="*/ 0 w 126396"/>
                <a:gd name="connsiteY1" fmla="*/ 323279 h 323278"/>
                <a:gd name="connsiteX2" fmla="*/ 0 w 126396"/>
                <a:gd name="connsiteY2" fmla="*/ 0 h 323278"/>
                <a:gd name="connsiteX3" fmla="*/ 126397 w 126396"/>
                <a:gd name="connsiteY3" fmla="*/ 0 h 323278"/>
                <a:gd name="connsiteX4" fmla="*/ 126397 w 126396"/>
                <a:gd name="connsiteY4" fmla="*/ 11430 h 323278"/>
                <a:gd name="connsiteX5" fmla="*/ 11430 w 126396"/>
                <a:gd name="connsiteY5" fmla="*/ 11430 h 32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396" h="323278">
                  <a:moveTo>
                    <a:pt x="11430" y="323279"/>
                  </a:moveTo>
                  <a:lnTo>
                    <a:pt x="0" y="323279"/>
                  </a:lnTo>
                  <a:lnTo>
                    <a:pt x="0" y="0"/>
                  </a:lnTo>
                  <a:lnTo>
                    <a:pt x="126397" y="0"/>
                  </a:lnTo>
                  <a:lnTo>
                    <a:pt x="12639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1D978F3-C57C-6D33-A5B2-3C3D8A9033E8}"/>
                </a:ext>
              </a:extLst>
            </p:cNvPr>
            <p:cNvSpPr/>
            <p:nvPr/>
          </p:nvSpPr>
          <p:spPr>
            <a:xfrm>
              <a:off x="4864131" y="5019241"/>
              <a:ext cx="233648" cy="853439"/>
            </a:xfrm>
            <a:custGeom>
              <a:avLst/>
              <a:gdLst>
                <a:gd name="connsiteX0" fmla="*/ 233648 w 233648"/>
                <a:gd name="connsiteY0" fmla="*/ 853440 h 853439"/>
                <a:gd name="connsiteX1" fmla="*/ 222218 w 233648"/>
                <a:gd name="connsiteY1" fmla="*/ 853440 h 853439"/>
                <a:gd name="connsiteX2" fmla="*/ 222218 w 233648"/>
                <a:gd name="connsiteY2" fmla="*/ 187452 h 853439"/>
                <a:gd name="connsiteX3" fmla="*/ 41434 w 233648"/>
                <a:gd name="connsiteY3" fmla="*/ 11430 h 853439"/>
                <a:gd name="connsiteX4" fmla="*/ 11430 w 233648"/>
                <a:gd name="connsiteY4" fmla="*/ 11430 h 853439"/>
                <a:gd name="connsiteX5" fmla="*/ 11430 w 233648"/>
                <a:gd name="connsiteY5" fmla="*/ 94583 h 853439"/>
                <a:gd name="connsiteX6" fmla="*/ 0 w 233648"/>
                <a:gd name="connsiteY6" fmla="*/ 94583 h 853439"/>
                <a:gd name="connsiteX7" fmla="*/ 0 w 233648"/>
                <a:gd name="connsiteY7" fmla="*/ 0 h 853439"/>
                <a:gd name="connsiteX8" fmla="*/ 46101 w 233648"/>
                <a:gd name="connsiteY8" fmla="*/ 0 h 853439"/>
                <a:gd name="connsiteX9" fmla="*/ 233648 w 233648"/>
                <a:gd name="connsiteY9" fmla="*/ 182690 h 85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648" h="853439">
                  <a:moveTo>
                    <a:pt x="233648" y="853440"/>
                  </a:moveTo>
                  <a:lnTo>
                    <a:pt x="222218" y="853440"/>
                  </a:lnTo>
                  <a:lnTo>
                    <a:pt x="222218" y="187452"/>
                  </a:lnTo>
                  <a:lnTo>
                    <a:pt x="41434" y="11430"/>
                  </a:lnTo>
                  <a:lnTo>
                    <a:pt x="11430" y="11430"/>
                  </a:lnTo>
                  <a:lnTo>
                    <a:pt x="11430" y="94583"/>
                  </a:lnTo>
                  <a:lnTo>
                    <a:pt x="0" y="94583"/>
                  </a:lnTo>
                  <a:lnTo>
                    <a:pt x="0" y="0"/>
                  </a:lnTo>
                  <a:lnTo>
                    <a:pt x="46101" y="0"/>
                  </a:lnTo>
                  <a:lnTo>
                    <a:pt x="233648" y="182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A45A3C2-FAE6-5686-5D58-A55B19D810DB}"/>
                </a:ext>
              </a:extLst>
            </p:cNvPr>
            <p:cNvSpPr/>
            <p:nvPr/>
          </p:nvSpPr>
          <p:spPr>
            <a:xfrm>
              <a:off x="4927567" y="5771716"/>
              <a:ext cx="232124" cy="246983"/>
            </a:xfrm>
            <a:custGeom>
              <a:avLst/>
              <a:gdLst>
                <a:gd name="connsiteX0" fmla="*/ 232125 w 232124"/>
                <a:gd name="connsiteY0" fmla="*/ 246983 h 246983"/>
                <a:gd name="connsiteX1" fmla="*/ 220694 w 232124"/>
                <a:gd name="connsiteY1" fmla="*/ 246983 h 246983"/>
                <a:gd name="connsiteX2" fmla="*/ 220694 w 232124"/>
                <a:gd name="connsiteY2" fmla="*/ 125730 h 246983"/>
                <a:gd name="connsiteX3" fmla="*/ 136493 w 232124"/>
                <a:gd name="connsiteY3" fmla="*/ 125730 h 246983"/>
                <a:gd name="connsiteX4" fmla="*/ 136493 w 232124"/>
                <a:gd name="connsiteY4" fmla="*/ 66961 h 246983"/>
                <a:gd name="connsiteX5" fmla="*/ 104775 w 232124"/>
                <a:gd name="connsiteY5" fmla="*/ 66961 h 246983"/>
                <a:gd name="connsiteX6" fmla="*/ 104775 w 232124"/>
                <a:gd name="connsiteY6" fmla="*/ 29718 h 246983"/>
                <a:gd name="connsiteX7" fmla="*/ 58769 w 232124"/>
                <a:gd name="connsiteY7" fmla="*/ 29718 h 246983"/>
                <a:gd name="connsiteX8" fmla="*/ 58769 w 232124"/>
                <a:gd name="connsiteY8" fmla="*/ 11430 h 246983"/>
                <a:gd name="connsiteX9" fmla="*/ 40005 w 232124"/>
                <a:gd name="connsiteY9" fmla="*/ 11430 h 246983"/>
                <a:gd name="connsiteX10" fmla="*/ 40005 w 232124"/>
                <a:gd name="connsiteY10" fmla="*/ 29718 h 246983"/>
                <a:gd name="connsiteX11" fmla="*/ 11430 w 232124"/>
                <a:gd name="connsiteY11" fmla="*/ 29718 h 246983"/>
                <a:gd name="connsiteX12" fmla="*/ 11430 w 232124"/>
                <a:gd name="connsiteY12" fmla="*/ 246983 h 246983"/>
                <a:gd name="connsiteX13" fmla="*/ 0 w 232124"/>
                <a:gd name="connsiteY13" fmla="*/ 246983 h 246983"/>
                <a:gd name="connsiteX14" fmla="*/ 0 w 232124"/>
                <a:gd name="connsiteY14" fmla="*/ 18288 h 246983"/>
                <a:gd name="connsiteX15" fmla="*/ 28575 w 232124"/>
                <a:gd name="connsiteY15" fmla="*/ 18288 h 246983"/>
                <a:gd name="connsiteX16" fmla="*/ 28575 w 232124"/>
                <a:gd name="connsiteY16" fmla="*/ 0 h 246983"/>
                <a:gd name="connsiteX17" fmla="*/ 70199 w 232124"/>
                <a:gd name="connsiteY17" fmla="*/ 0 h 246983"/>
                <a:gd name="connsiteX18" fmla="*/ 70199 w 232124"/>
                <a:gd name="connsiteY18" fmla="*/ 18288 h 246983"/>
                <a:gd name="connsiteX19" fmla="*/ 116205 w 232124"/>
                <a:gd name="connsiteY19" fmla="*/ 18288 h 246983"/>
                <a:gd name="connsiteX20" fmla="*/ 116205 w 232124"/>
                <a:gd name="connsiteY20" fmla="*/ 55531 h 246983"/>
                <a:gd name="connsiteX21" fmla="*/ 148019 w 232124"/>
                <a:gd name="connsiteY21" fmla="*/ 55531 h 246983"/>
                <a:gd name="connsiteX22" fmla="*/ 148019 w 232124"/>
                <a:gd name="connsiteY22" fmla="*/ 114300 h 246983"/>
                <a:gd name="connsiteX23" fmla="*/ 232125 w 232124"/>
                <a:gd name="connsiteY23" fmla="*/ 114300 h 24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2124" h="246983">
                  <a:moveTo>
                    <a:pt x="232125" y="246983"/>
                  </a:moveTo>
                  <a:lnTo>
                    <a:pt x="220694" y="246983"/>
                  </a:lnTo>
                  <a:lnTo>
                    <a:pt x="220694" y="125730"/>
                  </a:lnTo>
                  <a:lnTo>
                    <a:pt x="136493" y="125730"/>
                  </a:lnTo>
                  <a:lnTo>
                    <a:pt x="136493" y="66961"/>
                  </a:lnTo>
                  <a:lnTo>
                    <a:pt x="104775" y="66961"/>
                  </a:lnTo>
                  <a:lnTo>
                    <a:pt x="104775" y="29718"/>
                  </a:lnTo>
                  <a:lnTo>
                    <a:pt x="58769" y="29718"/>
                  </a:lnTo>
                  <a:lnTo>
                    <a:pt x="58769" y="11430"/>
                  </a:lnTo>
                  <a:lnTo>
                    <a:pt x="40005" y="11430"/>
                  </a:lnTo>
                  <a:lnTo>
                    <a:pt x="40005" y="29718"/>
                  </a:lnTo>
                  <a:lnTo>
                    <a:pt x="11430" y="29718"/>
                  </a:lnTo>
                  <a:lnTo>
                    <a:pt x="11430" y="246983"/>
                  </a:lnTo>
                  <a:lnTo>
                    <a:pt x="0" y="246983"/>
                  </a:lnTo>
                  <a:lnTo>
                    <a:pt x="0" y="18288"/>
                  </a:lnTo>
                  <a:lnTo>
                    <a:pt x="28575" y="18288"/>
                  </a:lnTo>
                  <a:lnTo>
                    <a:pt x="28575" y="0"/>
                  </a:lnTo>
                  <a:lnTo>
                    <a:pt x="70199" y="0"/>
                  </a:lnTo>
                  <a:lnTo>
                    <a:pt x="70199" y="18288"/>
                  </a:lnTo>
                  <a:lnTo>
                    <a:pt x="116205" y="18288"/>
                  </a:lnTo>
                  <a:lnTo>
                    <a:pt x="116205" y="55531"/>
                  </a:lnTo>
                  <a:lnTo>
                    <a:pt x="148019" y="55531"/>
                  </a:lnTo>
                  <a:lnTo>
                    <a:pt x="148019" y="114300"/>
                  </a:lnTo>
                  <a:lnTo>
                    <a:pt x="232125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D4331CA-59CF-3AA6-DF4F-C9E12DCD56E9}"/>
                </a:ext>
              </a:extLst>
            </p:cNvPr>
            <p:cNvSpPr/>
            <p:nvPr/>
          </p:nvSpPr>
          <p:spPr>
            <a:xfrm>
              <a:off x="5148262" y="5258795"/>
              <a:ext cx="341661" cy="759904"/>
            </a:xfrm>
            <a:custGeom>
              <a:avLst/>
              <a:gdLst>
                <a:gd name="connsiteX0" fmla="*/ 341662 w 341661"/>
                <a:gd name="connsiteY0" fmla="*/ 759905 h 759904"/>
                <a:gd name="connsiteX1" fmla="*/ 330137 w 341661"/>
                <a:gd name="connsiteY1" fmla="*/ 759905 h 759904"/>
                <a:gd name="connsiteX2" fmla="*/ 330137 w 341661"/>
                <a:gd name="connsiteY2" fmla="*/ 602171 h 759904"/>
                <a:gd name="connsiteX3" fmla="*/ 312706 w 341661"/>
                <a:gd name="connsiteY3" fmla="*/ 602171 h 759904"/>
                <a:gd name="connsiteX4" fmla="*/ 312706 w 341661"/>
                <a:gd name="connsiteY4" fmla="*/ 281464 h 759904"/>
                <a:gd name="connsiteX5" fmla="*/ 235268 w 341661"/>
                <a:gd name="connsiteY5" fmla="*/ 65722 h 759904"/>
                <a:gd name="connsiteX6" fmla="*/ 235268 w 341661"/>
                <a:gd name="connsiteY6" fmla="*/ 565595 h 759904"/>
                <a:gd name="connsiteX7" fmla="*/ 201549 w 341661"/>
                <a:gd name="connsiteY7" fmla="*/ 565595 h 759904"/>
                <a:gd name="connsiteX8" fmla="*/ 201549 w 341661"/>
                <a:gd name="connsiteY8" fmla="*/ 49339 h 759904"/>
                <a:gd name="connsiteX9" fmla="*/ 11430 w 341661"/>
                <a:gd name="connsiteY9" fmla="*/ 291179 h 759904"/>
                <a:gd name="connsiteX10" fmla="*/ 11430 w 341661"/>
                <a:gd name="connsiteY10" fmla="*/ 615505 h 759904"/>
                <a:gd name="connsiteX11" fmla="*/ 0 w 341661"/>
                <a:gd name="connsiteY11" fmla="*/ 615505 h 759904"/>
                <a:gd name="connsiteX12" fmla="*/ 0 w 341661"/>
                <a:gd name="connsiteY12" fmla="*/ 287274 h 759904"/>
                <a:gd name="connsiteX13" fmla="*/ 213074 w 341661"/>
                <a:gd name="connsiteY13" fmla="*/ 16383 h 759904"/>
                <a:gd name="connsiteX14" fmla="*/ 213074 w 341661"/>
                <a:gd name="connsiteY14" fmla="*/ 554164 h 759904"/>
                <a:gd name="connsiteX15" fmla="*/ 223838 w 341661"/>
                <a:gd name="connsiteY15" fmla="*/ 554164 h 759904"/>
                <a:gd name="connsiteX16" fmla="*/ 223838 w 341661"/>
                <a:gd name="connsiteY16" fmla="*/ 0 h 759904"/>
                <a:gd name="connsiteX17" fmla="*/ 324136 w 341661"/>
                <a:gd name="connsiteY17" fmla="*/ 280511 h 759904"/>
                <a:gd name="connsiteX18" fmla="*/ 324136 w 341661"/>
                <a:gd name="connsiteY18" fmla="*/ 590740 h 759904"/>
                <a:gd name="connsiteX19" fmla="*/ 341662 w 341661"/>
                <a:gd name="connsiteY19" fmla="*/ 590740 h 75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1661" h="759904">
                  <a:moveTo>
                    <a:pt x="341662" y="759905"/>
                  </a:moveTo>
                  <a:lnTo>
                    <a:pt x="330137" y="759905"/>
                  </a:lnTo>
                  <a:lnTo>
                    <a:pt x="330137" y="602171"/>
                  </a:lnTo>
                  <a:lnTo>
                    <a:pt x="312706" y="602171"/>
                  </a:lnTo>
                  <a:lnTo>
                    <a:pt x="312706" y="281464"/>
                  </a:lnTo>
                  <a:lnTo>
                    <a:pt x="235268" y="65722"/>
                  </a:lnTo>
                  <a:lnTo>
                    <a:pt x="235268" y="565595"/>
                  </a:lnTo>
                  <a:lnTo>
                    <a:pt x="201549" y="565595"/>
                  </a:lnTo>
                  <a:lnTo>
                    <a:pt x="201549" y="49339"/>
                  </a:lnTo>
                  <a:lnTo>
                    <a:pt x="11430" y="291179"/>
                  </a:lnTo>
                  <a:lnTo>
                    <a:pt x="11430" y="615505"/>
                  </a:lnTo>
                  <a:lnTo>
                    <a:pt x="0" y="615505"/>
                  </a:lnTo>
                  <a:lnTo>
                    <a:pt x="0" y="287274"/>
                  </a:lnTo>
                  <a:lnTo>
                    <a:pt x="213074" y="16383"/>
                  </a:lnTo>
                  <a:lnTo>
                    <a:pt x="213074" y="554164"/>
                  </a:lnTo>
                  <a:lnTo>
                    <a:pt x="223838" y="554164"/>
                  </a:lnTo>
                  <a:lnTo>
                    <a:pt x="223838" y="0"/>
                  </a:lnTo>
                  <a:lnTo>
                    <a:pt x="324136" y="280511"/>
                  </a:lnTo>
                  <a:lnTo>
                    <a:pt x="324136" y="590740"/>
                  </a:lnTo>
                  <a:lnTo>
                    <a:pt x="341662" y="5907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1C55292-8870-F32B-289A-BBEA0654E496}"/>
                </a:ext>
              </a:extLst>
            </p:cNvPr>
            <p:cNvSpPr/>
            <p:nvPr/>
          </p:nvSpPr>
          <p:spPr>
            <a:xfrm>
              <a:off x="5170455" y="5852679"/>
              <a:ext cx="297846" cy="171736"/>
            </a:xfrm>
            <a:custGeom>
              <a:avLst/>
              <a:gdLst>
                <a:gd name="connsiteX0" fmla="*/ 251175 w 297846"/>
                <a:gd name="connsiteY0" fmla="*/ 171736 h 171736"/>
                <a:gd name="connsiteX1" fmla="*/ 201644 w 297846"/>
                <a:gd name="connsiteY1" fmla="*/ 171736 h 171736"/>
                <a:gd name="connsiteX2" fmla="*/ 201644 w 297846"/>
                <a:gd name="connsiteY2" fmla="*/ 11430 h 171736"/>
                <a:gd name="connsiteX3" fmla="*/ 11430 w 297846"/>
                <a:gd name="connsiteY3" fmla="*/ 11430 h 171736"/>
                <a:gd name="connsiteX4" fmla="*/ 11430 w 297846"/>
                <a:gd name="connsiteY4" fmla="*/ 166021 h 171736"/>
                <a:gd name="connsiteX5" fmla="*/ 0 w 297846"/>
                <a:gd name="connsiteY5" fmla="*/ 166021 h 171736"/>
                <a:gd name="connsiteX6" fmla="*/ 0 w 297846"/>
                <a:gd name="connsiteY6" fmla="*/ 0 h 171736"/>
                <a:gd name="connsiteX7" fmla="*/ 213075 w 297846"/>
                <a:gd name="connsiteY7" fmla="*/ 0 h 171736"/>
                <a:gd name="connsiteX8" fmla="*/ 213075 w 297846"/>
                <a:gd name="connsiteY8" fmla="*/ 160306 h 171736"/>
                <a:gd name="connsiteX9" fmla="*/ 239744 w 297846"/>
                <a:gd name="connsiteY9" fmla="*/ 160306 h 171736"/>
                <a:gd name="connsiteX10" fmla="*/ 239744 w 297846"/>
                <a:gd name="connsiteY10" fmla="*/ 115919 h 171736"/>
                <a:gd name="connsiteX11" fmla="*/ 297847 w 297846"/>
                <a:gd name="connsiteY11" fmla="*/ 115919 h 171736"/>
                <a:gd name="connsiteX12" fmla="*/ 297847 w 297846"/>
                <a:gd name="connsiteY12" fmla="*/ 127349 h 171736"/>
                <a:gd name="connsiteX13" fmla="*/ 251175 w 297846"/>
                <a:gd name="connsiteY13" fmla="*/ 127349 h 17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7846" h="171736">
                  <a:moveTo>
                    <a:pt x="251175" y="171736"/>
                  </a:moveTo>
                  <a:lnTo>
                    <a:pt x="201644" y="171736"/>
                  </a:lnTo>
                  <a:lnTo>
                    <a:pt x="201644" y="11430"/>
                  </a:lnTo>
                  <a:lnTo>
                    <a:pt x="11430" y="11430"/>
                  </a:lnTo>
                  <a:lnTo>
                    <a:pt x="11430" y="166021"/>
                  </a:lnTo>
                  <a:lnTo>
                    <a:pt x="0" y="166021"/>
                  </a:lnTo>
                  <a:lnTo>
                    <a:pt x="0" y="0"/>
                  </a:lnTo>
                  <a:lnTo>
                    <a:pt x="213075" y="0"/>
                  </a:lnTo>
                  <a:lnTo>
                    <a:pt x="213075" y="160306"/>
                  </a:lnTo>
                  <a:lnTo>
                    <a:pt x="239744" y="160306"/>
                  </a:lnTo>
                  <a:lnTo>
                    <a:pt x="239744" y="115919"/>
                  </a:lnTo>
                  <a:lnTo>
                    <a:pt x="297847" y="115919"/>
                  </a:lnTo>
                  <a:lnTo>
                    <a:pt x="297847" y="127349"/>
                  </a:lnTo>
                  <a:lnTo>
                    <a:pt x="251175" y="1273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59BAD08-09F6-A7A7-C6FD-E88A246DEBFB}"/>
                </a:ext>
              </a:extLst>
            </p:cNvPr>
            <p:cNvSpPr/>
            <p:nvPr/>
          </p:nvSpPr>
          <p:spPr>
            <a:xfrm>
              <a:off x="5103208" y="5447866"/>
              <a:ext cx="75533" cy="48577"/>
            </a:xfrm>
            <a:custGeom>
              <a:avLst/>
              <a:gdLst>
                <a:gd name="connsiteX0" fmla="*/ 75533 w 75533"/>
                <a:gd name="connsiteY0" fmla="*/ 48578 h 48577"/>
                <a:gd name="connsiteX1" fmla="*/ 64103 w 75533"/>
                <a:gd name="connsiteY1" fmla="*/ 48578 h 48577"/>
                <a:gd name="connsiteX2" fmla="*/ 64103 w 75533"/>
                <a:gd name="connsiteY2" fmla="*/ 40005 h 48577"/>
                <a:gd name="connsiteX3" fmla="*/ 45053 w 75533"/>
                <a:gd name="connsiteY3" fmla="*/ 40005 h 48577"/>
                <a:gd name="connsiteX4" fmla="*/ 45053 w 75533"/>
                <a:gd name="connsiteY4" fmla="*/ 11430 h 48577"/>
                <a:gd name="connsiteX5" fmla="*/ 0 w 75533"/>
                <a:gd name="connsiteY5" fmla="*/ 11430 h 48577"/>
                <a:gd name="connsiteX6" fmla="*/ 0 w 75533"/>
                <a:gd name="connsiteY6" fmla="*/ 0 h 48577"/>
                <a:gd name="connsiteX7" fmla="*/ 56483 w 75533"/>
                <a:gd name="connsiteY7" fmla="*/ 0 h 48577"/>
                <a:gd name="connsiteX8" fmla="*/ 56483 w 75533"/>
                <a:gd name="connsiteY8" fmla="*/ 28575 h 48577"/>
                <a:gd name="connsiteX9" fmla="*/ 75533 w 75533"/>
                <a:gd name="connsiteY9" fmla="*/ 28575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33" h="48577">
                  <a:moveTo>
                    <a:pt x="75533" y="48578"/>
                  </a:moveTo>
                  <a:lnTo>
                    <a:pt x="64103" y="48578"/>
                  </a:lnTo>
                  <a:lnTo>
                    <a:pt x="64103" y="40005"/>
                  </a:lnTo>
                  <a:lnTo>
                    <a:pt x="45053" y="40005"/>
                  </a:lnTo>
                  <a:lnTo>
                    <a:pt x="4505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56483" y="0"/>
                  </a:lnTo>
                  <a:lnTo>
                    <a:pt x="56483" y="28575"/>
                  </a:lnTo>
                  <a:lnTo>
                    <a:pt x="75533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A6E425A-D9D6-5D18-B504-4C47293418E2}"/>
                </a:ext>
              </a:extLst>
            </p:cNvPr>
            <p:cNvSpPr/>
            <p:nvPr/>
          </p:nvSpPr>
          <p:spPr>
            <a:xfrm>
              <a:off x="5175217" y="5346235"/>
              <a:ext cx="52768" cy="114490"/>
            </a:xfrm>
            <a:custGeom>
              <a:avLst/>
              <a:gdLst>
                <a:gd name="connsiteX0" fmla="*/ 11430 w 52768"/>
                <a:gd name="connsiteY0" fmla="*/ 114490 h 114490"/>
                <a:gd name="connsiteX1" fmla="*/ 0 w 52768"/>
                <a:gd name="connsiteY1" fmla="*/ 114490 h 114490"/>
                <a:gd name="connsiteX2" fmla="*/ 0 w 52768"/>
                <a:gd name="connsiteY2" fmla="*/ 0 h 114490"/>
                <a:gd name="connsiteX3" fmla="*/ 52769 w 52768"/>
                <a:gd name="connsiteY3" fmla="*/ 0 h 114490"/>
                <a:gd name="connsiteX4" fmla="*/ 52769 w 52768"/>
                <a:gd name="connsiteY4" fmla="*/ 96203 h 114490"/>
                <a:gd name="connsiteX5" fmla="*/ 41243 w 52768"/>
                <a:gd name="connsiteY5" fmla="*/ 96203 h 114490"/>
                <a:gd name="connsiteX6" fmla="*/ 41243 w 52768"/>
                <a:gd name="connsiteY6" fmla="*/ 11430 h 114490"/>
                <a:gd name="connsiteX7" fmla="*/ 11430 w 52768"/>
                <a:gd name="connsiteY7" fmla="*/ 11430 h 1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68" h="114490">
                  <a:moveTo>
                    <a:pt x="11430" y="114490"/>
                  </a:moveTo>
                  <a:lnTo>
                    <a:pt x="0" y="114490"/>
                  </a:lnTo>
                  <a:lnTo>
                    <a:pt x="0" y="0"/>
                  </a:lnTo>
                  <a:lnTo>
                    <a:pt x="52769" y="0"/>
                  </a:lnTo>
                  <a:lnTo>
                    <a:pt x="52769" y="96203"/>
                  </a:lnTo>
                  <a:lnTo>
                    <a:pt x="41243" y="96203"/>
                  </a:lnTo>
                  <a:lnTo>
                    <a:pt x="4124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BA96BC5-B168-EEE5-826E-8E22176A8869}"/>
                </a:ext>
              </a:extLst>
            </p:cNvPr>
            <p:cNvSpPr/>
            <p:nvPr/>
          </p:nvSpPr>
          <p:spPr>
            <a:xfrm>
              <a:off x="5108542" y="5389097"/>
              <a:ext cx="35242" cy="43815"/>
            </a:xfrm>
            <a:custGeom>
              <a:avLst/>
              <a:gdLst>
                <a:gd name="connsiteX0" fmla="*/ 35243 w 35242"/>
                <a:gd name="connsiteY0" fmla="*/ 43815 h 43815"/>
                <a:gd name="connsiteX1" fmla="*/ 23813 w 35242"/>
                <a:gd name="connsiteY1" fmla="*/ 43815 h 43815"/>
                <a:gd name="connsiteX2" fmla="*/ 23813 w 35242"/>
                <a:gd name="connsiteY2" fmla="*/ 11430 h 43815"/>
                <a:gd name="connsiteX3" fmla="*/ 11430 w 35242"/>
                <a:gd name="connsiteY3" fmla="*/ 11430 h 43815"/>
                <a:gd name="connsiteX4" fmla="*/ 11430 w 35242"/>
                <a:gd name="connsiteY4" fmla="*/ 43815 h 43815"/>
                <a:gd name="connsiteX5" fmla="*/ 0 w 35242"/>
                <a:gd name="connsiteY5" fmla="*/ 43815 h 43815"/>
                <a:gd name="connsiteX6" fmla="*/ 0 w 35242"/>
                <a:gd name="connsiteY6" fmla="*/ 0 h 43815"/>
                <a:gd name="connsiteX7" fmla="*/ 35243 w 35242"/>
                <a:gd name="connsiteY7" fmla="*/ 0 h 4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42" h="43815">
                  <a:moveTo>
                    <a:pt x="35243" y="43815"/>
                  </a:moveTo>
                  <a:lnTo>
                    <a:pt x="23813" y="43815"/>
                  </a:lnTo>
                  <a:lnTo>
                    <a:pt x="23813" y="11430"/>
                  </a:lnTo>
                  <a:lnTo>
                    <a:pt x="11430" y="11430"/>
                  </a:lnTo>
                  <a:lnTo>
                    <a:pt x="11430" y="43815"/>
                  </a:lnTo>
                  <a:lnTo>
                    <a:pt x="0" y="43815"/>
                  </a:lnTo>
                  <a:lnTo>
                    <a:pt x="0" y="0"/>
                  </a:lnTo>
                  <a:lnTo>
                    <a:pt x="352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62260E4-C40D-E601-EF41-40482D7DA14E}"/>
                </a:ext>
              </a:extLst>
            </p:cNvPr>
            <p:cNvSpPr/>
            <p:nvPr/>
          </p:nvSpPr>
          <p:spPr>
            <a:xfrm>
              <a:off x="5216461" y="4862079"/>
              <a:ext cx="184499" cy="469296"/>
            </a:xfrm>
            <a:custGeom>
              <a:avLst/>
              <a:gdLst>
                <a:gd name="connsiteX0" fmla="*/ 11525 w 184499"/>
                <a:gd name="connsiteY0" fmla="*/ 469297 h 469296"/>
                <a:gd name="connsiteX1" fmla="*/ 0 w 184499"/>
                <a:gd name="connsiteY1" fmla="*/ 469297 h 469296"/>
                <a:gd name="connsiteX2" fmla="*/ 0 w 184499"/>
                <a:gd name="connsiteY2" fmla="*/ 0 h 469296"/>
                <a:gd name="connsiteX3" fmla="*/ 184499 w 184499"/>
                <a:gd name="connsiteY3" fmla="*/ 0 h 469296"/>
                <a:gd name="connsiteX4" fmla="*/ 184499 w 184499"/>
                <a:gd name="connsiteY4" fmla="*/ 429577 h 469296"/>
                <a:gd name="connsiteX5" fmla="*/ 173069 w 184499"/>
                <a:gd name="connsiteY5" fmla="*/ 429577 h 469296"/>
                <a:gd name="connsiteX6" fmla="*/ 173069 w 184499"/>
                <a:gd name="connsiteY6" fmla="*/ 11430 h 469296"/>
                <a:gd name="connsiteX7" fmla="*/ 11525 w 184499"/>
                <a:gd name="connsiteY7" fmla="*/ 11430 h 46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499" h="469296">
                  <a:moveTo>
                    <a:pt x="11525" y="469297"/>
                  </a:moveTo>
                  <a:lnTo>
                    <a:pt x="0" y="469297"/>
                  </a:lnTo>
                  <a:lnTo>
                    <a:pt x="0" y="0"/>
                  </a:lnTo>
                  <a:lnTo>
                    <a:pt x="184499" y="0"/>
                  </a:lnTo>
                  <a:lnTo>
                    <a:pt x="184499" y="429577"/>
                  </a:lnTo>
                  <a:lnTo>
                    <a:pt x="173069" y="429577"/>
                  </a:lnTo>
                  <a:lnTo>
                    <a:pt x="173069" y="11430"/>
                  </a:lnTo>
                  <a:lnTo>
                    <a:pt x="11525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D6439CE-49E2-BB2F-6408-0AD646E104C3}"/>
                </a:ext>
              </a:extLst>
            </p:cNvPr>
            <p:cNvSpPr/>
            <p:nvPr/>
          </p:nvSpPr>
          <p:spPr>
            <a:xfrm>
              <a:off x="5242845" y="4901703"/>
              <a:ext cx="135921" cy="33718"/>
            </a:xfrm>
            <a:custGeom>
              <a:avLst/>
              <a:gdLst>
                <a:gd name="connsiteX0" fmla="*/ 135922 w 135921"/>
                <a:gd name="connsiteY0" fmla="*/ 33718 h 33718"/>
                <a:gd name="connsiteX1" fmla="*/ 0 w 135921"/>
                <a:gd name="connsiteY1" fmla="*/ 33718 h 33718"/>
                <a:gd name="connsiteX2" fmla="*/ 0 w 135921"/>
                <a:gd name="connsiteY2" fmla="*/ 22288 h 33718"/>
                <a:gd name="connsiteX3" fmla="*/ 124492 w 135921"/>
                <a:gd name="connsiteY3" fmla="*/ 22288 h 33718"/>
                <a:gd name="connsiteX4" fmla="*/ 124492 w 135921"/>
                <a:gd name="connsiteY4" fmla="*/ 11525 h 33718"/>
                <a:gd name="connsiteX5" fmla="*/ 1619 w 135921"/>
                <a:gd name="connsiteY5" fmla="*/ 11525 h 33718"/>
                <a:gd name="connsiteX6" fmla="*/ 1619 w 135921"/>
                <a:gd name="connsiteY6" fmla="*/ 0 h 33718"/>
                <a:gd name="connsiteX7" fmla="*/ 135922 w 135921"/>
                <a:gd name="connsiteY7" fmla="*/ 0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21" h="33718">
                  <a:moveTo>
                    <a:pt x="135922" y="33718"/>
                  </a:moveTo>
                  <a:lnTo>
                    <a:pt x="0" y="33718"/>
                  </a:lnTo>
                  <a:lnTo>
                    <a:pt x="0" y="22288"/>
                  </a:lnTo>
                  <a:lnTo>
                    <a:pt x="124492" y="22288"/>
                  </a:lnTo>
                  <a:lnTo>
                    <a:pt x="124492" y="11525"/>
                  </a:lnTo>
                  <a:lnTo>
                    <a:pt x="1619" y="11525"/>
                  </a:lnTo>
                  <a:lnTo>
                    <a:pt x="1619" y="0"/>
                  </a:lnTo>
                  <a:lnTo>
                    <a:pt x="1359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4753D39-7F31-140D-BA41-80D2DEFB12FF}"/>
                </a:ext>
              </a:extLst>
            </p:cNvPr>
            <p:cNvSpPr/>
            <p:nvPr/>
          </p:nvSpPr>
          <p:spPr>
            <a:xfrm>
              <a:off x="4785835" y="4908085"/>
              <a:ext cx="173831" cy="132683"/>
            </a:xfrm>
            <a:custGeom>
              <a:avLst/>
              <a:gdLst>
                <a:gd name="connsiteX0" fmla="*/ 173831 w 173831"/>
                <a:gd name="connsiteY0" fmla="*/ 132683 h 132683"/>
                <a:gd name="connsiteX1" fmla="*/ 162401 w 173831"/>
                <a:gd name="connsiteY1" fmla="*/ 132683 h 132683"/>
                <a:gd name="connsiteX2" fmla="*/ 162401 w 173831"/>
                <a:gd name="connsiteY2" fmla="*/ 11430 h 132683"/>
                <a:gd name="connsiteX3" fmla="*/ 134779 w 173831"/>
                <a:gd name="connsiteY3" fmla="*/ 11430 h 132683"/>
                <a:gd name="connsiteX4" fmla="*/ 6001 w 173831"/>
                <a:gd name="connsiteY4" fmla="*/ 91535 h 132683"/>
                <a:gd name="connsiteX5" fmla="*/ 0 w 173831"/>
                <a:gd name="connsiteY5" fmla="*/ 81820 h 132683"/>
                <a:gd name="connsiteX6" fmla="*/ 131540 w 173831"/>
                <a:gd name="connsiteY6" fmla="*/ 0 h 132683"/>
                <a:gd name="connsiteX7" fmla="*/ 173831 w 173831"/>
                <a:gd name="connsiteY7" fmla="*/ 0 h 13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831" h="132683">
                  <a:moveTo>
                    <a:pt x="173831" y="132683"/>
                  </a:moveTo>
                  <a:lnTo>
                    <a:pt x="162401" y="132683"/>
                  </a:lnTo>
                  <a:lnTo>
                    <a:pt x="162401" y="11430"/>
                  </a:lnTo>
                  <a:lnTo>
                    <a:pt x="134779" y="11430"/>
                  </a:lnTo>
                  <a:lnTo>
                    <a:pt x="6001" y="91535"/>
                  </a:lnTo>
                  <a:lnTo>
                    <a:pt x="0" y="81820"/>
                  </a:lnTo>
                  <a:lnTo>
                    <a:pt x="131540" y="0"/>
                  </a:lnTo>
                  <a:lnTo>
                    <a:pt x="17383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542F869-A9D2-E089-BFB7-4FF80280F27A}"/>
                </a:ext>
              </a:extLst>
            </p:cNvPr>
            <p:cNvSpPr/>
            <p:nvPr/>
          </p:nvSpPr>
          <p:spPr>
            <a:xfrm>
              <a:off x="5494305" y="5423292"/>
              <a:ext cx="142779" cy="595407"/>
            </a:xfrm>
            <a:custGeom>
              <a:avLst/>
              <a:gdLst>
                <a:gd name="connsiteX0" fmla="*/ 11430 w 142779"/>
                <a:gd name="connsiteY0" fmla="*/ 595408 h 595407"/>
                <a:gd name="connsiteX1" fmla="*/ 0 w 142779"/>
                <a:gd name="connsiteY1" fmla="*/ 595408 h 595407"/>
                <a:gd name="connsiteX2" fmla="*/ 0 w 142779"/>
                <a:gd name="connsiteY2" fmla="*/ 99155 h 595407"/>
                <a:gd name="connsiteX3" fmla="*/ 38100 w 142779"/>
                <a:gd name="connsiteY3" fmla="*/ 99155 h 595407"/>
                <a:gd name="connsiteX4" fmla="*/ 38100 w 142779"/>
                <a:gd name="connsiteY4" fmla="*/ 54102 h 595407"/>
                <a:gd name="connsiteX5" fmla="*/ 92297 w 142779"/>
                <a:gd name="connsiteY5" fmla="*/ 0 h 595407"/>
                <a:gd name="connsiteX6" fmla="*/ 142780 w 142779"/>
                <a:gd name="connsiteY6" fmla="*/ 61151 h 595407"/>
                <a:gd name="connsiteX7" fmla="*/ 142780 w 142779"/>
                <a:gd name="connsiteY7" fmla="*/ 515207 h 595407"/>
                <a:gd name="connsiteX8" fmla="*/ 131350 w 142779"/>
                <a:gd name="connsiteY8" fmla="*/ 515207 h 595407"/>
                <a:gd name="connsiteX9" fmla="*/ 131350 w 142779"/>
                <a:gd name="connsiteY9" fmla="*/ 65246 h 595407"/>
                <a:gd name="connsiteX10" fmla="*/ 91440 w 142779"/>
                <a:gd name="connsiteY10" fmla="*/ 16954 h 595407"/>
                <a:gd name="connsiteX11" fmla="*/ 49530 w 142779"/>
                <a:gd name="connsiteY11" fmla="*/ 58864 h 595407"/>
                <a:gd name="connsiteX12" fmla="*/ 49530 w 142779"/>
                <a:gd name="connsiteY12" fmla="*/ 110585 h 595407"/>
                <a:gd name="connsiteX13" fmla="*/ 11430 w 142779"/>
                <a:gd name="connsiteY13" fmla="*/ 110585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779" h="595407">
                  <a:moveTo>
                    <a:pt x="11430" y="595408"/>
                  </a:moveTo>
                  <a:lnTo>
                    <a:pt x="0" y="595408"/>
                  </a:lnTo>
                  <a:lnTo>
                    <a:pt x="0" y="99155"/>
                  </a:lnTo>
                  <a:lnTo>
                    <a:pt x="38100" y="99155"/>
                  </a:lnTo>
                  <a:lnTo>
                    <a:pt x="38100" y="54102"/>
                  </a:lnTo>
                  <a:lnTo>
                    <a:pt x="92297" y="0"/>
                  </a:lnTo>
                  <a:lnTo>
                    <a:pt x="142780" y="61151"/>
                  </a:lnTo>
                  <a:lnTo>
                    <a:pt x="142780" y="515207"/>
                  </a:lnTo>
                  <a:lnTo>
                    <a:pt x="131350" y="515207"/>
                  </a:lnTo>
                  <a:lnTo>
                    <a:pt x="131350" y="65246"/>
                  </a:lnTo>
                  <a:lnTo>
                    <a:pt x="91440" y="16954"/>
                  </a:lnTo>
                  <a:lnTo>
                    <a:pt x="49530" y="58864"/>
                  </a:lnTo>
                  <a:lnTo>
                    <a:pt x="49530" y="110585"/>
                  </a:lnTo>
                  <a:lnTo>
                    <a:pt x="11430" y="110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24AA5F2-FF93-9965-E832-A8422ABC3D9F}"/>
                </a:ext>
              </a:extLst>
            </p:cNvPr>
            <p:cNvSpPr/>
            <p:nvPr/>
          </p:nvSpPr>
          <p:spPr>
            <a:xfrm>
              <a:off x="5564790" y="5820960"/>
              <a:ext cx="290226" cy="197739"/>
            </a:xfrm>
            <a:custGeom>
              <a:avLst/>
              <a:gdLst>
                <a:gd name="connsiteX0" fmla="*/ 11430 w 290226"/>
                <a:gd name="connsiteY0" fmla="*/ 197739 h 197739"/>
                <a:gd name="connsiteX1" fmla="*/ 0 w 290226"/>
                <a:gd name="connsiteY1" fmla="*/ 197739 h 197739"/>
                <a:gd name="connsiteX2" fmla="*/ 0 w 290226"/>
                <a:gd name="connsiteY2" fmla="*/ 125349 h 197739"/>
                <a:gd name="connsiteX3" fmla="*/ 81820 w 290226"/>
                <a:gd name="connsiteY3" fmla="*/ 125349 h 197739"/>
                <a:gd name="connsiteX4" fmla="*/ 81820 w 290226"/>
                <a:gd name="connsiteY4" fmla="*/ 147638 h 197739"/>
                <a:gd name="connsiteX5" fmla="*/ 129921 w 290226"/>
                <a:gd name="connsiteY5" fmla="*/ 147638 h 197739"/>
                <a:gd name="connsiteX6" fmla="*/ 129921 w 290226"/>
                <a:gd name="connsiteY6" fmla="*/ 177737 h 197739"/>
                <a:gd name="connsiteX7" fmla="*/ 158115 w 290226"/>
                <a:gd name="connsiteY7" fmla="*/ 177737 h 197739"/>
                <a:gd name="connsiteX8" fmla="*/ 158115 w 290226"/>
                <a:gd name="connsiteY8" fmla="*/ 0 h 197739"/>
                <a:gd name="connsiteX9" fmla="*/ 290227 w 290226"/>
                <a:gd name="connsiteY9" fmla="*/ 0 h 197739"/>
                <a:gd name="connsiteX10" fmla="*/ 290227 w 290226"/>
                <a:gd name="connsiteY10" fmla="*/ 101727 h 197739"/>
                <a:gd name="connsiteX11" fmla="*/ 278797 w 290226"/>
                <a:gd name="connsiteY11" fmla="*/ 101727 h 197739"/>
                <a:gd name="connsiteX12" fmla="*/ 278797 w 290226"/>
                <a:gd name="connsiteY12" fmla="*/ 11430 h 197739"/>
                <a:gd name="connsiteX13" fmla="*/ 169545 w 290226"/>
                <a:gd name="connsiteY13" fmla="*/ 11430 h 197739"/>
                <a:gd name="connsiteX14" fmla="*/ 169545 w 290226"/>
                <a:gd name="connsiteY14" fmla="*/ 189167 h 197739"/>
                <a:gd name="connsiteX15" fmla="*/ 118396 w 290226"/>
                <a:gd name="connsiteY15" fmla="*/ 189167 h 197739"/>
                <a:gd name="connsiteX16" fmla="*/ 118396 w 290226"/>
                <a:gd name="connsiteY16" fmla="*/ 159068 h 197739"/>
                <a:gd name="connsiteX17" fmla="*/ 70390 w 290226"/>
                <a:gd name="connsiteY17" fmla="*/ 159068 h 197739"/>
                <a:gd name="connsiteX18" fmla="*/ 70390 w 290226"/>
                <a:gd name="connsiteY18" fmla="*/ 136779 h 197739"/>
                <a:gd name="connsiteX19" fmla="*/ 11430 w 290226"/>
                <a:gd name="connsiteY19" fmla="*/ 136779 h 19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26" h="197739">
                  <a:moveTo>
                    <a:pt x="11430" y="197739"/>
                  </a:moveTo>
                  <a:lnTo>
                    <a:pt x="0" y="197739"/>
                  </a:lnTo>
                  <a:lnTo>
                    <a:pt x="0" y="125349"/>
                  </a:lnTo>
                  <a:lnTo>
                    <a:pt x="81820" y="125349"/>
                  </a:lnTo>
                  <a:lnTo>
                    <a:pt x="81820" y="147638"/>
                  </a:lnTo>
                  <a:lnTo>
                    <a:pt x="129921" y="147638"/>
                  </a:lnTo>
                  <a:lnTo>
                    <a:pt x="129921" y="177737"/>
                  </a:lnTo>
                  <a:lnTo>
                    <a:pt x="158115" y="177737"/>
                  </a:lnTo>
                  <a:lnTo>
                    <a:pt x="158115" y="0"/>
                  </a:lnTo>
                  <a:lnTo>
                    <a:pt x="290227" y="0"/>
                  </a:lnTo>
                  <a:lnTo>
                    <a:pt x="290227" y="101727"/>
                  </a:lnTo>
                  <a:lnTo>
                    <a:pt x="278797" y="101727"/>
                  </a:lnTo>
                  <a:lnTo>
                    <a:pt x="278797" y="11430"/>
                  </a:lnTo>
                  <a:lnTo>
                    <a:pt x="169545" y="11430"/>
                  </a:lnTo>
                  <a:lnTo>
                    <a:pt x="169545" y="189167"/>
                  </a:lnTo>
                  <a:lnTo>
                    <a:pt x="118396" y="189167"/>
                  </a:lnTo>
                  <a:lnTo>
                    <a:pt x="118396" y="159068"/>
                  </a:lnTo>
                  <a:lnTo>
                    <a:pt x="70390" y="159068"/>
                  </a:lnTo>
                  <a:lnTo>
                    <a:pt x="70390" y="136779"/>
                  </a:lnTo>
                  <a:lnTo>
                    <a:pt x="11430" y="1367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62893C0-9FB6-F52A-D552-7468C1060263}"/>
                </a:ext>
              </a:extLst>
            </p:cNvPr>
            <p:cNvSpPr/>
            <p:nvPr/>
          </p:nvSpPr>
          <p:spPr>
            <a:xfrm>
              <a:off x="5649848" y="5214504"/>
              <a:ext cx="138493" cy="724852"/>
            </a:xfrm>
            <a:custGeom>
              <a:avLst/>
              <a:gdLst>
                <a:gd name="connsiteX0" fmla="*/ 11525 w 138493"/>
                <a:gd name="connsiteY0" fmla="*/ 724853 h 724852"/>
                <a:gd name="connsiteX1" fmla="*/ 0 w 138493"/>
                <a:gd name="connsiteY1" fmla="*/ 724853 h 724852"/>
                <a:gd name="connsiteX2" fmla="*/ 0 w 138493"/>
                <a:gd name="connsiteY2" fmla="*/ 174593 h 724852"/>
                <a:gd name="connsiteX3" fmla="*/ 14288 w 138493"/>
                <a:gd name="connsiteY3" fmla="*/ 174593 h 724852"/>
                <a:gd name="connsiteX4" fmla="*/ 14288 w 138493"/>
                <a:gd name="connsiteY4" fmla="*/ 0 h 724852"/>
                <a:gd name="connsiteX5" fmla="*/ 124206 w 138493"/>
                <a:gd name="connsiteY5" fmla="*/ 0 h 724852"/>
                <a:gd name="connsiteX6" fmla="*/ 124206 w 138493"/>
                <a:gd name="connsiteY6" fmla="*/ 150781 h 724852"/>
                <a:gd name="connsiteX7" fmla="*/ 138494 w 138493"/>
                <a:gd name="connsiteY7" fmla="*/ 150781 h 724852"/>
                <a:gd name="connsiteX8" fmla="*/ 138494 w 138493"/>
                <a:gd name="connsiteY8" fmla="*/ 593122 h 724852"/>
                <a:gd name="connsiteX9" fmla="*/ 127063 w 138493"/>
                <a:gd name="connsiteY9" fmla="*/ 593122 h 724852"/>
                <a:gd name="connsiteX10" fmla="*/ 127063 w 138493"/>
                <a:gd name="connsiteY10" fmla="*/ 162211 h 724852"/>
                <a:gd name="connsiteX11" fmla="*/ 112776 w 138493"/>
                <a:gd name="connsiteY11" fmla="*/ 162211 h 724852"/>
                <a:gd name="connsiteX12" fmla="*/ 112776 w 138493"/>
                <a:gd name="connsiteY12" fmla="*/ 11430 h 724852"/>
                <a:gd name="connsiteX13" fmla="*/ 25813 w 138493"/>
                <a:gd name="connsiteY13" fmla="*/ 11430 h 724852"/>
                <a:gd name="connsiteX14" fmla="*/ 25813 w 138493"/>
                <a:gd name="connsiteY14" fmla="*/ 186024 h 724852"/>
                <a:gd name="connsiteX15" fmla="*/ 11525 w 138493"/>
                <a:gd name="connsiteY15" fmla="*/ 186024 h 7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8493" h="724852">
                  <a:moveTo>
                    <a:pt x="11525" y="724853"/>
                  </a:moveTo>
                  <a:lnTo>
                    <a:pt x="0" y="724853"/>
                  </a:lnTo>
                  <a:lnTo>
                    <a:pt x="0" y="174593"/>
                  </a:lnTo>
                  <a:lnTo>
                    <a:pt x="14288" y="174593"/>
                  </a:lnTo>
                  <a:lnTo>
                    <a:pt x="14288" y="0"/>
                  </a:lnTo>
                  <a:lnTo>
                    <a:pt x="124206" y="0"/>
                  </a:lnTo>
                  <a:lnTo>
                    <a:pt x="124206" y="150781"/>
                  </a:lnTo>
                  <a:lnTo>
                    <a:pt x="138494" y="150781"/>
                  </a:lnTo>
                  <a:lnTo>
                    <a:pt x="138494" y="593122"/>
                  </a:lnTo>
                  <a:lnTo>
                    <a:pt x="127063" y="593122"/>
                  </a:lnTo>
                  <a:lnTo>
                    <a:pt x="127063" y="162211"/>
                  </a:lnTo>
                  <a:lnTo>
                    <a:pt x="112776" y="162211"/>
                  </a:lnTo>
                  <a:lnTo>
                    <a:pt x="112776" y="11430"/>
                  </a:lnTo>
                  <a:lnTo>
                    <a:pt x="25813" y="11430"/>
                  </a:lnTo>
                  <a:lnTo>
                    <a:pt x="25813" y="186024"/>
                  </a:lnTo>
                  <a:lnTo>
                    <a:pt x="11525" y="186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08E96F8-A83E-11F4-8AD0-B47FD3F51DF0}"/>
                </a:ext>
              </a:extLst>
            </p:cNvPr>
            <p:cNvSpPr/>
            <p:nvPr/>
          </p:nvSpPr>
          <p:spPr>
            <a:xfrm>
              <a:off x="5635179" y="5193835"/>
              <a:ext cx="136302" cy="36861"/>
            </a:xfrm>
            <a:custGeom>
              <a:avLst/>
              <a:gdLst>
                <a:gd name="connsiteX0" fmla="*/ 20479 w 136302"/>
                <a:gd name="connsiteY0" fmla="*/ 36862 h 36861"/>
                <a:gd name="connsiteX1" fmla="*/ 0 w 136302"/>
                <a:gd name="connsiteY1" fmla="*/ 36862 h 36861"/>
                <a:gd name="connsiteX2" fmla="*/ 0 w 136302"/>
                <a:gd name="connsiteY2" fmla="*/ 0 h 36861"/>
                <a:gd name="connsiteX3" fmla="*/ 136303 w 136302"/>
                <a:gd name="connsiteY3" fmla="*/ 0 h 36861"/>
                <a:gd name="connsiteX4" fmla="*/ 136303 w 136302"/>
                <a:gd name="connsiteY4" fmla="*/ 11430 h 36861"/>
                <a:gd name="connsiteX5" fmla="*/ 11430 w 136302"/>
                <a:gd name="connsiteY5" fmla="*/ 11430 h 36861"/>
                <a:gd name="connsiteX6" fmla="*/ 11430 w 136302"/>
                <a:gd name="connsiteY6" fmla="*/ 25432 h 36861"/>
                <a:gd name="connsiteX7" fmla="*/ 20479 w 136302"/>
                <a:gd name="connsiteY7" fmla="*/ 25432 h 3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302" h="36861">
                  <a:moveTo>
                    <a:pt x="20479" y="36862"/>
                  </a:moveTo>
                  <a:lnTo>
                    <a:pt x="0" y="36862"/>
                  </a:lnTo>
                  <a:lnTo>
                    <a:pt x="0" y="0"/>
                  </a:lnTo>
                  <a:lnTo>
                    <a:pt x="136303" y="0"/>
                  </a:lnTo>
                  <a:lnTo>
                    <a:pt x="136303" y="11430"/>
                  </a:lnTo>
                  <a:lnTo>
                    <a:pt x="11430" y="11430"/>
                  </a:lnTo>
                  <a:lnTo>
                    <a:pt x="11430" y="25432"/>
                  </a:lnTo>
                  <a:lnTo>
                    <a:pt x="20479" y="25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C7264D1-0618-3B65-5B4C-3666C25968D6}"/>
                </a:ext>
              </a:extLst>
            </p:cNvPr>
            <p:cNvSpPr/>
            <p:nvPr/>
          </p:nvSpPr>
          <p:spPr>
            <a:xfrm>
              <a:off x="5670517" y="5117635"/>
              <a:ext cx="259080" cy="805052"/>
            </a:xfrm>
            <a:custGeom>
              <a:avLst/>
              <a:gdLst>
                <a:gd name="connsiteX0" fmla="*/ 236887 w 259080"/>
                <a:gd name="connsiteY0" fmla="*/ 805053 h 805052"/>
                <a:gd name="connsiteX1" fmla="*/ 225457 w 259080"/>
                <a:gd name="connsiteY1" fmla="*/ 805053 h 805052"/>
                <a:gd name="connsiteX2" fmla="*/ 225457 w 259080"/>
                <a:gd name="connsiteY2" fmla="*/ 197263 h 805052"/>
                <a:gd name="connsiteX3" fmla="*/ 204788 w 259080"/>
                <a:gd name="connsiteY3" fmla="*/ 197263 h 805052"/>
                <a:gd name="connsiteX4" fmla="*/ 204788 w 259080"/>
                <a:gd name="connsiteY4" fmla="*/ 155638 h 805052"/>
                <a:gd name="connsiteX5" fmla="*/ 239744 w 259080"/>
                <a:gd name="connsiteY5" fmla="*/ 155638 h 805052"/>
                <a:gd name="connsiteX6" fmla="*/ 239744 w 259080"/>
                <a:gd name="connsiteY6" fmla="*/ 103537 h 805052"/>
                <a:gd name="connsiteX7" fmla="*/ 209550 w 259080"/>
                <a:gd name="connsiteY7" fmla="*/ 103537 h 805052"/>
                <a:gd name="connsiteX8" fmla="*/ 209550 w 259080"/>
                <a:gd name="connsiteY8" fmla="*/ 25432 h 805052"/>
                <a:gd name="connsiteX9" fmla="*/ 247650 w 259080"/>
                <a:gd name="connsiteY9" fmla="*/ 25432 h 805052"/>
                <a:gd name="connsiteX10" fmla="*/ 247650 w 259080"/>
                <a:gd name="connsiteY10" fmla="*/ 11430 h 805052"/>
                <a:gd name="connsiteX11" fmla="*/ 11430 w 259080"/>
                <a:gd name="connsiteY11" fmla="*/ 11430 h 805052"/>
                <a:gd name="connsiteX12" fmla="*/ 11430 w 259080"/>
                <a:gd name="connsiteY12" fmla="*/ 31813 h 805052"/>
                <a:gd name="connsiteX13" fmla="*/ 44768 w 259080"/>
                <a:gd name="connsiteY13" fmla="*/ 31813 h 805052"/>
                <a:gd name="connsiteX14" fmla="*/ 44768 w 259080"/>
                <a:gd name="connsiteY14" fmla="*/ 61341 h 805052"/>
                <a:gd name="connsiteX15" fmla="*/ 33338 w 259080"/>
                <a:gd name="connsiteY15" fmla="*/ 61341 h 805052"/>
                <a:gd name="connsiteX16" fmla="*/ 33338 w 259080"/>
                <a:gd name="connsiteY16" fmla="*/ 43243 h 805052"/>
                <a:gd name="connsiteX17" fmla="*/ 0 w 259080"/>
                <a:gd name="connsiteY17" fmla="*/ 43243 h 805052"/>
                <a:gd name="connsiteX18" fmla="*/ 0 w 259080"/>
                <a:gd name="connsiteY18" fmla="*/ 0 h 805052"/>
                <a:gd name="connsiteX19" fmla="*/ 259080 w 259080"/>
                <a:gd name="connsiteY19" fmla="*/ 0 h 805052"/>
                <a:gd name="connsiteX20" fmla="*/ 259080 w 259080"/>
                <a:gd name="connsiteY20" fmla="*/ 36862 h 805052"/>
                <a:gd name="connsiteX21" fmla="*/ 220980 w 259080"/>
                <a:gd name="connsiteY21" fmla="*/ 36862 h 805052"/>
                <a:gd name="connsiteX22" fmla="*/ 220980 w 259080"/>
                <a:gd name="connsiteY22" fmla="*/ 92107 h 805052"/>
                <a:gd name="connsiteX23" fmla="*/ 251175 w 259080"/>
                <a:gd name="connsiteY23" fmla="*/ 92107 h 805052"/>
                <a:gd name="connsiteX24" fmla="*/ 251175 w 259080"/>
                <a:gd name="connsiteY24" fmla="*/ 167069 h 805052"/>
                <a:gd name="connsiteX25" fmla="*/ 216218 w 259080"/>
                <a:gd name="connsiteY25" fmla="*/ 167069 h 805052"/>
                <a:gd name="connsiteX26" fmla="*/ 216218 w 259080"/>
                <a:gd name="connsiteY26" fmla="*/ 185833 h 805052"/>
                <a:gd name="connsiteX27" fmla="*/ 236887 w 259080"/>
                <a:gd name="connsiteY27" fmla="*/ 185833 h 8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9080" h="805052">
                  <a:moveTo>
                    <a:pt x="236887" y="805053"/>
                  </a:moveTo>
                  <a:lnTo>
                    <a:pt x="225457" y="805053"/>
                  </a:lnTo>
                  <a:lnTo>
                    <a:pt x="225457" y="197263"/>
                  </a:lnTo>
                  <a:lnTo>
                    <a:pt x="204788" y="197263"/>
                  </a:lnTo>
                  <a:lnTo>
                    <a:pt x="204788" y="155638"/>
                  </a:lnTo>
                  <a:lnTo>
                    <a:pt x="239744" y="155638"/>
                  </a:lnTo>
                  <a:lnTo>
                    <a:pt x="239744" y="103537"/>
                  </a:lnTo>
                  <a:lnTo>
                    <a:pt x="209550" y="103537"/>
                  </a:lnTo>
                  <a:lnTo>
                    <a:pt x="209550" y="25432"/>
                  </a:lnTo>
                  <a:lnTo>
                    <a:pt x="247650" y="25432"/>
                  </a:lnTo>
                  <a:lnTo>
                    <a:pt x="247650" y="11430"/>
                  </a:lnTo>
                  <a:lnTo>
                    <a:pt x="11430" y="11430"/>
                  </a:lnTo>
                  <a:lnTo>
                    <a:pt x="11430" y="31813"/>
                  </a:lnTo>
                  <a:lnTo>
                    <a:pt x="44768" y="31813"/>
                  </a:lnTo>
                  <a:lnTo>
                    <a:pt x="44768" y="61341"/>
                  </a:lnTo>
                  <a:lnTo>
                    <a:pt x="33338" y="61341"/>
                  </a:lnTo>
                  <a:lnTo>
                    <a:pt x="33338" y="43243"/>
                  </a:lnTo>
                  <a:lnTo>
                    <a:pt x="0" y="43243"/>
                  </a:lnTo>
                  <a:lnTo>
                    <a:pt x="0" y="0"/>
                  </a:lnTo>
                  <a:lnTo>
                    <a:pt x="259080" y="0"/>
                  </a:lnTo>
                  <a:lnTo>
                    <a:pt x="259080" y="36862"/>
                  </a:lnTo>
                  <a:lnTo>
                    <a:pt x="220980" y="36862"/>
                  </a:lnTo>
                  <a:lnTo>
                    <a:pt x="220980" y="92107"/>
                  </a:lnTo>
                  <a:lnTo>
                    <a:pt x="251175" y="92107"/>
                  </a:lnTo>
                  <a:lnTo>
                    <a:pt x="251175" y="167069"/>
                  </a:lnTo>
                  <a:lnTo>
                    <a:pt x="216218" y="167069"/>
                  </a:lnTo>
                  <a:lnTo>
                    <a:pt x="216218" y="185833"/>
                  </a:lnTo>
                  <a:lnTo>
                    <a:pt x="236887" y="1858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FCEA55F-78F2-E438-66EE-A333B2345005}"/>
                </a:ext>
              </a:extLst>
            </p:cNvPr>
            <p:cNvSpPr/>
            <p:nvPr/>
          </p:nvSpPr>
          <p:spPr>
            <a:xfrm>
              <a:off x="5776912" y="5932784"/>
              <a:ext cx="344805" cy="85915"/>
            </a:xfrm>
            <a:custGeom>
              <a:avLst/>
              <a:gdLst>
                <a:gd name="connsiteX0" fmla="*/ 344805 w 344805"/>
                <a:gd name="connsiteY0" fmla="*/ 85916 h 85915"/>
                <a:gd name="connsiteX1" fmla="*/ 333375 w 344805"/>
                <a:gd name="connsiteY1" fmla="*/ 85916 h 85915"/>
                <a:gd name="connsiteX2" fmla="*/ 333375 w 344805"/>
                <a:gd name="connsiteY2" fmla="*/ 31337 h 85915"/>
                <a:gd name="connsiteX3" fmla="*/ 307943 w 344805"/>
                <a:gd name="connsiteY3" fmla="*/ 31337 h 85915"/>
                <a:gd name="connsiteX4" fmla="*/ 307943 w 344805"/>
                <a:gd name="connsiteY4" fmla="*/ 11430 h 85915"/>
                <a:gd name="connsiteX5" fmla="*/ 11430 w 344805"/>
                <a:gd name="connsiteY5" fmla="*/ 11430 h 85915"/>
                <a:gd name="connsiteX6" fmla="*/ 11430 w 344805"/>
                <a:gd name="connsiteY6" fmla="*/ 85916 h 85915"/>
                <a:gd name="connsiteX7" fmla="*/ 0 w 344805"/>
                <a:gd name="connsiteY7" fmla="*/ 85916 h 85915"/>
                <a:gd name="connsiteX8" fmla="*/ 0 w 344805"/>
                <a:gd name="connsiteY8" fmla="*/ 0 h 85915"/>
                <a:gd name="connsiteX9" fmla="*/ 319373 w 344805"/>
                <a:gd name="connsiteY9" fmla="*/ 0 h 85915"/>
                <a:gd name="connsiteX10" fmla="*/ 319373 w 344805"/>
                <a:gd name="connsiteY10" fmla="*/ 19907 h 85915"/>
                <a:gd name="connsiteX11" fmla="*/ 344805 w 344805"/>
                <a:gd name="connsiteY11" fmla="*/ 19907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4805" h="85915">
                  <a:moveTo>
                    <a:pt x="344805" y="85916"/>
                  </a:moveTo>
                  <a:lnTo>
                    <a:pt x="333375" y="85916"/>
                  </a:lnTo>
                  <a:lnTo>
                    <a:pt x="333375" y="31337"/>
                  </a:lnTo>
                  <a:lnTo>
                    <a:pt x="307943" y="31337"/>
                  </a:lnTo>
                  <a:lnTo>
                    <a:pt x="307943" y="11430"/>
                  </a:lnTo>
                  <a:lnTo>
                    <a:pt x="11430" y="11430"/>
                  </a:lnTo>
                  <a:lnTo>
                    <a:pt x="11430" y="85916"/>
                  </a:lnTo>
                  <a:lnTo>
                    <a:pt x="0" y="85916"/>
                  </a:lnTo>
                  <a:lnTo>
                    <a:pt x="0" y="0"/>
                  </a:lnTo>
                  <a:lnTo>
                    <a:pt x="319373" y="0"/>
                  </a:lnTo>
                  <a:lnTo>
                    <a:pt x="319373" y="19907"/>
                  </a:lnTo>
                  <a:lnTo>
                    <a:pt x="344805" y="19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5335F69-8AA7-E01E-E14B-F04882CB4F4E}"/>
                </a:ext>
              </a:extLst>
            </p:cNvPr>
            <p:cNvSpPr/>
            <p:nvPr/>
          </p:nvSpPr>
          <p:spPr>
            <a:xfrm>
              <a:off x="5808630" y="5327185"/>
              <a:ext cx="70770" cy="62293"/>
            </a:xfrm>
            <a:custGeom>
              <a:avLst/>
              <a:gdLst>
                <a:gd name="connsiteX0" fmla="*/ 70771 w 70770"/>
                <a:gd name="connsiteY0" fmla="*/ 62294 h 62293"/>
                <a:gd name="connsiteX1" fmla="*/ 0 w 70770"/>
                <a:gd name="connsiteY1" fmla="*/ 62294 h 62293"/>
                <a:gd name="connsiteX2" fmla="*/ 0 w 70770"/>
                <a:gd name="connsiteY2" fmla="*/ 0 h 62293"/>
                <a:gd name="connsiteX3" fmla="*/ 70771 w 70770"/>
                <a:gd name="connsiteY3" fmla="*/ 0 h 62293"/>
                <a:gd name="connsiteX4" fmla="*/ 70771 w 70770"/>
                <a:gd name="connsiteY4" fmla="*/ 11430 h 62293"/>
                <a:gd name="connsiteX5" fmla="*/ 11430 w 70770"/>
                <a:gd name="connsiteY5" fmla="*/ 11430 h 62293"/>
                <a:gd name="connsiteX6" fmla="*/ 11430 w 70770"/>
                <a:gd name="connsiteY6" fmla="*/ 50863 h 62293"/>
                <a:gd name="connsiteX7" fmla="*/ 70771 w 70770"/>
                <a:gd name="connsiteY7" fmla="*/ 50863 h 6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770" h="62293">
                  <a:moveTo>
                    <a:pt x="70771" y="62294"/>
                  </a:moveTo>
                  <a:lnTo>
                    <a:pt x="0" y="62294"/>
                  </a:lnTo>
                  <a:lnTo>
                    <a:pt x="0" y="0"/>
                  </a:lnTo>
                  <a:lnTo>
                    <a:pt x="70771" y="0"/>
                  </a:lnTo>
                  <a:lnTo>
                    <a:pt x="70771" y="11430"/>
                  </a:lnTo>
                  <a:lnTo>
                    <a:pt x="11430" y="11430"/>
                  </a:lnTo>
                  <a:lnTo>
                    <a:pt x="11430" y="50863"/>
                  </a:lnTo>
                  <a:lnTo>
                    <a:pt x="70771" y="508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1A75401-3192-FA03-96E5-FC1597FD24C6}"/>
                </a:ext>
              </a:extLst>
            </p:cNvPr>
            <p:cNvSpPr/>
            <p:nvPr/>
          </p:nvSpPr>
          <p:spPr>
            <a:xfrm>
              <a:off x="5782627" y="5235173"/>
              <a:ext cx="112109" cy="25431"/>
            </a:xfrm>
            <a:custGeom>
              <a:avLst/>
              <a:gdLst>
                <a:gd name="connsiteX0" fmla="*/ 112109 w 112109"/>
                <a:gd name="connsiteY0" fmla="*/ 25432 h 25431"/>
                <a:gd name="connsiteX1" fmla="*/ 0 w 112109"/>
                <a:gd name="connsiteY1" fmla="*/ 25432 h 25431"/>
                <a:gd name="connsiteX2" fmla="*/ 0 w 112109"/>
                <a:gd name="connsiteY2" fmla="*/ 14002 h 25431"/>
                <a:gd name="connsiteX3" fmla="*/ 100584 w 112109"/>
                <a:gd name="connsiteY3" fmla="*/ 14002 h 25431"/>
                <a:gd name="connsiteX4" fmla="*/ 100584 w 112109"/>
                <a:gd name="connsiteY4" fmla="*/ 11430 h 25431"/>
                <a:gd name="connsiteX5" fmla="*/ 0 w 112109"/>
                <a:gd name="connsiteY5" fmla="*/ 11430 h 25431"/>
                <a:gd name="connsiteX6" fmla="*/ 0 w 112109"/>
                <a:gd name="connsiteY6" fmla="*/ 0 h 25431"/>
                <a:gd name="connsiteX7" fmla="*/ 112109 w 112109"/>
                <a:gd name="connsiteY7" fmla="*/ 0 h 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109" h="25431">
                  <a:moveTo>
                    <a:pt x="112109" y="25432"/>
                  </a:moveTo>
                  <a:lnTo>
                    <a:pt x="0" y="25432"/>
                  </a:lnTo>
                  <a:lnTo>
                    <a:pt x="0" y="14002"/>
                  </a:lnTo>
                  <a:lnTo>
                    <a:pt x="100584" y="14002"/>
                  </a:lnTo>
                  <a:lnTo>
                    <a:pt x="100584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1210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755161F-E137-C95A-2B99-71FBEF82A6D0}"/>
                </a:ext>
              </a:extLst>
            </p:cNvPr>
            <p:cNvSpPr/>
            <p:nvPr/>
          </p:nvSpPr>
          <p:spPr>
            <a:xfrm>
              <a:off x="5707093" y="5055722"/>
              <a:ext cx="178117" cy="50196"/>
            </a:xfrm>
            <a:custGeom>
              <a:avLst/>
              <a:gdLst>
                <a:gd name="connsiteX0" fmla="*/ 178117 w 178117"/>
                <a:gd name="connsiteY0" fmla="*/ 50197 h 50196"/>
                <a:gd name="connsiteX1" fmla="*/ 166688 w 178117"/>
                <a:gd name="connsiteY1" fmla="*/ 50197 h 50196"/>
                <a:gd name="connsiteX2" fmla="*/ 89059 w 178117"/>
                <a:gd name="connsiteY2" fmla="*/ 11430 h 50196"/>
                <a:gd name="connsiteX3" fmla="*/ 11430 w 178117"/>
                <a:gd name="connsiteY3" fmla="*/ 50197 h 50196"/>
                <a:gd name="connsiteX4" fmla="*/ 0 w 178117"/>
                <a:gd name="connsiteY4" fmla="*/ 50197 h 50196"/>
                <a:gd name="connsiteX5" fmla="*/ 89059 w 178117"/>
                <a:gd name="connsiteY5" fmla="*/ 0 h 50196"/>
                <a:gd name="connsiteX6" fmla="*/ 178117 w 178117"/>
                <a:gd name="connsiteY6" fmla="*/ 50197 h 5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7" h="50196">
                  <a:moveTo>
                    <a:pt x="178117" y="50197"/>
                  </a:moveTo>
                  <a:lnTo>
                    <a:pt x="166688" y="50197"/>
                  </a:lnTo>
                  <a:cubicBezTo>
                    <a:pt x="166688" y="29242"/>
                    <a:pt x="131159" y="11430"/>
                    <a:pt x="89059" y="11430"/>
                  </a:cubicBezTo>
                  <a:cubicBezTo>
                    <a:pt x="46958" y="11430"/>
                    <a:pt x="11430" y="29146"/>
                    <a:pt x="11430" y="50197"/>
                  </a:cubicBezTo>
                  <a:lnTo>
                    <a:pt x="0" y="50197"/>
                  </a:lnTo>
                  <a:cubicBezTo>
                    <a:pt x="0" y="22098"/>
                    <a:pt x="39148" y="0"/>
                    <a:pt x="89059" y="0"/>
                  </a:cubicBezTo>
                  <a:cubicBezTo>
                    <a:pt x="138970" y="0"/>
                    <a:pt x="178117" y="22098"/>
                    <a:pt x="178117" y="501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65DB42C-404F-2399-B8B0-53609F363BDE}"/>
                </a:ext>
              </a:extLst>
            </p:cNvPr>
            <p:cNvSpPr/>
            <p:nvPr/>
          </p:nvSpPr>
          <p:spPr>
            <a:xfrm>
              <a:off x="5923882" y="5260510"/>
              <a:ext cx="159734" cy="662177"/>
            </a:xfrm>
            <a:custGeom>
              <a:avLst/>
              <a:gdLst>
                <a:gd name="connsiteX0" fmla="*/ 159734 w 159734"/>
                <a:gd name="connsiteY0" fmla="*/ 662178 h 662177"/>
                <a:gd name="connsiteX1" fmla="*/ 148304 w 159734"/>
                <a:gd name="connsiteY1" fmla="*/ 662178 h 662177"/>
                <a:gd name="connsiteX2" fmla="*/ 148304 w 159734"/>
                <a:gd name="connsiteY2" fmla="*/ 11430 h 662177"/>
                <a:gd name="connsiteX3" fmla="*/ 0 w 159734"/>
                <a:gd name="connsiteY3" fmla="*/ 11430 h 662177"/>
                <a:gd name="connsiteX4" fmla="*/ 0 w 159734"/>
                <a:gd name="connsiteY4" fmla="*/ 0 h 662177"/>
                <a:gd name="connsiteX5" fmla="*/ 159734 w 159734"/>
                <a:gd name="connsiteY5" fmla="*/ 0 h 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734" h="662177">
                  <a:moveTo>
                    <a:pt x="159734" y="662178"/>
                  </a:moveTo>
                  <a:lnTo>
                    <a:pt x="148304" y="662178"/>
                  </a:lnTo>
                  <a:lnTo>
                    <a:pt x="148304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5973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96101F4-0891-5B32-8970-88EAB5C87743}"/>
                </a:ext>
              </a:extLst>
            </p:cNvPr>
            <p:cNvSpPr/>
            <p:nvPr/>
          </p:nvSpPr>
          <p:spPr>
            <a:xfrm>
              <a:off x="6095999" y="5260510"/>
              <a:ext cx="262223" cy="662177"/>
            </a:xfrm>
            <a:custGeom>
              <a:avLst/>
              <a:gdLst>
                <a:gd name="connsiteX0" fmla="*/ 11430 w 262223"/>
                <a:gd name="connsiteY0" fmla="*/ 662178 h 662177"/>
                <a:gd name="connsiteX1" fmla="*/ 0 w 262223"/>
                <a:gd name="connsiteY1" fmla="*/ 662178 h 662177"/>
                <a:gd name="connsiteX2" fmla="*/ 0 w 262223"/>
                <a:gd name="connsiteY2" fmla="*/ 0 h 662177"/>
                <a:gd name="connsiteX3" fmla="*/ 262223 w 262223"/>
                <a:gd name="connsiteY3" fmla="*/ 0 h 662177"/>
                <a:gd name="connsiteX4" fmla="*/ 262223 w 262223"/>
                <a:gd name="connsiteY4" fmla="*/ 578834 h 662177"/>
                <a:gd name="connsiteX5" fmla="*/ 250793 w 262223"/>
                <a:gd name="connsiteY5" fmla="*/ 578834 h 662177"/>
                <a:gd name="connsiteX6" fmla="*/ 250793 w 262223"/>
                <a:gd name="connsiteY6" fmla="*/ 11430 h 662177"/>
                <a:gd name="connsiteX7" fmla="*/ 11430 w 262223"/>
                <a:gd name="connsiteY7" fmla="*/ 11430 h 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223" h="662177">
                  <a:moveTo>
                    <a:pt x="11430" y="662178"/>
                  </a:moveTo>
                  <a:lnTo>
                    <a:pt x="0" y="662178"/>
                  </a:lnTo>
                  <a:lnTo>
                    <a:pt x="0" y="0"/>
                  </a:lnTo>
                  <a:lnTo>
                    <a:pt x="262223" y="0"/>
                  </a:lnTo>
                  <a:lnTo>
                    <a:pt x="262223" y="578834"/>
                  </a:lnTo>
                  <a:lnTo>
                    <a:pt x="250793" y="578834"/>
                  </a:lnTo>
                  <a:lnTo>
                    <a:pt x="25079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EC17B5B-E8A0-14E2-297A-DFA6408BA201}"/>
                </a:ext>
              </a:extLst>
            </p:cNvPr>
            <p:cNvSpPr/>
            <p:nvPr/>
          </p:nvSpPr>
          <p:spPr>
            <a:xfrm>
              <a:off x="6132480" y="5852679"/>
              <a:ext cx="673417" cy="166020"/>
            </a:xfrm>
            <a:custGeom>
              <a:avLst/>
              <a:gdLst>
                <a:gd name="connsiteX0" fmla="*/ 673418 w 673417"/>
                <a:gd name="connsiteY0" fmla="*/ 166021 h 166020"/>
                <a:gd name="connsiteX1" fmla="*/ 661988 w 673417"/>
                <a:gd name="connsiteY1" fmla="*/ 166021 h 166020"/>
                <a:gd name="connsiteX2" fmla="*/ 661988 w 673417"/>
                <a:gd name="connsiteY2" fmla="*/ 91535 h 166020"/>
                <a:gd name="connsiteX3" fmla="*/ 601694 w 673417"/>
                <a:gd name="connsiteY3" fmla="*/ 91535 h 166020"/>
                <a:gd name="connsiteX4" fmla="*/ 601694 w 673417"/>
                <a:gd name="connsiteY4" fmla="*/ 63818 h 166020"/>
                <a:gd name="connsiteX5" fmla="*/ 261938 w 673417"/>
                <a:gd name="connsiteY5" fmla="*/ 63818 h 166020"/>
                <a:gd name="connsiteX6" fmla="*/ 261938 w 673417"/>
                <a:gd name="connsiteY6" fmla="*/ 11430 h 166020"/>
                <a:gd name="connsiteX7" fmla="*/ 100298 w 673417"/>
                <a:gd name="connsiteY7" fmla="*/ 11430 h 166020"/>
                <a:gd name="connsiteX8" fmla="*/ 100298 w 673417"/>
                <a:gd name="connsiteY8" fmla="*/ 41624 h 166020"/>
                <a:gd name="connsiteX9" fmla="*/ 11430 w 673417"/>
                <a:gd name="connsiteY9" fmla="*/ 41624 h 166020"/>
                <a:gd name="connsiteX10" fmla="*/ 11430 w 673417"/>
                <a:gd name="connsiteY10" fmla="*/ 166021 h 166020"/>
                <a:gd name="connsiteX11" fmla="*/ 0 w 673417"/>
                <a:gd name="connsiteY11" fmla="*/ 166021 h 166020"/>
                <a:gd name="connsiteX12" fmla="*/ 0 w 673417"/>
                <a:gd name="connsiteY12" fmla="*/ 30194 h 166020"/>
                <a:gd name="connsiteX13" fmla="*/ 88964 w 673417"/>
                <a:gd name="connsiteY13" fmla="*/ 30194 h 166020"/>
                <a:gd name="connsiteX14" fmla="*/ 88964 w 673417"/>
                <a:gd name="connsiteY14" fmla="*/ 0 h 166020"/>
                <a:gd name="connsiteX15" fmla="*/ 273368 w 673417"/>
                <a:gd name="connsiteY15" fmla="*/ 0 h 166020"/>
                <a:gd name="connsiteX16" fmla="*/ 273368 w 673417"/>
                <a:gd name="connsiteY16" fmla="*/ 52388 h 166020"/>
                <a:gd name="connsiteX17" fmla="*/ 613125 w 673417"/>
                <a:gd name="connsiteY17" fmla="*/ 52388 h 166020"/>
                <a:gd name="connsiteX18" fmla="*/ 613125 w 673417"/>
                <a:gd name="connsiteY18" fmla="*/ 80105 h 166020"/>
                <a:gd name="connsiteX19" fmla="*/ 673418 w 673417"/>
                <a:gd name="connsiteY19" fmla="*/ 80105 h 16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3417" h="166020">
                  <a:moveTo>
                    <a:pt x="673418" y="166021"/>
                  </a:moveTo>
                  <a:lnTo>
                    <a:pt x="661988" y="166021"/>
                  </a:lnTo>
                  <a:lnTo>
                    <a:pt x="661988" y="91535"/>
                  </a:lnTo>
                  <a:lnTo>
                    <a:pt x="601694" y="91535"/>
                  </a:lnTo>
                  <a:lnTo>
                    <a:pt x="601694" y="63818"/>
                  </a:lnTo>
                  <a:lnTo>
                    <a:pt x="261938" y="63818"/>
                  </a:lnTo>
                  <a:lnTo>
                    <a:pt x="261938" y="11430"/>
                  </a:lnTo>
                  <a:lnTo>
                    <a:pt x="100298" y="11430"/>
                  </a:lnTo>
                  <a:lnTo>
                    <a:pt x="100298" y="41624"/>
                  </a:lnTo>
                  <a:lnTo>
                    <a:pt x="11430" y="41624"/>
                  </a:lnTo>
                  <a:lnTo>
                    <a:pt x="11430" y="166021"/>
                  </a:lnTo>
                  <a:lnTo>
                    <a:pt x="0" y="166021"/>
                  </a:lnTo>
                  <a:lnTo>
                    <a:pt x="0" y="30194"/>
                  </a:lnTo>
                  <a:lnTo>
                    <a:pt x="88964" y="30194"/>
                  </a:lnTo>
                  <a:lnTo>
                    <a:pt x="88964" y="0"/>
                  </a:lnTo>
                  <a:lnTo>
                    <a:pt x="273368" y="0"/>
                  </a:lnTo>
                  <a:lnTo>
                    <a:pt x="273368" y="52388"/>
                  </a:lnTo>
                  <a:lnTo>
                    <a:pt x="613125" y="52388"/>
                  </a:lnTo>
                  <a:lnTo>
                    <a:pt x="613125" y="80105"/>
                  </a:lnTo>
                  <a:lnTo>
                    <a:pt x="673418" y="801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A386AF0-8BD5-56AD-B5CE-A40B5195F6E9}"/>
                </a:ext>
              </a:extLst>
            </p:cNvPr>
            <p:cNvSpPr/>
            <p:nvPr/>
          </p:nvSpPr>
          <p:spPr>
            <a:xfrm>
              <a:off x="6419849" y="5843154"/>
              <a:ext cx="203453" cy="51720"/>
            </a:xfrm>
            <a:custGeom>
              <a:avLst/>
              <a:gdLst>
                <a:gd name="connsiteX0" fmla="*/ 203454 w 203453"/>
                <a:gd name="connsiteY0" fmla="*/ 51721 h 51720"/>
                <a:gd name="connsiteX1" fmla="*/ 192119 w 203453"/>
                <a:gd name="connsiteY1" fmla="*/ 51721 h 51720"/>
                <a:gd name="connsiteX2" fmla="*/ 192119 w 203453"/>
                <a:gd name="connsiteY2" fmla="*/ 11430 h 51720"/>
                <a:gd name="connsiteX3" fmla="*/ 11430 w 203453"/>
                <a:gd name="connsiteY3" fmla="*/ 11430 h 51720"/>
                <a:gd name="connsiteX4" fmla="*/ 11430 w 203453"/>
                <a:gd name="connsiteY4" fmla="*/ 51721 h 51720"/>
                <a:gd name="connsiteX5" fmla="*/ 0 w 203453"/>
                <a:gd name="connsiteY5" fmla="*/ 51721 h 51720"/>
                <a:gd name="connsiteX6" fmla="*/ 0 w 203453"/>
                <a:gd name="connsiteY6" fmla="*/ 0 h 51720"/>
                <a:gd name="connsiteX7" fmla="*/ 203454 w 203453"/>
                <a:gd name="connsiteY7" fmla="*/ 0 h 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453" h="51720">
                  <a:moveTo>
                    <a:pt x="203454" y="51721"/>
                  </a:moveTo>
                  <a:lnTo>
                    <a:pt x="192119" y="51721"/>
                  </a:lnTo>
                  <a:lnTo>
                    <a:pt x="192119" y="11430"/>
                  </a:lnTo>
                  <a:lnTo>
                    <a:pt x="11430" y="11430"/>
                  </a:lnTo>
                  <a:lnTo>
                    <a:pt x="11430" y="51721"/>
                  </a:lnTo>
                  <a:lnTo>
                    <a:pt x="0" y="51721"/>
                  </a:lnTo>
                  <a:lnTo>
                    <a:pt x="0" y="0"/>
                  </a:lnTo>
                  <a:lnTo>
                    <a:pt x="2034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16BA478-F232-3905-0A30-C625162B1910}"/>
                </a:ext>
              </a:extLst>
            </p:cNvPr>
            <p:cNvSpPr/>
            <p:nvPr/>
          </p:nvSpPr>
          <p:spPr>
            <a:xfrm>
              <a:off x="6373177" y="5583597"/>
              <a:ext cx="340613" cy="128111"/>
            </a:xfrm>
            <a:custGeom>
              <a:avLst/>
              <a:gdLst>
                <a:gd name="connsiteX0" fmla="*/ 340614 w 340613"/>
                <a:gd name="connsiteY0" fmla="*/ 128111 h 128111"/>
                <a:gd name="connsiteX1" fmla="*/ 0 w 340613"/>
                <a:gd name="connsiteY1" fmla="*/ 128111 h 128111"/>
                <a:gd name="connsiteX2" fmla="*/ 0 w 340613"/>
                <a:gd name="connsiteY2" fmla="*/ 116681 h 128111"/>
                <a:gd name="connsiteX3" fmla="*/ 329279 w 340613"/>
                <a:gd name="connsiteY3" fmla="*/ 116681 h 128111"/>
                <a:gd name="connsiteX4" fmla="*/ 329279 w 340613"/>
                <a:gd name="connsiteY4" fmla="*/ 11430 h 128111"/>
                <a:gd name="connsiteX5" fmla="*/ 0 w 340613"/>
                <a:gd name="connsiteY5" fmla="*/ 11430 h 128111"/>
                <a:gd name="connsiteX6" fmla="*/ 0 w 340613"/>
                <a:gd name="connsiteY6" fmla="*/ 0 h 128111"/>
                <a:gd name="connsiteX7" fmla="*/ 340614 w 340613"/>
                <a:gd name="connsiteY7" fmla="*/ 0 h 1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613" h="128111">
                  <a:moveTo>
                    <a:pt x="340614" y="128111"/>
                  </a:moveTo>
                  <a:lnTo>
                    <a:pt x="0" y="128111"/>
                  </a:lnTo>
                  <a:lnTo>
                    <a:pt x="0" y="116681"/>
                  </a:lnTo>
                  <a:lnTo>
                    <a:pt x="329279" y="116681"/>
                  </a:lnTo>
                  <a:lnTo>
                    <a:pt x="3292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406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56B9E0A-3C04-F3B9-7C73-5794058CF561}"/>
                </a:ext>
              </a:extLst>
            </p:cNvPr>
            <p:cNvSpPr/>
            <p:nvPr/>
          </p:nvSpPr>
          <p:spPr>
            <a:xfrm>
              <a:off x="6373177" y="5719519"/>
              <a:ext cx="340613" cy="152304"/>
            </a:xfrm>
            <a:custGeom>
              <a:avLst/>
              <a:gdLst>
                <a:gd name="connsiteX0" fmla="*/ 340614 w 340613"/>
                <a:gd name="connsiteY0" fmla="*/ 152305 h 152304"/>
                <a:gd name="connsiteX1" fmla="*/ 329279 w 340613"/>
                <a:gd name="connsiteY1" fmla="*/ 152305 h 152304"/>
                <a:gd name="connsiteX2" fmla="*/ 329279 w 340613"/>
                <a:gd name="connsiteY2" fmla="*/ 11430 h 152304"/>
                <a:gd name="connsiteX3" fmla="*/ 0 w 340613"/>
                <a:gd name="connsiteY3" fmla="*/ 11430 h 152304"/>
                <a:gd name="connsiteX4" fmla="*/ 0 w 340613"/>
                <a:gd name="connsiteY4" fmla="*/ 0 h 152304"/>
                <a:gd name="connsiteX5" fmla="*/ 340614 w 340613"/>
                <a:gd name="connsiteY5" fmla="*/ 0 h 15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613" h="152304">
                  <a:moveTo>
                    <a:pt x="340614" y="152305"/>
                  </a:moveTo>
                  <a:lnTo>
                    <a:pt x="329279" y="152305"/>
                  </a:lnTo>
                  <a:lnTo>
                    <a:pt x="3292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406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E37644A-F0E6-2E1C-90D8-32A8B75784BF}"/>
                </a:ext>
              </a:extLst>
            </p:cNvPr>
            <p:cNvSpPr/>
            <p:nvPr/>
          </p:nvSpPr>
          <p:spPr>
            <a:xfrm>
              <a:off x="6636733" y="5879635"/>
              <a:ext cx="469201" cy="139065"/>
            </a:xfrm>
            <a:custGeom>
              <a:avLst/>
              <a:gdLst>
                <a:gd name="connsiteX0" fmla="*/ 469202 w 469201"/>
                <a:gd name="connsiteY0" fmla="*/ 139065 h 139065"/>
                <a:gd name="connsiteX1" fmla="*/ 457771 w 469201"/>
                <a:gd name="connsiteY1" fmla="*/ 139065 h 139065"/>
                <a:gd name="connsiteX2" fmla="*/ 457771 w 469201"/>
                <a:gd name="connsiteY2" fmla="*/ 48768 h 139065"/>
                <a:gd name="connsiteX3" fmla="*/ 426053 w 469201"/>
                <a:gd name="connsiteY3" fmla="*/ 48768 h 139065"/>
                <a:gd name="connsiteX4" fmla="*/ 426053 w 469201"/>
                <a:gd name="connsiteY4" fmla="*/ 28956 h 139065"/>
                <a:gd name="connsiteX5" fmla="*/ 232410 w 469201"/>
                <a:gd name="connsiteY5" fmla="*/ 28956 h 139065"/>
                <a:gd name="connsiteX6" fmla="*/ 232410 w 469201"/>
                <a:gd name="connsiteY6" fmla="*/ 11430 h 139065"/>
                <a:gd name="connsiteX7" fmla="*/ 0 w 469201"/>
                <a:gd name="connsiteY7" fmla="*/ 11430 h 139065"/>
                <a:gd name="connsiteX8" fmla="*/ 0 w 469201"/>
                <a:gd name="connsiteY8" fmla="*/ 0 h 139065"/>
                <a:gd name="connsiteX9" fmla="*/ 243745 w 469201"/>
                <a:gd name="connsiteY9" fmla="*/ 0 h 139065"/>
                <a:gd name="connsiteX10" fmla="*/ 243745 w 469201"/>
                <a:gd name="connsiteY10" fmla="*/ 17526 h 139065"/>
                <a:gd name="connsiteX11" fmla="*/ 437483 w 469201"/>
                <a:gd name="connsiteY11" fmla="*/ 17526 h 139065"/>
                <a:gd name="connsiteX12" fmla="*/ 437483 w 469201"/>
                <a:gd name="connsiteY12" fmla="*/ 37338 h 139065"/>
                <a:gd name="connsiteX13" fmla="*/ 469202 w 469201"/>
                <a:gd name="connsiteY13" fmla="*/ 37338 h 13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9201" h="139065">
                  <a:moveTo>
                    <a:pt x="469202" y="139065"/>
                  </a:moveTo>
                  <a:lnTo>
                    <a:pt x="457771" y="139065"/>
                  </a:lnTo>
                  <a:lnTo>
                    <a:pt x="457771" y="48768"/>
                  </a:lnTo>
                  <a:lnTo>
                    <a:pt x="426053" y="48768"/>
                  </a:lnTo>
                  <a:lnTo>
                    <a:pt x="426053" y="28956"/>
                  </a:lnTo>
                  <a:lnTo>
                    <a:pt x="232410" y="28956"/>
                  </a:lnTo>
                  <a:lnTo>
                    <a:pt x="232410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243745" y="0"/>
                  </a:lnTo>
                  <a:lnTo>
                    <a:pt x="243745" y="17526"/>
                  </a:lnTo>
                  <a:lnTo>
                    <a:pt x="437483" y="17526"/>
                  </a:lnTo>
                  <a:lnTo>
                    <a:pt x="437483" y="37338"/>
                  </a:lnTo>
                  <a:lnTo>
                    <a:pt x="469202" y="37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D9718F9-6353-8A54-7750-0438EA019381}"/>
                </a:ext>
              </a:extLst>
            </p:cNvPr>
            <p:cNvSpPr/>
            <p:nvPr/>
          </p:nvSpPr>
          <p:spPr>
            <a:xfrm>
              <a:off x="6388131" y="4533466"/>
              <a:ext cx="325659" cy="1043939"/>
            </a:xfrm>
            <a:custGeom>
              <a:avLst/>
              <a:gdLst>
                <a:gd name="connsiteX0" fmla="*/ 11334 w 325659"/>
                <a:gd name="connsiteY0" fmla="*/ 1043940 h 1043939"/>
                <a:gd name="connsiteX1" fmla="*/ 0 w 325659"/>
                <a:gd name="connsiteY1" fmla="*/ 1043940 h 1043939"/>
                <a:gd name="connsiteX2" fmla="*/ 0 w 325659"/>
                <a:gd name="connsiteY2" fmla="*/ 387287 h 1043939"/>
                <a:gd name="connsiteX3" fmla="*/ 31718 w 325659"/>
                <a:gd name="connsiteY3" fmla="*/ 387287 h 1043939"/>
                <a:gd name="connsiteX4" fmla="*/ 31718 w 325659"/>
                <a:gd name="connsiteY4" fmla="*/ 56959 h 1043939"/>
                <a:gd name="connsiteX5" fmla="*/ 235839 w 325659"/>
                <a:gd name="connsiteY5" fmla="*/ 0 h 1043939"/>
                <a:gd name="connsiteX6" fmla="*/ 325659 w 325659"/>
                <a:gd name="connsiteY6" fmla="*/ 611314 h 1043939"/>
                <a:gd name="connsiteX7" fmla="*/ 325659 w 325659"/>
                <a:gd name="connsiteY7" fmla="*/ 1037558 h 1043939"/>
                <a:gd name="connsiteX8" fmla="*/ 314325 w 325659"/>
                <a:gd name="connsiteY8" fmla="*/ 1037558 h 1043939"/>
                <a:gd name="connsiteX9" fmla="*/ 314325 w 325659"/>
                <a:gd name="connsiteY9" fmla="*/ 612172 h 1043939"/>
                <a:gd name="connsiteX10" fmla="*/ 226409 w 325659"/>
                <a:gd name="connsiteY10" fmla="*/ 14573 h 1043939"/>
                <a:gd name="connsiteX11" fmla="*/ 43148 w 325659"/>
                <a:gd name="connsiteY11" fmla="*/ 65627 h 1043939"/>
                <a:gd name="connsiteX12" fmla="*/ 43148 w 325659"/>
                <a:gd name="connsiteY12" fmla="*/ 398812 h 1043939"/>
                <a:gd name="connsiteX13" fmla="*/ 11334 w 325659"/>
                <a:gd name="connsiteY13" fmla="*/ 398812 h 104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659" h="1043939">
                  <a:moveTo>
                    <a:pt x="11334" y="1043940"/>
                  </a:moveTo>
                  <a:lnTo>
                    <a:pt x="0" y="1043940"/>
                  </a:lnTo>
                  <a:lnTo>
                    <a:pt x="0" y="387287"/>
                  </a:lnTo>
                  <a:lnTo>
                    <a:pt x="31718" y="387287"/>
                  </a:lnTo>
                  <a:lnTo>
                    <a:pt x="31718" y="56959"/>
                  </a:lnTo>
                  <a:lnTo>
                    <a:pt x="235839" y="0"/>
                  </a:lnTo>
                  <a:lnTo>
                    <a:pt x="325659" y="611314"/>
                  </a:lnTo>
                  <a:lnTo>
                    <a:pt x="325659" y="1037558"/>
                  </a:lnTo>
                  <a:lnTo>
                    <a:pt x="314325" y="1037558"/>
                  </a:lnTo>
                  <a:lnTo>
                    <a:pt x="314325" y="612172"/>
                  </a:lnTo>
                  <a:lnTo>
                    <a:pt x="226409" y="14573"/>
                  </a:lnTo>
                  <a:lnTo>
                    <a:pt x="43148" y="65627"/>
                  </a:lnTo>
                  <a:lnTo>
                    <a:pt x="43148" y="398812"/>
                  </a:lnTo>
                  <a:lnTo>
                    <a:pt x="11334" y="398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F63E696-DA6E-E61A-BDBF-67581D1279ED}"/>
                </a:ext>
              </a:extLst>
            </p:cNvPr>
            <p:cNvSpPr/>
            <p:nvPr/>
          </p:nvSpPr>
          <p:spPr>
            <a:xfrm>
              <a:off x="6345268" y="4614048"/>
              <a:ext cx="63150" cy="633793"/>
            </a:xfrm>
            <a:custGeom>
              <a:avLst/>
              <a:gdLst>
                <a:gd name="connsiteX0" fmla="*/ 11334 w 63150"/>
                <a:gd name="connsiteY0" fmla="*/ 633793 h 633793"/>
                <a:gd name="connsiteX1" fmla="*/ 0 w 63150"/>
                <a:gd name="connsiteY1" fmla="*/ 633793 h 633793"/>
                <a:gd name="connsiteX2" fmla="*/ 0 w 63150"/>
                <a:gd name="connsiteY2" fmla="*/ 0 h 633793"/>
                <a:gd name="connsiteX3" fmla="*/ 63151 w 63150"/>
                <a:gd name="connsiteY3" fmla="*/ 3524 h 633793"/>
                <a:gd name="connsiteX4" fmla="*/ 62484 w 63150"/>
                <a:gd name="connsiteY4" fmla="*/ 14954 h 633793"/>
                <a:gd name="connsiteX5" fmla="*/ 11334 w 63150"/>
                <a:gd name="connsiteY5" fmla="*/ 12097 h 63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50" h="633793">
                  <a:moveTo>
                    <a:pt x="11334" y="633793"/>
                  </a:moveTo>
                  <a:lnTo>
                    <a:pt x="0" y="633793"/>
                  </a:lnTo>
                  <a:lnTo>
                    <a:pt x="0" y="0"/>
                  </a:lnTo>
                  <a:lnTo>
                    <a:pt x="63151" y="3524"/>
                  </a:lnTo>
                  <a:lnTo>
                    <a:pt x="62484" y="14954"/>
                  </a:lnTo>
                  <a:lnTo>
                    <a:pt x="11334" y="1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3837AE5-0277-0B59-69A5-6551D180BBFA}"/>
                </a:ext>
              </a:extLst>
            </p:cNvPr>
            <p:cNvSpPr/>
            <p:nvPr/>
          </p:nvSpPr>
          <p:spPr>
            <a:xfrm>
              <a:off x="5961030" y="4584235"/>
              <a:ext cx="325755" cy="663606"/>
            </a:xfrm>
            <a:custGeom>
              <a:avLst/>
              <a:gdLst>
                <a:gd name="connsiteX0" fmla="*/ 325755 w 325755"/>
                <a:gd name="connsiteY0" fmla="*/ 663607 h 663606"/>
                <a:gd name="connsiteX1" fmla="*/ 314325 w 325755"/>
                <a:gd name="connsiteY1" fmla="*/ 663607 h 663606"/>
                <a:gd name="connsiteX2" fmla="*/ 314325 w 325755"/>
                <a:gd name="connsiteY2" fmla="*/ 492442 h 663606"/>
                <a:gd name="connsiteX3" fmla="*/ 287369 w 325755"/>
                <a:gd name="connsiteY3" fmla="*/ 492442 h 663606"/>
                <a:gd name="connsiteX4" fmla="*/ 287369 w 325755"/>
                <a:gd name="connsiteY4" fmla="*/ 77438 h 663606"/>
                <a:gd name="connsiteX5" fmla="*/ 163068 w 325755"/>
                <a:gd name="connsiteY5" fmla="*/ 11430 h 663606"/>
                <a:gd name="connsiteX6" fmla="*/ 11430 w 325755"/>
                <a:gd name="connsiteY6" fmla="*/ 11430 h 663606"/>
                <a:gd name="connsiteX7" fmla="*/ 11430 w 325755"/>
                <a:gd name="connsiteY7" fmla="*/ 663607 h 663606"/>
                <a:gd name="connsiteX8" fmla="*/ 0 w 325755"/>
                <a:gd name="connsiteY8" fmla="*/ 663607 h 663606"/>
                <a:gd name="connsiteX9" fmla="*/ 0 w 325755"/>
                <a:gd name="connsiteY9" fmla="*/ 0 h 663606"/>
                <a:gd name="connsiteX10" fmla="*/ 165926 w 325755"/>
                <a:gd name="connsiteY10" fmla="*/ 0 h 663606"/>
                <a:gd name="connsiteX11" fmla="*/ 298800 w 325755"/>
                <a:gd name="connsiteY11" fmla="*/ 70580 h 663606"/>
                <a:gd name="connsiteX12" fmla="*/ 298800 w 325755"/>
                <a:gd name="connsiteY12" fmla="*/ 481013 h 663606"/>
                <a:gd name="connsiteX13" fmla="*/ 325755 w 325755"/>
                <a:gd name="connsiteY13" fmla="*/ 481013 h 66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755" h="663606">
                  <a:moveTo>
                    <a:pt x="325755" y="663607"/>
                  </a:moveTo>
                  <a:lnTo>
                    <a:pt x="314325" y="663607"/>
                  </a:lnTo>
                  <a:lnTo>
                    <a:pt x="314325" y="492442"/>
                  </a:lnTo>
                  <a:lnTo>
                    <a:pt x="287369" y="492442"/>
                  </a:lnTo>
                  <a:lnTo>
                    <a:pt x="287369" y="77438"/>
                  </a:lnTo>
                  <a:lnTo>
                    <a:pt x="163068" y="11430"/>
                  </a:lnTo>
                  <a:lnTo>
                    <a:pt x="11430" y="11430"/>
                  </a:lnTo>
                  <a:lnTo>
                    <a:pt x="11430" y="663607"/>
                  </a:lnTo>
                  <a:lnTo>
                    <a:pt x="0" y="663607"/>
                  </a:lnTo>
                  <a:lnTo>
                    <a:pt x="0" y="0"/>
                  </a:lnTo>
                  <a:lnTo>
                    <a:pt x="165926" y="0"/>
                  </a:lnTo>
                  <a:lnTo>
                    <a:pt x="298800" y="70580"/>
                  </a:lnTo>
                  <a:lnTo>
                    <a:pt x="298800" y="481013"/>
                  </a:lnTo>
                  <a:lnTo>
                    <a:pt x="325755" y="4810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A505FBE-3414-9C54-B5E1-218DD716F6FA}"/>
                </a:ext>
              </a:extLst>
            </p:cNvPr>
            <p:cNvSpPr/>
            <p:nvPr/>
          </p:nvSpPr>
          <p:spPr>
            <a:xfrm>
              <a:off x="6640543" y="4501653"/>
              <a:ext cx="182784" cy="967835"/>
            </a:xfrm>
            <a:custGeom>
              <a:avLst/>
              <a:gdLst>
                <a:gd name="connsiteX0" fmla="*/ 182784 w 182784"/>
                <a:gd name="connsiteY0" fmla="*/ 967835 h 967835"/>
                <a:gd name="connsiteX1" fmla="*/ 171450 w 182784"/>
                <a:gd name="connsiteY1" fmla="*/ 967835 h 967835"/>
                <a:gd name="connsiteX2" fmla="*/ 171450 w 182784"/>
                <a:gd name="connsiteY2" fmla="*/ 107823 h 967835"/>
                <a:gd name="connsiteX3" fmla="*/ 93440 w 182784"/>
                <a:gd name="connsiteY3" fmla="*/ 11525 h 967835"/>
                <a:gd name="connsiteX4" fmla="*/ 11334 w 182784"/>
                <a:gd name="connsiteY4" fmla="*/ 11525 h 967835"/>
                <a:gd name="connsiteX5" fmla="*/ 11334 w 182784"/>
                <a:gd name="connsiteY5" fmla="*/ 118491 h 967835"/>
                <a:gd name="connsiteX6" fmla="*/ 0 w 182784"/>
                <a:gd name="connsiteY6" fmla="*/ 118491 h 967835"/>
                <a:gd name="connsiteX7" fmla="*/ 0 w 182784"/>
                <a:gd name="connsiteY7" fmla="*/ 0 h 967835"/>
                <a:gd name="connsiteX8" fmla="*/ 98869 w 182784"/>
                <a:gd name="connsiteY8" fmla="*/ 0 h 967835"/>
                <a:gd name="connsiteX9" fmla="*/ 182784 w 182784"/>
                <a:gd name="connsiteY9" fmla="*/ 103727 h 96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84" h="967835">
                  <a:moveTo>
                    <a:pt x="182784" y="967835"/>
                  </a:moveTo>
                  <a:lnTo>
                    <a:pt x="171450" y="967835"/>
                  </a:lnTo>
                  <a:lnTo>
                    <a:pt x="171450" y="107823"/>
                  </a:lnTo>
                  <a:lnTo>
                    <a:pt x="93440" y="11525"/>
                  </a:lnTo>
                  <a:lnTo>
                    <a:pt x="11334" y="11525"/>
                  </a:lnTo>
                  <a:lnTo>
                    <a:pt x="11334" y="118491"/>
                  </a:lnTo>
                  <a:lnTo>
                    <a:pt x="0" y="118491"/>
                  </a:lnTo>
                  <a:lnTo>
                    <a:pt x="0" y="0"/>
                  </a:lnTo>
                  <a:lnTo>
                    <a:pt x="98869" y="0"/>
                  </a:lnTo>
                  <a:lnTo>
                    <a:pt x="182784" y="1037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4A77DE6-DA3E-2FC8-2B13-CA1101C6A7F6}"/>
                </a:ext>
              </a:extLst>
            </p:cNvPr>
            <p:cNvSpPr/>
            <p:nvPr/>
          </p:nvSpPr>
          <p:spPr>
            <a:xfrm>
              <a:off x="6727792" y="5481204"/>
              <a:ext cx="284511" cy="404145"/>
            </a:xfrm>
            <a:custGeom>
              <a:avLst/>
              <a:gdLst>
                <a:gd name="connsiteX0" fmla="*/ 284512 w 284511"/>
                <a:gd name="connsiteY0" fmla="*/ 404146 h 404145"/>
                <a:gd name="connsiteX1" fmla="*/ 273082 w 284511"/>
                <a:gd name="connsiteY1" fmla="*/ 404146 h 404145"/>
                <a:gd name="connsiteX2" fmla="*/ 273082 w 284511"/>
                <a:gd name="connsiteY2" fmla="*/ 344805 h 404145"/>
                <a:gd name="connsiteX3" fmla="*/ 236601 w 284511"/>
                <a:gd name="connsiteY3" fmla="*/ 344805 h 404145"/>
                <a:gd name="connsiteX4" fmla="*/ 236601 w 284511"/>
                <a:gd name="connsiteY4" fmla="*/ 11430 h 404145"/>
                <a:gd name="connsiteX5" fmla="*/ 11430 w 284511"/>
                <a:gd name="connsiteY5" fmla="*/ 11430 h 404145"/>
                <a:gd name="connsiteX6" fmla="*/ 11430 w 284511"/>
                <a:gd name="connsiteY6" fmla="*/ 88297 h 404145"/>
                <a:gd name="connsiteX7" fmla="*/ 0 w 284511"/>
                <a:gd name="connsiteY7" fmla="*/ 88297 h 404145"/>
                <a:gd name="connsiteX8" fmla="*/ 0 w 284511"/>
                <a:gd name="connsiteY8" fmla="*/ 0 h 404145"/>
                <a:gd name="connsiteX9" fmla="*/ 247936 w 284511"/>
                <a:gd name="connsiteY9" fmla="*/ 0 h 404145"/>
                <a:gd name="connsiteX10" fmla="*/ 247936 w 284511"/>
                <a:gd name="connsiteY10" fmla="*/ 333375 h 404145"/>
                <a:gd name="connsiteX11" fmla="*/ 284512 w 284511"/>
                <a:gd name="connsiteY11" fmla="*/ 333375 h 40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511" h="404145">
                  <a:moveTo>
                    <a:pt x="284512" y="404146"/>
                  </a:moveTo>
                  <a:lnTo>
                    <a:pt x="273082" y="404146"/>
                  </a:lnTo>
                  <a:lnTo>
                    <a:pt x="273082" y="344805"/>
                  </a:lnTo>
                  <a:lnTo>
                    <a:pt x="236601" y="344805"/>
                  </a:lnTo>
                  <a:lnTo>
                    <a:pt x="236601" y="11430"/>
                  </a:lnTo>
                  <a:lnTo>
                    <a:pt x="11430" y="11430"/>
                  </a:lnTo>
                  <a:lnTo>
                    <a:pt x="11430" y="88297"/>
                  </a:lnTo>
                  <a:lnTo>
                    <a:pt x="0" y="88297"/>
                  </a:lnTo>
                  <a:lnTo>
                    <a:pt x="0" y="0"/>
                  </a:lnTo>
                  <a:lnTo>
                    <a:pt x="247936" y="0"/>
                  </a:lnTo>
                  <a:lnTo>
                    <a:pt x="247936" y="333375"/>
                  </a:lnTo>
                  <a:lnTo>
                    <a:pt x="284512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7E6AC56-7555-62E8-1942-B82827766BAD}"/>
                </a:ext>
              </a:extLst>
            </p:cNvPr>
            <p:cNvSpPr/>
            <p:nvPr/>
          </p:nvSpPr>
          <p:spPr>
            <a:xfrm>
              <a:off x="6659593" y="4194567"/>
              <a:ext cx="286035" cy="664463"/>
            </a:xfrm>
            <a:custGeom>
              <a:avLst/>
              <a:gdLst>
                <a:gd name="connsiteX0" fmla="*/ 286036 w 286035"/>
                <a:gd name="connsiteY0" fmla="*/ 664464 h 664463"/>
                <a:gd name="connsiteX1" fmla="*/ 274606 w 286035"/>
                <a:gd name="connsiteY1" fmla="*/ 664464 h 664463"/>
                <a:gd name="connsiteX2" fmla="*/ 274606 w 286035"/>
                <a:gd name="connsiteY2" fmla="*/ 12954 h 664463"/>
                <a:gd name="connsiteX3" fmla="*/ 11334 w 286035"/>
                <a:gd name="connsiteY3" fmla="*/ 44863 h 664463"/>
                <a:gd name="connsiteX4" fmla="*/ 11334 w 286035"/>
                <a:gd name="connsiteY4" fmla="*/ 288988 h 664463"/>
                <a:gd name="connsiteX5" fmla="*/ 0 w 286035"/>
                <a:gd name="connsiteY5" fmla="*/ 288988 h 664463"/>
                <a:gd name="connsiteX6" fmla="*/ 0 w 286035"/>
                <a:gd name="connsiteY6" fmla="*/ 34766 h 664463"/>
                <a:gd name="connsiteX7" fmla="*/ 286036 w 286035"/>
                <a:gd name="connsiteY7" fmla="*/ 0 h 66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035" h="664463">
                  <a:moveTo>
                    <a:pt x="286036" y="664464"/>
                  </a:moveTo>
                  <a:lnTo>
                    <a:pt x="274606" y="664464"/>
                  </a:lnTo>
                  <a:lnTo>
                    <a:pt x="274606" y="12954"/>
                  </a:lnTo>
                  <a:lnTo>
                    <a:pt x="11334" y="44863"/>
                  </a:lnTo>
                  <a:lnTo>
                    <a:pt x="11334" y="288988"/>
                  </a:lnTo>
                  <a:lnTo>
                    <a:pt x="0" y="288988"/>
                  </a:lnTo>
                  <a:lnTo>
                    <a:pt x="0" y="34766"/>
                  </a:lnTo>
                  <a:lnTo>
                    <a:pt x="28603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3BC73A8-B59D-ABFB-EA37-4642DDC01125}"/>
                </a:ext>
              </a:extLst>
            </p:cNvPr>
            <p:cNvSpPr/>
            <p:nvPr/>
          </p:nvSpPr>
          <p:spPr>
            <a:xfrm rot="-415263">
              <a:off x="6664218" y="4245249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871BB39-DFAE-FD0D-1167-868BA0AE5D59}"/>
                </a:ext>
              </a:extLst>
            </p:cNvPr>
            <p:cNvSpPr/>
            <p:nvPr/>
          </p:nvSpPr>
          <p:spPr>
            <a:xfrm rot="-415263">
              <a:off x="6664219" y="4278586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8C9C1E-F1B9-808F-70DA-FC3D86819DD6}"/>
                </a:ext>
              </a:extLst>
            </p:cNvPr>
            <p:cNvSpPr/>
            <p:nvPr/>
          </p:nvSpPr>
          <p:spPr>
            <a:xfrm rot="-415263">
              <a:off x="6664219" y="4311923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B5597A3-BFB3-B194-081B-AD1C395274DA}"/>
                </a:ext>
              </a:extLst>
            </p:cNvPr>
            <p:cNvSpPr/>
            <p:nvPr/>
          </p:nvSpPr>
          <p:spPr>
            <a:xfrm rot="-415263">
              <a:off x="6664220" y="4345260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040FD29-AA1E-2905-2E91-BCE680278771}"/>
                </a:ext>
              </a:extLst>
            </p:cNvPr>
            <p:cNvSpPr/>
            <p:nvPr/>
          </p:nvSpPr>
          <p:spPr>
            <a:xfrm rot="-415263">
              <a:off x="6664220" y="4378597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A74B3C4-D595-C338-AFB3-C9372D5204DB}"/>
                </a:ext>
              </a:extLst>
            </p:cNvPr>
            <p:cNvSpPr/>
            <p:nvPr/>
          </p:nvSpPr>
          <p:spPr>
            <a:xfrm>
              <a:off x="6859618" y="4850935"/>
              <a:ext cx="551878" cy="759142"/>
            </a:xfrm>
            <a:custGeom>
              <a:avLst/>
              <a:gdLst>
                <a:gd name="connsiteX0" fmla="*/ 551688 w 551878"/>
                <a:gd name="connsiteY0" fmla="*/ 759143 h 759142"/>
                <a:gd name="connsiteX1" fmla="*/ 466725 w 551878"/>
                <a:gd name="connsiteY1" fmla="*/ 757047 h 759142"/>
                <a:gd name="connsiteX2" fmla="*/ 466725 w 551878"/>
                <a:gd name="connsiteY2" fmla="*/ 738569 h 759142"/>
                <a:gd name="connsiteX3" fmla="*/ 322231 w 551878"/>
                <a:gd name="connsiteY3" fmla="*/ 738569 h 759142"/>
                <a:gd name="connsiteX4" fmla="*/ 322231 w 551878"/>
                <a:gd name="connsiteY4" fmla="*/ 706755 h 759142"/>
                <a:gd name="connsiteX5" fmla="*/ 185738 w 551878"/>
                <a:gd name="connsiteY5" fmla="*/ 706755 h 759142"/>
                <a:gd name="connsiteX6" fmla="*/ 185738 w 551878"/>
                <a:gd name="connsiteY6" fmla="*/ 155734 h 759142"/>
                <a:gd name="connsiteX7" fmla="*/ 46196 w 551878"/>
                <a:gd name="connsiteY7" fmla="*/ 16192 h 759142"/>
                <a:gd name="connsiteX8" fmla="*/ 11334 w 551878"/>
                <a:gd name="connsiteY8" fmla="*/ 50959 h 759142"/>
                <a:gd name="connsiteX9" fmla="*/ 11334 w 551878"/>
                <a:gd name="connsiteY9" fmla="*/ 618554 h 759142"/>
                <a:gd name="connsiteX10" fmla="*/ 0 w 551878"/>
                <a:gd name="connsiteY10" fmla="*/ 618554 h 759142"/>
                <a:gd name="connsiteX11" fmla="*/ 0 w 551878"/>
                <a:gd name="connsiteY11" fmla="*/ 46196 h 759142"/>
                <a:gd name="connsiteX12" fmla="*/ 46196 w 551878"/>
                <a:gd name="connsiteY12" fmla="*/ 0 h 759142"/>
                <a:gd name="connsiteX13" fmla="*/ 197072 w 551878"/>
                <a:gd name="connsiteY13" fmla="*/ 150971 h 759142"/>
                <a:gd name="connsiteX14" fmla="*/ 197072 w 551878"/>
                <a:gd name="connsiteY14" fmla="*/ 695325 h 759142"/>
                <a:gd name="connsiteX15" fmla="*/ 333661 w 551878"/>
                <a:gd name="connsiteY15" fmla="*/ 695325 h 759142"/>
                <a:gd name="connsiteX16" fmla="*/ 333661 w 551878"/>
                <a:gd name="connsiteY16" fmla="*/ 727138 h 759142"/>
                <a:gd name="connsiteX17" fmla="*/ 478059 w 551878"/>
                <a:gd name="connsiteY17" fmla="*/ 727138 h 759142"/>
                <a:gd name="connsiteX18" fmla="*/ 478059 w 551878"/>
                <a:gd name="connsiteY18" fmla="*/ 745903 h 759142"/>
                <a:gd name="connsiteX19" fmla="*/ 551878 w 551878"/>
                <a:gd name="connsiteY19" fmla="*/ 747713 h 75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1878" h="759142">
                  <a:moveTo>
                    <a:pt x="551688" y="759143"/>
                  </a:moveTo>
                  <a:lnTo>
                    <a:pt x="466725" y="757047"/>
                  </a:lnTo>
                  <a:lnTo>
                    <a:pt x="466725" y="738569"/>
                  </a:lnTo>
                  <a:lnTo>
                    <a:pt x="322231" y="738569"/>
                  </a:lnTo>
                  <a:lnTo>
                    <a:pt x="322231" y="706755"/>
                  </a:lnTo>
                  <a:lnTo>
                    <a:pt x="185738" y="706755"/>
                  </a:lnTo>
                  <a:lnTo>
                    <a:pt x="185738" y="155734"/>
                  </a:lnTo>
                  <a:lnTo>
                    <a:pt x="46196" y="16192"/>
                  </a:lnTo>
                  <a:lnTo>
                    <a:pt x="11334" y="50959"/>
                  </a:lnTo>
                  <a:lnTo>
                    <a:pt x="11334" y="618554"/>
                  </a:lnTo>
                  <a:lnTo>
                    <a:pt x="0" y="618554"/>
                  </a:lnTo>
                  <a:lnTo>
                    <a:pt x="0" y="46196"/>
                  </a:lnTo>
                  <a:lnTo>
                    <a:pt x="46196" y="0"/>
                  </a:lnTo>
                  <a:lnTo>
                    <a:pt x="197072" y="150971"/>
                  </a:lnTo>
                  <a:lnTo>
                    <a:pt x="197072" y="695325"/>
                  </a:lnTo>
                  <a:lnTo>
                    <a:pt x="333661" y="695325"/>
                  </a:lnTo>
                  <a:lnTo>
                    <a:pt x="333661" y="727138"/>
                  </a:lnTo>
                  <a:lnTo>
                    <a:pt x="478059" y="727138"/>
                  </a:lnTo>
                  <a:lnTo>
                    <a:pt x="478059" y="745903"/>
                  </a:lnTo>
                  <a:lnTo>
                    <a:pt x="551878" y="7477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D8A4E3F-D328-B08F-58D1-EA48AA49641F}"/>
                </a:ext>
              </a:extLst>
            </p:cNvPr>
            <p:cNvSpPr/>
            <p:nvPr/>
          </p:nvSpPr>
          <p:spPr>
            <a:xfrm>
              <a:off x="7115174" y="5706660"/>
              <a:ext cx="468630" cy="312039"/>
            </a:xfrm>
            <a:custGeom>
              <a:avLst/>
              <a:gdLst>
                <a:gd name="connsiteX0" fmla="*/ 468630 w 468630"/>
                <a:gd name="connsiteY0" fmla="*/ 312039 h 312039"/>
                <a:gd name="connsiteX1" fmla="*/ 457200 w 468630"/>
                <a:gd name="connsiteY1" fmla="*/ 312039 h 312039"/>
                <a:gd name="connsiteX2" fmla="*/ 457200 w 468630"/>
                <a:gd name="connsiteY2" fmla="*/ 147923 h 312039"/>
                <a:gd name="connsiteX3" fmla="*/ 231743 w 468630"/>
                <a:gd name="connsiteY3" fmla="*/ 147923 h 312039"/>
                <a:gd name="connsiteX4" fmla="*/ 231743 w 468630"/>
                <a:gd name="connsiteY4" fmla="*/ 97631 h 312039"/>
                <a:gd name="connsiteX5" fmla="*/ 187357 w 468630"/>
                <a:gd name="connsiteY5" fmla="*/ 97631 h 312039"/>
                <a:gd name="connsiteX6" fmla="*/ 187357 w 468630"/>
                <a:gd name="connsiteY6" fmla="*/ 57436 h 312039"/>
                <a:gd name="connsiteX7" fmla="*/ 150781 w 468630"/>
                <a:gd name="connsiteY7" fmla="*/ 57436 h 312039"/>
                <a:gd name="connsiteX8" fmla="*/ 150781 w 468630"/>
                <a:gd name="connsiteY8" fmla="*/ 11430 h 312039"/>
                <a:gd name="connsiteX9" fmla="*/ 41529 w 468630"/>
                <a:gd name="connsiteY9" fmla="*/ 11430 h 312039"/>
                <a:gd name="connsiteX10" fmla="*/ 41529 w 468630"/>
                <a:gd name="connsiteY10" fmla="*/ 220980 h 312039"/>
                <a:gd name="connsiteX11" fmla="*/ 11430 w 468630"/>
                <a:gd name="connsiteY11" fmla="*/ 220980 h 312039"/>
                <a:gd name="connsiteX12" fmla="*/ 11430 w 468630"/>
                <a:gd name="connsiteY12" fmla="*/ 312039 h 312039"/>
                <a:gd name="connsiteX13" fmla="*/ 0 w 468630"/>
                <a:gd name="connsiteY13" fmla="*/ 312039 h 312039"/>
                <a:gd name="connsiteX14" fmla="*/ 0 w 468630"/>
                <a:gd name="connsiteY14" fmla="*/ 209550 h 312039"/>
                <a:gd name="connsiteX15" fmla="*/ 30194 w 468630"/>
                <a:gd name="connsiteY15" fmla="*/ 209550 h 312039"/>
                <a:gd name="connsiteX16" fmla="*/ 30194 w 468630"/>
                <a:gd name="connsiteY16" fmla="*/ 0 h 312039"/>
                <a:gd name="connsiteX17" fmla="*/ 162211 w 468630"/>
                <a:gd name="connsiteY17" fmla="*/ 0 h 312039"/>
                <a:gd name="connsiteX18" fmla="*/ 162211 w 468630"/>
                <a:gd name="connsiteY18" fmla="*/ 46006 h 312039"/>
                <a:gd name="connsiteX19" fmla="*/ 198691 w 468630"/>
                <a:gd name="connsiteY19" fmla="*/ 46006 h 312039"/>
                <a:gd name="connsiteX20" fmla="*/ 198691 w 468630"/>
                <a:gd name="connsiteY20" fmla="*/ 86201 h 312039"/>
                <a:gd name="connsiteX21" fmla="*/ 243174 w 468630"/>
                <a:gd name="connsiteY21" fmla="*/ 86201 h 312039"/>
                <a:gd name="connsiteX22" fmla="*/ 243174 w 468630"/>
                <a:gd name="connsiteY22" fmla="*/ 136493 h 312039"/>
                <a:gd name="connsiteX23" fmla="*/ 468630 w 468630"/>
                <a:gd name="connsiteY23" fmla="*/ 136493 h 312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8630" h="312039">
                  <a:moveTo>
                    <a:pt x="468630" y="312039"/>
                  </a:moveTo>
                  <a:lnTo>
                    <a:pt x="457200" y="312039"/>
                  </a:lnTo>
                  <a:lnTo>
                    <a:pt x="457200" y="147923"/>
                  </a:lnTo>
                  <a:lnTo>
                    <a:pt x="231743" y="147923"/>
                  </a:lnTo>
                  <a:lnTo>
                    <a:pt x="231743" y="97631"/>
                  </a:lnTo>
                  <a:lnTo>
                    <a:pt x="187357" y="97631"/>
                  </a:lnTo>
                  <a:lnTo>
                    <a:pt x="187357" y="57436"/>
                  </a:lnTo>
                  <a:lnTo>
                    <a:pt x="150781" y="57436"/>
                  </a:lnTo>
                  <a:lnTo>
                    <a:pt x="150781" y="11430"/>
                  </a:lnTo>
                  <a:lnTo>
                    <a:pt x="41529" y="11430"/>
                  </a:lnTo>
                  <a:lnTo>
                    <a:pt x="41529" y="220980"/>
                  </a:lnTo>
                  <a:lnTo>
                    <a:pt x="11430" y="220980"/>
                  </a:lnTo>
                  <a:lnTo>
                    <a:pt x="11430" y="312039"/>
                  </a:lnTo>
                  <a:lnTo>
                    <a:pt x="0" y="312039"/>
                  </a:lnTo>
                  <a:lnTo>
                    <a:pt x="0" y="209550"/>
                  </a:lnTo>
                  <a:lnTo>
                    <a:pt x="30194" y="209550"/>
                  </a:lnTo>
                  <a:lnTo>
                    <a:pt x="30194" y="0"/>
                  </a:lnTo>
                  <a:lnTo>
                    <a:pt x="162211" y="0"/>
                  </a:lnTo>
                  <a:lnTo>
                    <a:pt x="162211" y="46006"/>
                  </a:lnTo>
                  <a:lnTo>
                    <a:pt x="198691" y="46006"/>
                  </a:lnTo>
                  <a:lnTo>
                    <a:pt x="198691" y="86201"/>
                  </a:lnTo>
                  <a:lnTo>
                    <a:pt x="243174" y="86201"/>
                  </a:lnTo>
                  <a:lnTo>
                    <a:pt x="243174" y="136493"/>
                  </a:lnTo>
                  <a:lnTo>
                    <a:pt x="468630" y="1364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18A7C6B-0723-A4DE-3A89-D9484BA62364}"/>
                </a:ext>
              </a:extLst>
            </p:cNvPr>
            <p:cNvSpPr/>
            <p:nvPr/>
          </p:nvSpPr>
          <p:spPr>
            <a:xfrm>
              <a:off x="7286624" y="5641891"/>
              <a:ext cx="320992" cy="376808"/>
            </a:xfrm>
            <a:custGeom>
              <a:avLst/>
              <a:gdLst>
                <a:gd name="connsiteX0" fmla="*/ 320993 w 320992"/>
                <a:gd name="connsiteY0" fmla="*/ 376809 h 376808"/>
                <a:gd name="connsiteX1" fmla="*/ 309563 w 320992"/>
                <a:gd name="connsiteY1" fmla="*/ 376809 h 376808"/>
                <a:gd name="connsiteX2" fmla="*/ 309563 w 320992"/>
                <a:gd name="connsiteY2" fmla="*/ 11430 h 376808"/>
                <a:gd name="connsiteX3" fmla="*/ 11430 w 320992"/>
                <a:gd name="connsiteY3" fmla="*/ 11430 h 376808"/>
                <a:gd name="connsiteX4" fmla="*/ 11430 w 320992"/>
                <a:gd name="connsiteY4" fmla="*/ 100584 h 376808"/>
                <a:gd name="connsiteX5" fmla="*/ 0 w 320992"/>
                <a:gd name="connsiteY5" fmla="*/ 100584 h 376808"/>
                <a:gd name="connsiteX6" fmla="*/ 0 w 320992"/>
                <a:gd name="connsiteY6" fmla="*/ 0 h 376808"/>
                <a:gd name="connsiteX7" fmla="*/ 320993 w 320992"/>
                <a:gd name="connsiteY7" fmla="*/ 0 h 37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992" h="376808">
                  <a:moveTo>
                    <a:pt x="320993" y="376809"/>
                  </a:moveTo>
                  <a:lnTo>
                    <a:pt x="309563" y="376809"/>
                  </a:lnTo>
                  <a:lnTo>
                    <a:pt x="309563" y="11430"/>
                  </a:lnTo>
                  <a:lnTo>
                    <a:pt x="11430" y="11430"/>
                  </a:lnTo>
                  <a:lnTo>
                    <a:pt x="11430" y="100584"/>
                  </a:lnTo>
                  <a:lnTo>
                    <a:pt x="0" y="100584"/>
                  </a:lnTo>
                  <a:lnTo>
                    <a:pt x="0" y="0"/>
                  </a:lnTo>
                  <a:lnTo>
                    <a:pt x="32099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DD8C382-853D-8F7B-B8E5-441DB5670595}"/>
                </a:ext>
              </a:extLst>
            </p:cNvPr>
            <p:cNvSpPr/>
            <p:nvPr/>
          </p:nvSpPr>
          <p:spPr>
            <a:xfrm>
              <a:off x="7426356" y="5184310"/>
              <a:ext cx="500348" cy="834390"/>
            </a:xfrm>
            <a:custGeom>
              <a:avLst/>
              <a:gdLst>
                <a:gd name="connsiteX0" fmla="*/ 500349 w 500348"/>
                <a:gd name="connsiteY0" fmla="*/ 834390 h 834390"/>
                <a:gd name="connsiteX1" fmla="*/ 488918 w 500348"/>
                <a:gd name="connsiteY1" fmla="*/ 834390 h 834390"/>
                <a:gd name="connsiteX2" fmla="*/ 488918 w 500348"/>
                <a:gd name="connsiteY2" fmla="*/ 662369 h 834390"/>
                <a:gd name="connsiteX3" fmla="*/ 419100 w 500348"/>
                <a:gd name="connsiteY3" fmla="*/ 662369 h 834390"/>
                <a:gd name="connsiteX4" fmla="*/ 419100 w 500348"/>
                <a:gd name="connsiteY4" fmla="*/ 85154 h 834390"/>
                <a:gd name="connsiteX5" fmla="*/ 294608 w 500348"/>
                <a:gd name="connsiteY5" fmla="*/ 11430 h 834390"/>
                <a:gd name="connsiteX6" fmla="*/ 132874 w 500348"/>
                <a:gd name="connsiteY6" fmla="*/ 11430 h 834390"/>
                <a:gd name="connsiteX7" fmla="*/ 11335 w 500348"/>
                <a:gd name="connsiteY7" fmla="*/ 96012 h 834390"/>
                <a:gd name="connsiteX8" fmla="*/ 11335 w 500348"/>
                <a:gd name="connsiteY8" fmla="*/ 439103 h 834390"/>
                <a:gd name="connsiteX9" fmla="*/ 0 w 500348"/>
                <a:gd name="connsiteY9" fmla="*/ 439103 h 834390"/>
                <a:gd name="connsiteX10" fmla="*/ 0 w 500348"/>
                <a:gd name="connsiteY10" fmla="*/ 90011 h 834390"/>
                <a:gd name="connsiteX11" fmla="*/ 129254 w 500348"/>
                <a:gd name="connsiteY11" fmla="*/ 0 h 834390"/>
                <a:gd name="connsiteX12" fmla="*/ 297752 w 500348"/>
                <a:gd name="connsiteY12" fmla="*/ 0 h 834390"/>
                <a:gd name="connsiteX13" fmla="*/ 299085 w 500348"/>
                <a:gd name="connsiteY13" fmla="*/ 762 h 834390"/>
                <a:gd name="connsiteX14" fmla="*/ 430435 w 500348"/>
                <a:gd name="connsiteY14" fmla="*/ 78677 h 834390"/>
                <a:gd name="connsiteX15" fmla="*/ 430435 w 500348"/>
                <a:gd name="connsiteY15" fmla="*/ 650938 h 834390"/>
                <a:gd name="connsiteX16" fmla="*/ 500349 w 500348"/>
                <a:gd name="connsiteY16" fmla="*/ 650938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0348" h="834390">
                  <a:moveTo>
                    <a:pt x="500349" y="834390"/>
                  </a:moveTo>
                  <a:lnTo>
                    <a:pt x="488918" y="834390"/>
                  </a:lnTo>
                  <a:lnTo>
                    <a:pt x="488918" y="662369"/>
                  </a:lnTo>
                  <a:lnTo>
                    <a:pt x="419100" y="662369"/>
                  </a:lnTo>
                  <a:lnTo>
                    <a:pt x="419100" y="85154"/>
                  </a:lnTo>
                  <a:lnTo>
                    <a:pt x="294608" y="11430"/>
                  </a:lnTo>
                  <a:lnTo>
                    <a:pt x="132874" y="11430"/>
                  </a:lnTo>
                  <a:lnTo>
                    <a:pt x="11335" y="96012"/>
                  </a:lnTo>
                  <a:lnTo>
                    <a:pt x="11335" y="439103"/>
                  </a:lnTo>
                  <a:lnTo>
                    <a:pt x="0" y="439103"/>
                  </a:lnTo>
                  <a:lnTo>
                    <a:pt x="0" y="90011"/>
                  </a:lnTo>
                  <a:lnTo>
                    <a:pt x="129254" y="0"/>
                  </a:lnTo>
                  <a:lnTo>
                    <a:pt x="297752" y="0"/>
                  </a:lnTo>
                  <a:lnTo>
                    <a:pt x="299085" y="762"/>
                  </a:lnTo>
                  <a:lnTo>
                    <a:pt x="430435" y="78677"/>
                  </a:lnTo>
                  <a:lnTo>
                    <a:pt x="430435" y="650938"/>
                  </a:lnTo>
                  <a:lnTo>
                    <a:pt x="500349" y="6509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3E4CAFA-B1DF-78B4-FAB1-57A678B28F68}"/>
                </a:ext>
              </a:extLst>
            </p:cNvPr>
            <p:cNvSpPr/>
            <p:nvPr/>
          </p:nvSpPr>
          <p:spPr>
            <a:xfrm>
              <a:off x="7693056" y="5843154"/>
              <a:ext cx="205740" cy="175545"/>
            </a:xfrm>
            <a:custGeom>
              <a:avLst/>
              <a:gdLst>
                <a:gd name="connsiteX0" fmla="*/ 11335 w 205740"/>
                <a:gd name="connsiteY0" fmla="*/ 175546 h 175545"/>
                <a:gd name="connsiteX1" fmla="*/ 0 w 205740"/>
                <a:gd name="connsiteY1" fmla="*/ 175546 h 175545"/>
                <a:gd name="connsiteX2" fmla="*/ 0 w 205740"/>
                <a:gd name="connsiteY2" fmla="*/ 0 h 175545"/>
                <a:gd name="connsiteX3" fmla="*/ 81249 w 205740"/>
                <a:gd name="connsiteY3" fmla="*/ 0 h 175545"/>
                <a:gd name="connsiteX4" fmla="*/ 81249 w 205740"/>
                <a:gd name="connsiteY4" fmla="*/ 36481 h 175545"/>
                <a:gd name="connsiteX5" fmla="*/ 205740 w 205740"/>
                <a:gd name="connsiteY5" fmla="*/ 36481 h 175545"/>
                <a:gd name="connsiteX6" fmla="*/ 205740 w 205740"/>
                <a:gd name="connsiteY6" fmla="*/ 47911 h 175545"/>
                <a:gd name="connsiteX7" fmla="*/ 69818 w 205740"/>
                <a:gd name="connsiteY7" fmla="*/ 47911 h 175545"/>
                <a:gd name="connsiteX8" fmla="*/ 69818 w 205740"/>
                <a:gd name="connsiteY8" fmla="*/ 11430 h 175545"/>
                <a:gd name="connsiteX9" fmla="*/ 11335 w 205740"/>
                <a:gd name="connsiteY9" fmla="*/ 11430 h 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740" h="175545">
                  <a:moveTo>
                    <a:pt x="11335" y="175546"/>
                  </a:moveTo>
                  <a:lnTo>
                    <a:pt x="0" y="175546"/>
                  </a:lnTo>
                  <a:lnTo>
                    <a:pt x="0" y="0"/>
                  </a:lnTo>
                  <a:lnTo>
                    <a:pt x="81249" y="0"/>
                  </a:lnTo>
                  <a:lnTo>
                    <a:pt x="81249" y="36481"/>
                  </a:lnTo>
                  <a:lnTo>
                    <a:pt x="205740" y="36481"/>
                  </a:lnTo>
                  <a:lnTo>
                    <a:pt x="205740" y="47911"/>
                  </a:lnTo>
                  <a:lnTo>
                    <a:pt x="69818" y="47911"/>
                  </a:lnTo>
                  <a:lnTo>
                    <a:pt x="69818" y="11430"/>
                  </a:lnTo>
                  <a:lnTo>
                    <a:pt x="11335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640F826-27DD-6318-6C37-BE246AF0CD08}"/>
                </a:ext>
              </a:extLst>
            </p:cNvPr>
            <p:cNvSpPr/>
            <p:nvPr/>
          </p:nvSpPr>
          <p:spPr>
            <a:xfrm>
              <a:off x="7446168" y="5242221"/>
              <a:ext cx="258222" cy="590931"/>
            </a:xfrm>
            <a:custGeom>
              <a:avLst/>
              <a:gdLst>
                <a:gd name="connsiteX0" fmla="*/ 258223 w 258222"/>
                <a:gd name="connsiteY0" fmla="*/ 590931 h 590931"/>
                <a:gd name="connsiteX1" fmla="*/ 246888 w 258222"/>
                <a:gd name="connsiteY1" fmla="*/ 590931 h 590931"/>
                <a:gd name="connsiteX2" fmla="*/ 246888 w 258222"/>
                <a:gd name="connsiteY2" fmla="*/ 11335 h 590931"/>
                <a:gd name="connsiteX3" fmla="*/ 191548 w 258222"/>
                <a:gd name="connsiteY3" fmla="*/ 11335 h 590931"/>
                <a:gd name="connsiteX4" fmla="*/ 191548 w 258222"/>
                <a:gd name="connsiteY4" fmla="*/ 94869 h 590931"/>
                <a:gd name="connsiteX5" fmla="*/ 48387 w 258222"/>
                <a:gd name="connsiteY5" fmla="*/ 94869 h 590931"/>
                <a:gd name="connsiteX6" fmla="*/ 48387 w 258222"/>
                <a:gd name="connsiteY6" fmla="*/ 66294 h 590931"/>
                <a:gd name="connsiteX7" fmla="*/ 11430 w 258222"/>
                <a:gd name="connsiteY7" fmla="*/ 66294 h 590931"/>
                <a:gd name="connsiteX8" fmla="*/ 11430 w 258222"/>
                <a:gd name="connsiteY8" fmla="*/ 381191 h 590931"/>
                <a:gd name="connsiteX9" fmla="*/ 0 w 258222"/>
                <a:gd name="connsiteY9" fmla="*/ 381191 h 590931"/>
                <a:gd name="connsiteX10" fmla="*/ 0 w 258222"/>
                <a:gd name="connsiteY10" fmla="*/ 54864 h 590931"/>
                <a:gd name="connsiteX11" fmla="*/ 59817 w 258222"/>
                <a:gd name="connsiteY11" fmla="*/ 54864 h 590931"/>
                <a:gd name="connsiteX12" fmla="*/ 59817 w 258222"/>
                <a:gd name="connsiteY12" fmla="*/ 83439 h 590931"/>
                <a:gd name="connsiteX13" fmla="*/ 180213 w 258222"/>
                <a:gd name="connsiteY13" fmla="*/ 83439 h 590931"/>
                <a:gd name="connsiteX14" fmla="*/ 180213 w 258222"/>
                <a:gd name="connsiteY14" fmla="*/ 0 h 590931"/>
                <a:gd name="connsiteX15" fmla="*/ 258223 w 258222"/>
                <a:gd name="connsiteY15" fmla="*/ 0 h 59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8222" h="590931">
                  <a:moveTo>
                    <a:pt x="258223" y="590931"/>
                  </a:moveTo>
                  <a:lnTo>
                    <a:pt x="246888" y="590931"/>
                  </a:lnTo>
                  <a:lnTo>
                    <a:pt x="246888" y="11335"/>
                  </a:lnTo>
                  <a:lnTo>
                    <a:pt x="191548" y="11335"/>
                  </a:lnTo>
                  <a:lnTo>
                    <a:pt x="191548" y="94869"/>
                  </a:lnTo>
                  <a:lnTo>
                    <a:pt x="48387" y="94869"/>
                  </a:lnTo>
                  <a:lnTo>
                    <a:pt x="48387" y="66294"/>
                  </a:lnTo>
                  <a:lnTo>
                    <a:pt x="11430" y="66294"/>
                  </a:lnTo>
                  <a:lnTo>
                    <a:pt x="11430" y="381191"/>
                  </a:lnTo>
                  <a:lnTo>
                    <a:pt x="0" y="381191"/>
                  </a:lnTo>
                  <a:lnTo>
                    <a:pt x="0" y="54864"/>
                  </a:lnTo>
                  <a:lnTo>
                    <a:pt x="59817" y="54864"/>
                  </a:lnTo>
                  <a:lnTo>
                    <a:pt x="59817" y="83439"/>
                  </a:lnTo>
                  <a:lnTo>
                    <a:pt x="180213" y="83439"/>
                  </a:lnTo>
                  <a:lnTo>
                    <a:pt x="180213" y="0"/>
                  </a:lnTo>
                  <a:lnTo>
                    <a:pt x="2582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CEB90DA-2B71-24EE-98CC-7C3B66AC120A}"/>
                </a:ext>
              </a:extLst>
            </p:cNvPr>
            <p:cNvSpPr/>
            <p:nvPr/>
          </p:nvSpPr>
          <p:spPr>
            <a:xfrm>
              <a:off x="7356442" y="4873128"/>
              <a:ext cx="366997" cy="704278"/>
            </a:xfrm>
            <a:custGeom>
              <a:avLst/>
              <a:gdLst>
                <a:gd name="connsiteX0" fmla="*/ 11430 w 366997"/>
                <a:gd name="connsiteY0" fmla="*/ 704278 h 704278"/>
                <a:gd name="connsiteX1" fmla="*/ 0 w 366997"/>
                <a:gd name="connsiteY1" fmla="*/ 704278 h 704278"/>
                <a:gd name="connsiteX2" fmla="*/ 0 w 366997"/>
                <a:gd name="connsiteY2" fmla="*/ 0 h 704278"/>
                <a:gd name="connsiteX3" fmla="*/ 366998 w 366997"/>
                <a:gd name="connsiteY3" fmla="*/ 0 h 704278"/>
                <a:gd name="connsiteX4" fmla="*/ 366998 w 366997"/>
                <a:gd name="connsiteY4" fmla="*/ 297847 h 704278"/>
                <a:gd name="connsiteX5" fmla="*/ 355663 w 366997"/>
                <a:gd name="connsiteY5" fmla="*/ 297847 h 704278"/>
                <a:gd name="connsiteX6" fmla="*/ 355663 w 366997"/>
                <a:gd name="connsiteY6" fmla="*/ 11525 h 704278"/>
                <a:gd name="connsiteX7" fmla="*/ 11430 w 366997"/>
                <a:gd name="connsiteY7" fmla="*/ 11525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6997" h="704278">
                  <a:moveTo>
                    <a:pt x="11430" y="704278"/>
                  </a:moveTo>
                  <a:lnTo>
                    <a:pt x="0" y="704278"/>
                  </a:lnTo>
                  <a:lnTo>
                    <a:pt x="0" y="0"/>
                  </a:lnTo>
                  <a:lnTo>
                    <a:pt x="366998" y="0"/>
                  </a:lnTo>
                  <a:lnTo>
                    <a:pt x="366998" y="297847"/>
                  </a:lnTo>
                  <a:lnTo>
                    <a:pt x="355663" y="297847"/>
                  </a:lnTo>
                  <a:lnTo>
                    <a:pt x="355663" y="11525"/>
                  </a:lnTo>
                  <a:lnTo>
                    <a:pt x="11430" y="11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5526C7E-A2F8-D87F-257A-8C714B44060B}"/>
                </a:ext>
              </a:extLst>
            </p:cNvPr>
            <p:cNvSpPr/>
            <p:nvPr/>
          </p:nvSpPr>
          <p:spPr>
            <a:xfrm>
              <a:off x="7740681" y="4952566"/>
              <a:ext cx="246316" cy="1066133"/>
            </a:xfrm>
            <a:custGeom>
              <a:avLst/>
              <a:gdLst>
                <a:gd name="connsiteX0" fmla="*/ 246317 w 246316"/>
                <a:gd name="connsiteY0" fmla="*/ 1066133 h 1066133"/>
                <a:gd name="connsiteX1" fmla="*/ 234887 w 246316"/>
                <a:gd name="connsiteY1" fmla="*/ 1066133 h 1066133"/>
                <a:gd name="connsiteX2" fmla="*/ 234887 w 246316"/>
                <a:gd name="connsiteY2" fmla="*/ 863918 h 1066133"/>
                <a:gd name="connsiteX3" fmla="*/ 206312 w 246316"/>
                <a:gd name="connsiteY3" fmla="*/ 863918 h 1066133"/>
                <a:gd name="connsiteX4" fmla="*/ 206312 w 246316"/>
                <a:gd name="connsiteY4" fmla="*/ 145351 h 1066133"/>
                <a:gd name="connsiteX5" fmla="*/ 11335 w 246316"/>
                <a:gd name="connsiteY5" fmla="*/ 20860 h 1066133"/>
                <a:gd name="connsiteX6" fmla="*/ 11335 w 246316"/>
                <a:gd name="connsiteY6" fmla="*/ 227933 h 1066133"/>
                <a:gd name="connsiteX7" fmla="*/ 0 w 246316"/>
                <a:gd name="connsiteY7" fmla="*/ 227933 h 1066133"/>
                <a:gd name="connsiteX8" fmla="*/ 0 w 246316"/>
                <a:gd name="connsiteY8" fmla="*/ 0 h 1066133"/>
                <a:gd name="connsiteX9" fmla="*/ 217742 w 246316"/>
                <a:gd name="connsiteY9" fmla="*/ 139065 h 1066133"/>
                <a:gd name="connsiteX10" fmla="*/ 217742 w 246316"/>
                <a:gd name="connsiteY10" fmla="*/ 852487 h 1066133"/>
                <a:gd name="connsiteX11" fmla="*/ 246317 w 246316"/>
                <a:gd name="connsiteY11" fmla="*/ 852487 h 106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316" h="1066133">
                  <a:moveTo>
                    <a:pt x="246317" y="1066133"/>
                  </a:moveTo>
                  <a:lnTo>
                    <a:pt x="234887" y="1066133"/>
                  </a:lnTo>
                  <a:lnTo>
                    <a:pt x="234887" y="863918"/>
                  </a:lnTo>
                  <a:lnTo>
                    <a:pt x="206312" y="863918"/>
                  </a:lnTo>
                  <a:lnTo>
                    <a:pt x="206312" y="145351"/>
                  </a:lnTo>
                  <a:lnTo>
                    <a:pt x="11335" y="20860"/>
                  </a:lnTo>
                  <a:lnTo>
                    <a:pt x="11335" y="227933"/>
                  </a:lnTo>
                  <a:lnTo>
                    <a:pt x="0" y="227933"/>
                  </a:lnTo>
                  <a:lnTo>
                    <a:pt x="0" y="0"/>
                  </a:lnTo>
                  <a:lnTo>
                    <a:pt x="217742" y="139065"/>
                  </a:lnTo>
                  <a:lnTo>
                    <a:pt x="217742" y="852487"/>
                  </a:lnTo>
                  <a:lnTo>
                    <a:pt x="246317" y="8524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045FA1D-544B-F545-3F1A-7710CF2689D9}"/>
                </a:ext>
              </a:extLst>
            </p:cNvPr>
            <p:cNvSpPr/>
            <p:nvPr/>
          </p:nvSpPr>
          <p:spPr>
            <a:xfrm>
              <a:off x="7043737" y="4947042"/>
              <a:ext cx="176498" cy="612933"/>
            </a:xfrm>
            <a:custGeom>
              <a:avLst/>
              <a:gdLst>
                <a:gd name="connsiteX0" fmla="*/ 176499 w 176498"/>
                <a:gd name="connsiteY0" fmla="*/ 612934 h 612933"/>
                <a:gd name="connsiteX1" fmla="*/ 165068 w 176498"/>
                <a:gd name="connsiteY1" fmla="*/ 612934 h 612933"/>
                <a:gd name="connsiteX2" fmla="*/ 165068 w 176498"/>
                <a:gd name="connsiteY2" fmla="*/ 12859 h 612933"/>
                <a:gd name="connsiteX3" fmla="*/ 11430 w 176498"/>
                <a:gd name="connsiteY3" fmla="*/ 30575 h 612933"/>
                <a:gd name="connsiteX4" fmla="*/ 11430 w 176498"/>
                <a:gd name="connsiteY4" fmla="*/ 41434 h 612933"/>
                <a:gd name="connsiteX5" fmla="*/ 0 w 176498"/>
                <a:gd name="connsiteY5" fmla="*/ 41434 h 612933"/>
                <a:gd name="connsiteX6" fmla="*/ 0 w 176498"/>
                <a:gd name="connsiteY6" fmla="*/ 20383 h 612933"/>
                <a:gd name="connsiteX7" fmla="*/ 176499 w 176498"/>
                <a:gd name="connsiteY7" fmla="*/ 0 h 6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498" h="612933">
                  <a:moveTo>
                    <a:pt x="176499" y="612934"/>
                  </a:moveTo>
                  <a:lnTo>
                    <a:pt x="165068" y="612934"/>
                  </a:lnTo>
                  <a:lnTo>
                    <a:pt x="165068" y="12859"/>
                  </a:lnTo>
                  <a:lnTo>
                    <a:pt x="11430" y="30575"/>
                  </a:lnTo>
                  <a:lnTo>
                    <a:pt x="11430" y="41434"/>
                  </a:lnTo>
                  <a:lnTo>
                    <a:pt x="0" y="41434"/>
                  </a:lnTo>
                  <a:lnTo>
                    <a:pt x="0" y="20383"/>
                  </a:lnTo>
                  <a:lnTo>
                    <a:pt x="1764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1641300-D59A-0679-61D0-7E4F70C182AF}"/>
                </a:ext>
              </a:extLst>
            </p:cNvPr>
            <p:cNvSpPr/>
            <p:nvPr/>
          </p:nvSpPr>
          <p:spPr>
            <a:xfrm>
              <a:off x="7970233" y="4974760"/>
              <a:ext cx="197739" cy="1043940"/>
            </a:xfrm>
            <a:custGeom>
              <a:avLst/>
              <a:gdLst>
                <a:gd name="connsiteX0" fmla="*/ 40577 w 197739"/>
                <a:gd name="connsiteY0" fmla="*/ 1043940 h 1043940"/>
                <a:gd name="connsiteX1" fmla="*/ 29146 w 197739"/>
                <a:gd name="connsiteY1" fmla="*/ 1043940 h 1043940"/>
                <a:gd name="connsiteX2" fmla="*/ 29146 w 197739"/>
                <a:gd name="connsiteY2" fmla="*/ 953262 h 1043940"/>
                <a:gd name="connsiteX3" fmla="*/ 137160 w 197739"/>
                <a:gd name="connsiteY3" fmla="*/ 953262 h 1043940"/>
                <a:gd name="connsiteX4" fmla="*/ 137160 w 197739"/>
                <a:gd name="connsiteY4" fmla="*/ 919163 h 1043940"/>
                <a:gd name="connsiteX5" fmla="*/ 186309 w 197739"/>
                <a:gd name="connsiteY5" fmla="*/ 919163 h 1043940"/>
                <a:gd name="connsiteX6" fmla="*/ 186309 w 197739"/>
                <a:gd name="connsiteY6" fmla="*/ 896493 h 1043940"/>
                <a:gd name="connsiteX7" fmla="*/ 145066 w 197739"/>
                <a:gd name="connsiteY7" fmla="*/ 896493 h 1043940"/>
                <a:gd name="connsiteX8" fmla="*/ 145066 w 197739"/>
                <a:gd name="connsiteY8" fmla="*/ 11430 h 1043940"/>
                <a:gd name="connsiteX9" fmla="*/ 88202 w 197739"/>
                <a:gd name="connsiteY9" fmla="*/ 11430 h 1043940"/>
                <a:gd name="connsiteX10" fmla="*/ 88202 w 197739"/>
                <a:gd name="connsiteY10" fmla="*/ 505206 h 1043940"/>
                <a:gd name="connsiteX11" fmla="*/ 69152 w 197739"/>
                <a:gd name="connsiteY11" fmla="*/ 505206 h 1043940"/>
                <a:gd name="connsiteX12" fmla="*/ 69152 w 197739"/>
                <a:gd name="connsiteY12" fmla="*/ 705231 h 1043940"/>
                <a:gd name="connsiteX13" fmla="*/ 0 w 197739"/>
                <a:gd name="connsiteY13" fmla="*/ 705231 h 1043940"/>
                <a:gd name="connsiteX14" fmla="*/ 0 w 197739"/>
                <a:gd name="connsiteY14" fmla="*/ 693801 h 1043940"/>
                <a:gd name="connsiteX15" fmla="*/ 57721 w 197739"/>
                <a:gd name="connsiteY15" fmla="*/ 693801 h 1043940"/>
                <a:gd name="connsiteX16" fmla="*/ 57721 w 197739"/>
                <a:gd name="connsiteY16" fmla="*/ 493776 h 1043940"/>
                <a:gd name="connsiteX17" fmla="*/ 76771 w 197739"/>
                <a:gd name="connsiteY17" fmla="*/ 493776 h 1043940"/>
                <a:gd name="connsiteX18" fmla="*/ 76771 w 197739"/>
                <a:gd name="connsiteY18" fmla="*/ 0 h 1043940"/>
                <a:gd name="connsiteX19" fmla="*/ 156496 w 197739"/>
                <a:gd name="connsiteY19" fmla="*/ 0 h 1043940"/>
                <a:gd name="connsiteX20" fmla="*/ 156496 w 197739"/>
                <a:gd name="connsiteY20" fmla="*/ 885063 h 1043940"/>
                <a:gd name="connsiteX21" fmla="*/ 197739 w 197739"/>
                <a:gd name="connsiteY21" fmla="*/ 885063 h 1043940"/>
                <a:gd name="connsiteX22" fmla="*/ 197739 w 197739"/>
                <a:gd name="connsiteY22" fmla="*/ 930593 h 1043940"/>
                <a:gd name="connsiteX23" fmla="*/ 148590 w 197739"/>
                <a:gd name="connsiteY23" fmla="*/ 930593 h 1043940"/>
                <a:gd name="connsiteX24" fmla="*/ 148590 w 197739"/>
                <a:gd name="connsiteY24" fmla="*/ 964692 h 1043940"/>
                <a:gd name="connsiteX25" fmla="*/ 40577 w 197739"/>
                <a:gd name="connsiteY25" fmla="*/ 964692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7739" h="1043940">
                  <a:moveTo>
                    <a:pt x="40577" y="1043940"/>
                  </a:moveTo>
                  <a:lnTo>
                    <a:pt x="29146" y="1043940"/>
                  </a:lnTo>
                  <a:lnTo>
                    <a:pt x="29146" y="953262"/>
                  </a:lnTo>
                  <a:lnTo>
                    <a:pt x="137160" y="953262"/>
                  </a:lnTo>
                  <a:lnTo>
                    <a:pt x="137160" y="919163"/>
                  </a:lnTo>
                  <a:lnTo>
                    <a:pt x="186309" y="919163"/>
                  </a:lnTo>
                  <a:lnTo>
                    <a:pt x="186309" y="896493"/>
                  </a:lnTo>
                  <a:lnTo>
                    <a:pt x="145066" y="896493"/>
                  </a:lnTo>
                  <a:lnTo>
                    <a:pt x="145066" y="11430"/>
                  </a:lnTo>
                  <a:lnTo>
                    <a:pt x="88202" y="11430"/>
                  </a:lnTo>
                  <a:lnTo>
                    <a:pt x="88202" y="505206"/>
                  </a:lnTo>
                  <a:lnTo>
                    <a:pt x="69152" y="505206"/>
                  </a:lnTo>
                  <a:lnTo>
                    <a:pt x="69152" y="705231"/>
                  </a:lnTo>
                  <a:lnTo>
                    <a:pt x="0" y="705231"/>
                  </a:lnTo>
                  <a:lnTo>
                    <a:pt x="0" y="693801"/>
                  </a:lnTo>
                  <a:lnTo>
                    <a:pt x="57721" y="693801"/>
                  </a:lnTo>
                  <a:lnTo>
                    <a:pt x="57721" y="493776"/>
                  </a:lnTo>
                  <a:lnTo>
                    <a:pt x="76771" y="493776"/>
                  </a:lnTo>
                  <a:lnTo>
                    <a:pt x="76771" y="0"/>
                  </a:lnTo>
                  <a:lnTo>
                    <a:pt x="156496" y="0"/>
                  </a:lnTo>
                  <a:lnTo>
                    <a:pt x="156496" y="885063"/>
                  </a:lnTo>
                  <a:lnTo>
                    <a:pt x="197739" y="885063"/>
                  </a:lnTo>
                  <a:lnTo>
                    <a:pt x="197739" y="930593"/>
                  </a:lnTo>
                  <a:lnTo>
                    <a:pt x="148590" y="930593"/>
                  </a:lnTo>
                  <a:lnTo>
                    <a:pt x="148590" y="964692"/>
                  </a:lnTo>
                  <a:lnTo>
                    <a:pt x="40577" y="9646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D0363C2-5DC6-D79A-FB20-5B21A654EE6C}"/>
                </a:ext>
              </a:extLst>
            </p:cNvPr>
            <p:cNvSpPr/>
            <p:nvPr/>
          </p:nvSpPr>
          <p:spPr>
            <a:xfrm>
              <a:off x="7970233" y="5511398"/>
              <a:ext cx="43814" cy="142208"/>
            </a:xfrm>
            <a:custGeom>
              <a:avLst/>
              <a:gdLst>
                <a:gd name="connsiteX0" fmla="*/ 43815 w 43814"/>
                <a:gd name="connsiteY0" fmla="*/ 142208 h 142208"/>
                <a:gd name="connsiteX1" fmla="*/ 32385 w 43814"/>
                <a:gd name="connsiteY1" fmla="*/ 142208 h 142208"/>
                <a:gd name="connsiteX2" fmla="*/ 32385 w 43814"/>
                <a:gd name="connsiteY2" fmla="*/ 11430 h 142208"/>
                <a:gd name="connsiteX3" fmla="*/ 0 w 43814"/>
                <a:gd name="connsiteY3" fmla="*/ 11430 h 142208"/>
                <a:gd name="connsiteX4" fmla="*/ 0 w 43814"/>
                <a:gd name="connsiteY4" fmla="*/ 0 h 142208"/>
                <a:gd name="connsiteX5" fmla="*/ 43815 w 43814"/>
                <a:gd name="connsiteY5" fmla="*/ 0 h 1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4" h="142208">
                  <a:moveTo>
                    <a:pt x="43815" y="142208"/>
                  </a:moveTo>
                  <a:lnTo>
                    <a:pt x="32385" y="142208"/>
                  </a:lnTo>
                  <a:lnTo>
                    <a:pt x="32385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4381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C731A3A-889F-49CE-1C06-B8878B91601A}"/>
                </a:ext>
              </a:extLst>
            </p:cNvPr>
            <p:cNvSpPr/>
            <p:nvPr/>
          </p:nvSpPr>
          <p:spPr>
            <a:xfrm>
              <a:off x="8112156" y="4814454"/>
              <a:ext cx="338423" cy="1204245"/>
            </a:xfrm>
            <a:custGeom>
              <a:avLst/>
              <a:gdLst>
                <a:gd name="connsiteX0" fmla="*/ 338424 w 338423"/>
                <a:gd name="connsiteY0" fmla="*/ 1204246 h 1204245"/>
                <a:gd name="connsiteX1" fmla="*/ 326993 w 338423"/>
                <a:gd name="connsiteY1" fmla="*/ 1204246 h 1204245"/>
                <a:gd name="connsiteX2" fmla="*/ 326993 w 338423"/>
                <a:gd name="connsiteY2" fmla="*/ 11430 h 1204245"/>
                <a:gd name="connsiteX3" fmla="*/ 11430 w 338423"/>
                <a:gd name="connsiteY3" fmla="*/ 11430 h 1204245"/>
                <a:gd name="connsiteX4" fmla="*/ 11430 w 338423"/>
                <a:gd name="connsiteY4" fmla="*/ 148590 h 1204245"/>
                <a:gd name="connsiteX5" fmla="*/ 0 w 338423"/>
                <a:gd name="connsiteY5" fmla="*/ 148590 h 1204245"/>
                <a:gd name="connsiteX6" fmla="*/ 0 w 338423"/>
                <a:gd name="connsiteY6" fmla="*/ 0 h 1204245"/>
                <a:gd name="connsiteX7" fmla="*/ 338424 w 338423"/>
                <a:gd name="connsiteY7" fmla="*/ 0 h 120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423" h="1204245">
                  <a:moveTo>
                    <a:pt x="338424" y="1204246"/>
                  </a:moveTo>
                  <a:lnTo>
                    <a:pt x="326993" y="1204246"/>
                  </a:lnTo>
                  <a:lnTo>
                    <a:pt x="326993" y="11430"/>
                  </a:lnTo>
                  <a:lnTo>
                    <a:pt x="11430" y="11430"/>
                  </a:lnTo>
                  <a:lnTo>
                    <a:pt x="11430" y="148590"/>
                  </a:lnTo>
                  <a:lnTo>
                    <a:pt x="0" y="148590"/>
                  </a:lnTo>
                  <a:lnTo>
                    <a:pt x="0" y="0"/>
                  </a:lnTo>
                  <a:lnTo>
                    <a:pt x="33842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B819CF9-DE3E-6795-4565-E389485DD1E4}"/>
                </a:ext>
              </a:extLst>
            </p:cNvPr>
            <p:cNvSpPr/>
            <p:nvPr/>
          </p:nvSpPr>
          <p:spPr>
            <a:xfrm>
              <a:off x="8465533" y="4887415"/>
              <a:ext cx="56483" cy="1131284"/>
            </a:xfrm>
            <a:custGeom>
              <a:avLst/>
              <a:gdLst>
                <a:gd name="connsiteX0" fmla="*/ 56483 w 56483"/>
                <a:gd name="connsiteY0" fmla="*/ 1131284 h 1131284"/>
                <a:gd name="connsiteX1" fmla="*/ 45053 w 56483"/>
                <a:gd name="connsiteY1" fmla="*/ 1131284 h 1131284"/>
                <a:gd name="connsiteX2" fmla="*/ 45053 w 56483"/>
                <a:gd name="connsiteY2" fmla="*/ 11525 h 1131284"/>
                <a:gd name="connsiteX3" fmla="*/ 0 w 56483"/>
                <a:gd name="connsiteY3" fmla="*/ 11525 h 1131284"/>
                <a:gd name="connsiteX4" fmla="*/ 0 w 56483"/>
                <a:gd name="connsiteY4" fmla="*/ 0 h 1131284"/>
                <a:gd name="connsiteX5" fmla="*/ 56483 w 56483"/>
                <a:gd name="connsiteY5" fmla="*/ 0 h 113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83" h="1131284">
                  <a:moveTo>
                    <a:pt x="56483" y="1131284"/>
                  </a:moveTo>
                  <a:lnTo>
                    <a:pt x="45053" y="1131284"/>
                  </a:lnTo>
                  <a:lnTo>
                    <a:pt x="45053" y="11525"/>
                  </a:lnTo>
                  <a:lnTo>
                    <a:pt x="0" y="11525"/>
                  </a:lnTo>
                  <a:lnTo>
                    <a:pt x="0" y="0"/>
                  </a:lnTo>
                  <a:lnTo>
                    <a:pt x="564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120DC9D-7E10-6A63-48A9-D4CF3CD2B122}"/>
                </a:ext>
              </a:extLst>
            </p:cNvPr>
            <p:cNvSpPr/>
            <p:nvPr/>
          </p:nvSpPr>
          <p:spPr>
            <a:xfrm>
              <a:off x="8535351" y="4888463"/>
              <a:ext cx="318421" cy="1130236"/>
            </a:xfrm>
            <a:custGeom>
              <a:avLst/>
              <a:gdLst>
                <a:gd name="connsiteX0" fmla="*/ 318421 w 318421"/>
                <a:gd name="connsiteY0" fmla="*/ 1130237 h 1130236"/>
                <a:gd name="connsiteX1" fmla="*/ 306991 w 318421"/>
                <a:gd name="connsiteY1" fmla="*/ 1130237 h 1130236"/>
                <a:gd name="connsiteX2" fmla="*/ 306991 w 318421"/>
                <a:gd name="connsiteY2" fmla="*/ 397764 h 1130236"/>
                <a:gd name="connsiteX3" fmla="*/ 175546 w 318421"/>
                <a:gd name="connsiteY3" fmla="*/ 397764 h 1130236"/>
                <a:gd name="connsiteX4" fmla="*/ 175546 w 318421"/>
                <a:gd name="connsiteY4" fmla="*/ 501015 h 1130236"/>
                <a:gd name="connsiteX5" fmla="*/ 116491 w 318421"/>
                <a:gd name="connsiteY5" fmla="*/ 501015 h 1130236"/>
                <a:gd name="connsiteX6" fmla="*/ 116491 w 318421"/>
                <a:gd name="connsiteY6" fmla="*/ 345377 h 1130236"/>
                <a:gd name="connsiteX7" fmla="*/ 56198 w 318421"/>
                <a:gd name="connsiteY7" fmla="*/ 345377 h 1130236"/>
                <a:gd name="connsiteX8" fmla="*/ 56198 w 318421"/>
                <a:gd name="connsiteY8" fmla="*/ 47434 h 1130236"/>
                <a:gd name="connsiteX9" fmla="*/ 0 w 318421"/>
                <a:gd name="connsiteY9" fmla="*/ 9430 h 1130236"/>
                <a:gd name="connsiteX10" fmla="*/ 6382 w 318421"/>
                <a:gd name="connsiteY10" fmla="*/ 0 h 1130236"/>
                <a:gd name="connsiteX11" fmla="*/ 67628 w 318421"/>
                <a:gd name="connsiteY11" fmla="*/ 41338 h 1130236"/>
                <a:gd name="connsiteX12" fmla="*/ 67628 w 318421"/>
                <a:gd name="connsiteY12" fmla="*/ 333946 h 1130236"/>
                <a:gd name="connsiteX13" fmla="*/ 127921 w 318421"/>
                <a:gd name="connsiteY13" fmla="*/ 333946 h 1130236"/>
                <a:gd name="connsiteX14" fmla="*/ 127921 w 318421"/>
                <a:gd name="connsiteY14" fmla="*/ 489585 h 1130236"/>
                <a:gd name="connsiteX15" fmla="*/ 164116 w 318421"/>
                <a:gd name="connsiteY15" fmla="*/ 489585 h 1130236"/>
                <a:gd name="connsiteX16" fmla="*/ 164116 w 318421"/>
                <a:gd name="connsiteY16" fmla="*/ 386334 h 1130236"/>
                <a:gd name="connsiteX17" fmla="*/ 318421 w 318421"/>
                <a:gd name="connsiteY17" fmla="*/ 386334 h 113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8421" h="1130236">
                  <a:moveTo>
                    <a:pt x="318421" y="1130237"/>
                  </a:moveTo>
                  <a:lnTo>
                    <a:pt x="306991" y="1130237"/>
                  </a:lnTo>
                  <a:lnTo>
                    <a:pt x="306991" y="397764"/>
                  </a:lnTo>
                  <a:lnTo>
                    <a:pt x="175546" y="397764"/>
                  </a:lnTo>
                  <a:lnTo>
                    <a:pt x="175546" y="501015"/>
                  </a:lnTo>
                  <a:lnTo>
                    <a:pt x="116491" y="501015"/>
                  </a:lnTo>
                  <a:lnTo>
                    <a:pt x="116491" y="345377"/>
                  </a:lnTo>
                  <a:lnTo>
                    <a:pt x="56198" y="345377"/>
                  </a:lnTo>
                  <a:lnTo>
                    <a:pt x="56198" y="47434"/>
                  </a:lnTo>
                  <a:lnTo>
                    <a:pt x="0" y="9430"/>
                  </a:lnTo>
                  <a:lnTo>
                    <a:pt x="6382" y="0"/>
                  </a:lnTo>
                  <a:lnTo>
                    <a:pt x="67628" y="41338"/>
                  </a:lnTo>
                  <a:lnTo>
                    <a:pt x="67628" y="333946"/>
                  </a:lnTo>
                  <a:lnTo>
                    <a:pt x="127921" y="333946"/>
                  </a:lnTo>
                  <a:lnTo>
                    <a:pt x="127921" y="489585"/>
                  </a:lnTo>
                  <a:lnTo>
                    <a:pt x="164116" y="489585"/>
                  </a:lnTo>
                  <a:lnTo>
                    <a:pt x="164116" y="386334"/>
                  </a:lnTo>
                  <a:lnTo>
                    <a:pt x="318421" y="3863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43E888E-E4D3-81FE-753F-CA586938AFA8}"/>
                </a:ext>
              </a:extLst>
            </p:cNvPr>
            <p:cNvSpPr/>
            <p:nvPr/>
          </p:nvSpPr>
          <p:spPr>
            <a:xfrm>
              <a:off x="8857582" y="5468535"/>
              <a:ext cx="58102" cy="550164"/>
            </a:xfrm>
            <a:custGeom>
              <a:avLst/>
              <a:gdLst>
                <a:gd name="connsiteX0" fmla="*/ 58103 w 58102"/>
                <a:gd name="connsiteY0" fmla="*/ 550164 h 550164"/>
                <a:gd name="connsiteX1" fmla="*/ 46673 w 58102"/>
                <a:gd name="connsiteY1" fmla="*/ 550164 h 550164"/>
                <a:gd name="connsiteX2" fmla="*/ 46673 w 58102"/>
                <a:gd name="connsiteY2" fmla="*/ 11430 h 550164"/>
                <a:gd name="connsiteX3" fmla="*/ 0 w 58102"/>
                <a:gd name="connsiteY3" fmla="*/ 11430 h 550164"/>
                <a:gd name="connsiteX4" fmla="*/ 0 w 58102"/>
                <a:gd name="connsiteY4" fmla="*/ 0 h 550164"/>
                <a:gd name="connsiteX5" fmla="*/ 58103 w 58102"/>
                <a:gd name="connsiteY5" fmla="*/ 0 h 55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02" h="550164">
                  <a:moveTo>
                    <a:pt x="58103" y="550164"/>
                  </a:moveTo>
                  <a:lnTo>
                    <a:pt x="46673" y="550164"/>
                  </a:lnTo>
                  <a:lnTo>
                    <a:pt x="4667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581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DBC9519-BBBF-80F1-C582-D62009DE54A5}"/>
                </a:ext>
              </a:extLst>
            </p:cNvPr>
            <p:cNvSpPr/>
            <p:nvPr/>
          </p:nvSpPr>
          <p:spPr>
            <a:xfrm>
              <a:off x="8927496" y="5622460"/>
              <a:ext cx="46958" cy="396240"/>
            </a:xfrm>
            <a:custGeom>
              <a:avLst/>
              <a:gdLst>
                <a:gd name="connsiteX0" fmla="*/ 46958 w 46958"/>
                <a:gd name="connsiteY0" fmla="*/ 396240 h 396240"/>
                <a:gd name="connsiteX1" fmla="*/ 35528 w 46958"/>
                <a:gd name="connsiteY1" fmla="*/ 396240 h 396240"/>
                <a:gd name="connsiteX2" fmla="*/ 35528 w 46958"/>
                <a:gd name="connsiteY2" fmla="*/ 11430 h 396240"/>
                <a:gd name="connsiteX3" fmla="*/ 0 w 46958"/>
                <a:gd name="connsiteY3" fmla="*/ 11430 h 396240"/>
                <a:gd name="connsiteX4" fmla="*/ 0 w 46958"/>
                <a:gd name="connsiteY4" fmla="*/ 0 h 396240"/>
                <a:gd name="connsiteX5" fmla="*/ 46958 w 46958"/>
                <a:gd name="connsiteY5" fmla="*/ 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58" h="396240">
                  <a:moveTo>
                    <a:pt x="46958" y="396240"/>
                  </a:moveTo>
                  <a:lnTo>
                    <a:pt x="35528" y="396240"/>
                  </a:lnTo>
                  <a:lnTo>
                    <a:pt x="35528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469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E6BBA51-9224-4DE4-0AEA-2671889AA96D}"/>
                </a:ext>
              </a:extLst>
            </p:cNvPr>
            <p:cNvSpPr/>
            <p:nvPr/>
          </p:nvSpPr>
          <p:spPr>
            <a:xfrm>
              <a:off x="8984646" y="5608172"/>
              <a:ext cx="229552" cy="410527"/>
            </a:xfrm>
            <a:custGeom>
              <a:avLst/>
              <a:gdLst>
                <a:gd name="connsiteX0" fmla="*/ 151733 w 229552"/>
                <a:gd name="connsiteY0" fmla="*/ 410528 h 410527"/>
                <a:gd name="connsiteX1" fmla="*/ 140303 w 229552"/>
                <a:gd name="connsiteY1" fmla="*/ 410528 h 410527"/>
                <a:gd name="connsiteX2" fmla="*/ 140303 w 229552"/>
                <a:gd name="connsiteY2" fmla="*/ 273082 h 410527"/>
                <a:gd name="connsiteX3" fmla="*/ 191071 w 229552"/>
                <a:gd name="connsiteY3" fmla="*/ 273082 h 410527"/>
                <a:gd name="connsiteX4" fmla="*/ 191071 w 229552"/>
                <a:gd name="connsiteY4" fmla="*/ 117443 h 410527"/>
                <a:gd name="connsiteX5" fmla="*/ 218122 w 229552"/>
                <a:gd name="connsiteY5" fmla="*/ 117443 h 410527"/>
                <a:gd name="connsiteX6" fmla="*/ 218122 w 229552"/>
                <a:gd name="connsiteY6" fmla="*/ 90869 h 410527"/>
                <a:gd name="connsiteX7" fmla="*/ 141922 w 229552"/>
                <a:gd name="connsiteY7" fmla="*/ 90869 h 410527"/>
                <a:gd name="connsiteX8" fmla="*/ 141922 w 229552"/>
                <a:gd name="connsiteY8" fmla="*/ 11430 h 410527"/>
                <a:gd name="connsiteX9" fmla="*/ 80296 w 229552"/>
                <a:gd name="connsiteY9" fmla="*/ 11430 h 410527"/>
                <a:gd name="connsiteX10" fmla="*/ 80296 w 229552"/>
                <a:gd name="connsiteY10" fmla="*/ 284512 h 410527"/>
                <a:gd name="connsiteX11" fmla="*/ 48196 w 229552"/>
                <a:gd name="connsiteY11" fmla="*/ 284512 h 410527"/>
                <a:gd name="connsiteX12" fmla="*/ 48196 w 229552"/>
                <a:gd name="connsiteY12" fmla="*/ 45148 h 410527"/>
                <a:gd name="connsiteX13" fmla="*/ 0 w 229552"/>
                <a:gd name="connsiteY13" fmla="*/ 45148 h 410527"/>
                <a:gd name="connsiteX14" fmla="*/ 0 w 229552"/>
                <a:gd name="connsiteY14" fmla="*/ 33719 h 410527"/>
                <a:gd name="connsiteX15" fmla="*/ 59627 w 229552"/>
                <a:gd name="connsiteY15" fmla="*/ 33719 h 410527"/>
                <a:gd name="connsiteX16" fmla="*/ 59627 w 229552"/>
                <a:gd name="connsiteY16" fmla="*/ 273082 h 410527"/>
                <a:gd name="connsiteX17" fmla="*/ 68866 w 229552"/>
                <a:gd name="connsiteY17" fmla="*/ 273082 h 410527"/>
                <a:gd name="connsiteX18" fmla="*/ 68866 w 229552"/>
                <a:gd name="connsiteY18" fmla="*/ 0 h 410527"/>
                <a:gd name="connsiteX19" fmla="*/ 153352 w 229552"/>
                <a:gd name="connsiteY19" fmla="*/ 0 h 410527"/>
                <a:gd name="connsiteX20" fmla="*/ 153352 w 229552"/>
                <a:gd name="connsiteY20" fmla="*/ 79438 h 410527"/>
                <a:gd name="connsiteX21" fmla="*/ 229552 w 229552"/>
                <a:gd name="connsiteY21" fmla="*/ 79438 h 410527"/>
                <a:gd name="connsiteX22" fmla="*/ 229552 w 229552"/>
                <a:gd name="connsiteY22" fmla="*/ 128873 h 410527"/>
                <a:gd name="connsiteX23" fmla="*/ 202502 w 229552"/>
                <a:gd name="connsiteY23" fmla="*/ 128873 h 410527"/>
                <a:gd name="connsiteX24" fmla="*/ 202502 w 229552"/>
                <a:gd name="connsiteY24" fmla="*/ 284512 h 410527"/>
                <a:gd name="connsiteX25" fmla="*/ 151733 w 229552"/>
                <a:gd name="connsiteY25" fmla="*/ 284512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9552" h="410527">
                  <a:moveTo>
                    <a:pt x="151733" y="410528"/>
                  </a:moveTo>
                  <a:lnTo>
                    <a:pt x="140303" y="410528"/>
                  </a:lnTo>
                  <a:lnTo>
                    <a:pt x="140303" y="273082"/>
                  </a:lnTo>
                  <a:lnTo>
                    <a:pt x="191071" y="273082"/>
                  </a:lnTo>
                  <a:lnTo>
                    <a:pt x="191071" y="117443"/>
                  </a:lnTo>
                  <a:lnTo>
                    <a:pt x="218122" y="117443"/>
                  </a:lnTo>
                  <a:lnTo>
                    <a:pt x="218122" y="90869"/>
                  </a:lnTo>
                  <a:lnTo>
                    <a:pt x="141922" y="90869"/>
                  </a:lnTo>
                  <a:lnTo>
                    <a:pt x="141922" y="11430"/>
                  </a:lnTo>
                  <a:lnTo>
                    <a:pt x="80296" y="11430"/>
                  </a:lnTo>
                  <a:lnTo>
                    <a:pt x="80296" y="284512"/>
                  </a:lnTo>
                  <a:lnTo>
                    <a:pt x="48196" y="284512"/>
                  </a:lnTo>
                  <a:lnTo>
                    <a:pt x="48196" y="45148"/>
                  </a:lnTo>
                  <a:lnTo>
                    <a:pt x="0" y="45148"/>
                  </a:lnTo>
                  <a:lnTo>
                    <a:pt x="0" y="33719"/>
                  </a:lnTo>
                  <a:lnTo>
                    <a:pt x="59627" y="33719"/>
                  </a:lnTo>
                  <a:lnTo>
                    <a:pt x="59627" y="273082"/>
                  </a:lnTo>
                  <a:lnTo>
                    <a:pt x="68866" y="273082"/>
                  </a:lnTo>
                  <a:lnTo>
                    <a:pt x="68866" y="0"/>
                  </a:lnTo>
                  <a:lnTo>
                    <a:pt x="153352" y="0"/>
                  </a:lnTo>
                  <a:lnTo>
                    <a:pt x="153352" y="79438"/>
                  </a:lnTo>
                  <a:lnTo>
                    <a:pt x="229552" y="79438"/>
                  </a:lnTo>
                  <a:lnTo>
                    <a:pt x="229552" y="128873"/>
                  </a:lnTo>
                  <a:lnTo>
                    <a:pt x="202502" y="128873"/>
                  </a:lnTo>
                  <a:lnTo>
                    <a:pt x="202502" y="284512"/>
                  </a:lnTo>
                  <a:lnTo>
                    <a:pt x="151733" y="2845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BBB43F1-D5A1-D82A-53D2-26F2179D4B16}"/>
                </a:ext>
              </a:extLst>
            </p:cNvPr>
            <p:cNvSpPr/>
            <p:nvPr/>
          </p:nvSpPr>
          <p:spPr>
            <a:xfrm>
              <a:off x="9208483" y="5878110"/>
              <a:ext cx="335851" cy="140589"/>
            </a:xfrm>
            <a:custGeom>
              <a:avLst/>
              <a:gdLst>
                <a:gd name="connsiteX0" fmla="*/ 335852 w 335851"/>
                <a:gd name="connsiteY0" fmla="*/ 140589 h 140589"/>
                <a:gd name="connsiteX1" fmla="*/ 324421 w 335851"/>
                <a:gd name="connsiteY1" fmla="*/ 140589 h 140589"/>
                <a:gd name="connsiteX2" fmla="*/ 324421 w 335851"/>
                <a:gd name="connsiteY2" fmla="*/ 65342 h 140589"/>
                <a:gd name="connsiteX3" fmla="*/ 211741 w 335851"/>
                <a:gd name="connsiteY3" fmla="*/ 65342 h 140589"/>
                <a:gd name="connsiteX4" fmla="*/ 211741 w 335851"/>
                <a:gd name="connsiteY4" fmla="*/ 11430 h 140589"/>
                <a:gd name="connsiteX5" fmla="*/ 0 w 335851"/>
                <a:gd name="connsiteY5" fmla="*/ 11430 h 140589"/>
                <a:gd name="connsiteX6" fmla="*/ 0 w 335851"/>
                <a:gd name="connsiteY6" fmla="*/ 0 h 140589"/>
                <a:gd name="connsiteX7" fmla="*/ 223171 w 335851"/>
                <a:gd name="connsiteY7" fmla="*/ 0 h 140589"/>
                <a:gd name="connsiteX8" fmla="*/ 223171 w 335851"/>
                <a:gd name="connsiteY8" fmla="*/ 53912 h 140589"/>
                <a:gd name="connsiteX9" fmla="*/ 335852 w 335851"/>
                <a:gd name="connsiteY9" fmla="*/ 53912 h 14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5851" h="140589">
                  <a:moveTo>
                    <a:pt x="335852" y="140589"/>
                  </a:moveTo>
                  <a:lnTo>
                    <a:pt x="324421" y="140589"/>
                  </a:lnTo>
                  <a:lnTo>
                    <a:pt x="324421" y="65342"/>
                  </a:lnTo>
                  <a:lnTo>
                    <a:pt x="211741" y="65342"/>
                  </a:lnTo>
                  <a:lnTo>
                    <a:pt x="211741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223171" y="0"/>
                  </a:lnTo>
                  <a:lnTo>
                    <a:pt x="223171" y="53912"/>
                  </a:lnTo>
                  <a:lnTo>
                    <a:pt x="335852" y="53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236EBEE-C151-057A-CDD8-D9F33525EC91}"/>
                </a:ext>
              </a:extLst>
            </p:cNvPr>
            <p:cNvSpPr/>
            <p:nvPr/>
          </p:nvSpPr>
          <p:spPr>
            <a:xfrm>
              <a:off x="9202768" y="5530448"/>
              <a:ext cx="298704" cy="389858"/>
            </a:xfrm>
            <a:custGeom>
              <a:avLst/>
              <a:gdLst>
                <a:gd name="connsiteX0" fmla="*/ 298704 w 298704"/>
                <a:gd name="connsiteY0" fmla="*/ 389858 h 389858"/>
                <a:gd name="connsiteX1" fmla="*/ 287274 w 298704"/>
                <a:gd name="connsiteY1" fmla="*/ 389858 h 389858"/>
                <a:gd name="connsiteX2" fmla="*/ 287274 w 298704"/>
                <a:gd name="connsiteY2" fmla="*/ 11430 h 389858"/>
                <a:gd name="connsiteX3" fmla="*/ 217742 w 298704"/>
                <a:gd name="connsiteY3" fmla="*/ 11430 h 389858"/>
                <a:gd name="connsiteX4" fmla="*/ 217742 w 298704"/>
                <a:gd name="connsiteY4" fmla="*/ 62198 h 389858"/>
                <a:gd name="connsiteX5" fmla="*/ 176499 w 298704"/>
                <a:gd name="connsiteY5" fmla="*/ 62198 h 389858"/>
                <a:gd name="connsiteX6" fmla="*/ 176499 w 298704"/>
                <a:gd name="connsiteY6" fmla="*/ 79629 h 389858"/>
                <a:gd name="connsiteX7" fmla="*/ 114586 w 298704"/>
                <a:gd name="connsiteY7" fmla="*/ 79629 h 389858"/>
                <a:gd name="connsiteX8" fmla="*/ 114586 w 298704"/>
                <a:gd name="connsiteY8" fmla="*/ 116205 h 389858"/>
                <a:gd name="connsiteX9" fmla="*/ 78105 w 298704"/>
                <a:gd name="connsiteY9" fmla="*/ 116205 h 389858"/>
                <a:gd name="connsiteX10" fmla="*/ 78105 w 298704"/>
                <a:gd name="connsiteY10" fmla="*/ 179642 h 389858"/>
                <a:gd name="connsiteX11" fmla="*/ 55817 w 298704"/>
                <a:gd name="connsiteY11" fmla="*/ 179642 h 389858"/>
                <a:gd name="connsiteX12" fmla="*/ 55817 w 298704"/>
                <a:gd name="connsiteY12" fmla="*/ 208217 h 389858"/>
                <a:gd name="connsiteX13" fmla="*/ 36767 w 298704"/>
                <a:gd name="connsiteY13" fmla="*/ 208217 h 389858"/>
                <a:gd name="connsiteX14" fmla="*/ 36767 w 298704"/>
                <a:gd name="connsiteY14" fmla="*/ 236792 h 389858"/>
                <a:gd name="connsiteX15" fmla="*/ 11430 w 298704"/>
                <a:gd name="connsiteY15" fmla="*/ 236792 h 389858"/>
                <a:gd name="connsiteX16" fmla="*/ 11430 w 298704"/>
                <a:gd name="connsiteY16" fmla="*/ 334328 h 389858"/>
                <a:gd name="connsiteX17" fmla="*/ 0 w 298704"/>
                <a:gd name="connsiteY17" fmla="*/ 334328 h 389858"/>
                <a:gd name="connsiteX18" fmla="*/ 0 w 298704"/>
                <a:gd name="connsiteY18" fmla="*/ 225362 h 389858"/>
                <a:gd name="connsiteX19" fmla="*/ 25337 w 298704"/>
                <a:gd name="connsiteY19" fmla="*/ 225362 h 389858"/>
                <a:gd name="connsiteX20" fmla="*/ 25337 w 298704"/>
                <a:gd name="connsiteY20" fmla="*/ 196787 h 389858"/>
                <a:gd name="connsiteX21" fmla="*/ 44387 w 298704"/>
                <a:gd name="connsiteY21" fmla="*/ 196787 h 389858"/>
                <a:gd name="connsiteX22" fmla="*/ 44387 w 298704"/>
                <a:gd name="connsiteY22" fmla="*/ 168212 h 389858"/>
                <a:gd name="connsiteX23" fmla="*/ 66675 w 298704"/>
                <a:gd name="connsiteY23" fmla="*/ 168212 h 389858"/>
                <a:gd name="connsiteX24" fmla="*/ 66675 w 298704"/>
                <a:gd name="connsiteY24" fmla="*/ 104775 h 389858"/>
                <a:gd name="connsiteX25" fmla="*/ 103156 w 298704"/>
                <a:gd name="connsiteY25" fmla="*/ 104775 h 389858"/>
                <a:gd name="connsiteX26" fmla="*/ 103156 w 298704"/>
                <a:gd name="connsiteY26" fmla="*/ 68199 h 389858"/>
                <a:gd name="connsiteX27" fmla="*/ 165068 w 298704"/>
                <a:gd name="connsiteY27" fmla="*/ 68199 h 389858"/>
                <a:gd name="connsiteX28" fmla="*/ 165068 w 298704"/>
                <a:gd name="connsiteY28" fmla="*/ 50768 h 389858"/>
                <a:gd name="connsiteX29" fmla="*/ 206312 w 298704"/>
                <a:gd name="connsiteY29" fmla="*/ 50768 h 389858"/>
                <a:gd name="connsiteX30" fmla="*/ 206312 w 298704"/>
                <a:gd name="connsiteY30" fmla="*/ 0 h 389858"/>
                <a:gd name="connsiteX31" fmla="*/ 298704 w 298704"/>
                <a:gd name="connsiteY31" fmla="*/ 0 h 38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8704" h="389858">
                  <a:moveTo>
                    <a:pt x="298704" y="389858"/>
                  </a:moveTo>
                  <a:lnTo>
                    <a:pt x="287274" y="389858"/>
                  </a:lnTo>
                  <a:lnTo>
                    <a:pt x="287274" y="11430"/>
                  </a:lnTo>
                  <a:lnTo>
                    <a:pt x="217742" y="11430"/>
                  </a:lnTo>
                  <a:lnTo>
                    <a:pt x="217742" y="62198"/>
                  </a:lnTo>
                  <a:lnTo>
                    <a:pt x="176499" y="62198"/>
                  </a:lnTo>
                  <a:lnTo>
                    <a:pt x="176499" y="79629"/>
                  </a:lnTo>
                  <a:lnTo>
                    <a:pt x="114586" y="79629"/>
                  </a:lnTo>
                  <a:lnTo>
                    <a:pt x="114586" y="116205"/>
                  </a:lnTo>
                  <a:lnTo>
                    <a:pt x="78105" y="116205"/>
                  </a:lnTo>
                  <a:lnTo>
                    <a:pt x="78105" y="179642"/>
                  </a:lnTo>
                  <a:lnTo>
                    <a:pt x="55817" y="179642"/>
                  </a:lnTo>
                  <a:lnTo>
                    <a:pt x="55817" y="208217"/>
                  </a:lnTo>
                  <a:lnTo>
                    <a:pt x="36767" y="208217"/>
                  </a:lnTo>
                  <a:lnTo>
                    <a:pt x="36767" y="236792"/>
                  </a:lnTo>
                  <a:lnTo>
                    <a:pt x="11430" y="236792"/>
                  </a:lnTo>
                  <a:lnTo>
                    <a:pt x="11430" y="334328"/>
                  </a:lnTo>
                  <a:lnTo>
                    <a:pt x="0" y="334328"/>
                  </a:lnTo>
                  <a:lnTo>
                    <a:pt x="0" y="225362"/>
                  </a:lnTo>
                  <a:lnTo>
                    <a:pt x="25337" y="225362"/>
                  </a:lnTo>
                  <a:lnTo>
                    <a:pt x="25337" y="196787"/>
                  </a:lnTo>
                  <a:lnTo>
                    <a:pt x="44387" y="196787"/>
                  </a:lnTo>
                  <a:lnTo>
                    <a:pt x="44387" y="168212"/>
                  </a:lnTo>
                  <a:lnTo>
                    <a:pt x="66675" y="168212"/>
                  </a:lnTo>
                  <a:lnTo>
                    <a:pt x="66675" y="104775"/>
                  </a:lnTo>
                  <a:lnTo>
                    <a:pt x="103156" y="104775"/>
                  </a:lnTo>
                  <a:lnTo>
                    <a:pt x="103156" y="68199"/>
                  </a:lnTo>
                  <a:lnTo>
                    <a:pt x="165068" y="68199"/>
                  </a:lnTo>
                  <a:lnTo>
                    <a:pt x="165068" y="50768"/>
                  </a:lnTo>
                  <a:lnTo>
                    <a:pt x="206312" y="50768"/>
                  </a:lnTo>
                  <a:lnTo>
                    <a:pt x="206312" y="0"/>
                  </a:lnTo>
                  <a:lnTo>
                    <a:pt x="2987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71DCBFC-D526-3737-431E-1D62D2689A4F}"/>
                </a:ext>
              </a:extLst>
            </p:cNvPr>
            <p:cNvSpPr/>
            <p:nvPr/>
          </p:nvSpPr>
          <p:spPr>
            <a:xfrm>
              <a:off x="9516426" y="5622460"/>
              <a:ext cx="120015" cy="396240"/>
            </a:xfrm>
            <a:custGeom>
              <a:avLst/>
              <a:gdLst>
                <a:gd name="connsiteX0" fmla="*/ 120015 w 120015"/>
                <a:gd name="connsiteY0" fmla="*/ 396240 h 396240"/>
                <a:gd name="connsiteX1" fmla="*/ 108585 w 120015"/>
                <a:gd name="connsiteY1" fmla="*/ 396240 h 396240"/>
                <a:gd name="connsiteX2" fmla="*/ 108585 w 120015"/>
                <a:gd name="connsiteY2" fmla="*/ 254318 h 396240"/>
                <a:gd name="connsiteX3" fmla="*/ 70485 w 120015"/>
                <a:gd name="connsiteY3" fmla="*/ 254318 h 396240"/>
                <a:gd name="connsiteX4" fmla="*/ 70485 w 120015"/>
                <a:gd name="connsiteY4" fmla="*/ 11430 h 396240"/>
                <a:gd name="connsiteX5" fmla="*/ 0 w 120015"/>
                <a:gd name="connsiteY5" fmla="*/ 11430 h 396240"/>
                <a:gd name="connsiteX6" fmla="*/ 0 w 120015"/>
                <a:gd name="connsiteY6" fmla="*/ 0 h 396240"/>
                <a:gd name="connsiteX7" fmla="*/ 81915 w 120015"/>
                <a:gd name="connsiteY7" fmla="*/ 0 h 396240"/>
                <a:gd name="connsiteX8" fmla="*/ 81915 w 120015"/>
                <a:gd name="connsiteY8" fmla="*/ 242888 h 396240"/>
                <a:gd name="connsiteX9" fmla="*/ 120015 w 120015"/>
                <a:gd name="connsiteY9" fmla="*/ 242888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" h="396240">
                  <a:moveTo>
                    <a:pt x="120015" y="396240"/>
                  </a:moveTo>
                  <a:lnTo>
                    <a:pt x="108585" y="396240"/>
                  </a:lnTo>
                  <a:lnTo>
                    <a:pt x="108585" y="254318"/>
                  </a:lnTo>
                  <a:lnTo>
                    <a:pt x="70485" y="254318"/>
                  </a:lnTo>
                  <a:lnTo>
                    <a:pt x="70485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81915" y="0"/>
                  </a:lnTo>
                  <a:lnTo>
                    <a:pt x="81915" y="242888"/>
                  </a:lnTo>
                  <a:lnTo>
                    <a:pt x="120015" y="2428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0FADB7A5-FBDA-68D7-8FDE-A74944C348FB}"/>
                </a:ext>
              </a:extLst>
            </p:cNvPr>
            <p:cNvSpPr/>
            <p:nvPr/>
          </p:nvSpPr>
          <p:spPr>
            <a:xfrm>
              <a:off x="9608533" y="5647891"/>
              <a:ext cx="153352" cy="370808"/>
            </a:xfrm>
            <a:custGeom>
              <a:avLst/>
              <a:gdLst>
                <a:gd name="connsiteX0" fmla="*/ 153352 w 153352"/>
                <a:gd name="connsiteY0" fmla="*/ 370808 h 370808"/>
                <a:gd name="connsiteX1" fmla="*/ 141922 w 153352"/>
                <a:gd name="connsiteY1" fmla="*/ 370808 h 370808"/>
                <a:gd name="connsiteX2" fmla="*/ 141922 w 153352"/>
                <a:gd name="connsiteY2" fmla="*/ 336804 h 370808"/>
                <a:gd name="connsiteX3" fmla="*/ 86296 w 153352"/>
                <a:gd name="connsiteY3" fmla="*/ 336804 h 370808"/>
                <a:gd name="connsiteX4" fmla="*/ 86296 w 153352"/>
                <a:gd name="connsiteY4" fmla="*/ 11430 h 370808"/>
                <a:gd name="connsiteX5" fmla="*/ 0 w 153352"/>
                <a:gd name="connsiteY5" fmla="*/ 11430 h 370808"/>
                <a:gd name="connsiteX6" fmla="*/ 0 w 153352"/>
                <a:gd name="connsiteY6" fmla="*/ 0 h 370808"/>
                <a:gd name="connsiteX7" fmla="*/ 97727 w 153352"/>
                <a:gd name="connsiteY7" fmla="*/ 0 h 370808"/>
                <a:gd name="connsiteX8" fmla="*/ 97727 w 153352"/>
                <a:gd name="connsiteY8" fmla="*/ 325374 h 370808"/>
                <a:gd name="connsiteX9" fmla="*/ 153352 w 153352"/>
                <a:gd name="connsiteY9" fmla="*/ 325374 h 37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52" h="370808">
                  <a:moveTo>
                    <a:pt x="153352" y="370808"/>
                  </a:moveTo>
                  <a:lnTo>
                    <a:pt x="141922" y="370808"/>
                  </a:lnTo>
                  <a:lnTo>
                    <a:pt x="141922" y="336804"/>
                  </a:lnTo>
                  <a:lnTo>
                    <a:pt x="86296" y="336804"/>
                  </a:lnTo>
                  <a:lnTo>
                    <a:pt x="86296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97727" y="0"/>
                  </a:lnTo>
                  <a:lnTo>
                    <a:pt x="97727" y="325374"/>
                  </a:lnTo>
                  <a:lnTo>
                    <a:pt x="153352" y="3253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2B8B23B-8EED-73BF-543E-19858D97CE1E}"/>
                </a:ext>
              </a:extLst>
            </p:cNvPr>
            <p:cNvSpPr/>
            <p:nvPr/>
          </p:nvSpPr>
          <p:spPr>
            <a:xfrm>
              <a:off x="9716451" y="5666941"/>
              <a:ext cx="167640" cy="351758"/>
            </a:xfrm>
            <a:custGeom>
              <a:avLst/>
              <a:gdLst>
                <a:gd name="connsiteX0" fmla="*/ 167640 w 167640"/>
                <a:gd name="connsiteY0" fmla="*/ 351758 h 351758"/>
                <a:gd name="connsiteX1" fmla="*/ 156210 w 167640"/>
                <a:gd name="connsiteY1" fmla="*/ 351758 h 351758"/>
                <a:gd name="connsiteX2" fmla="*/ 156210 w 167640"/>
                <a:gd name="connsiteY2" fmla="*/ 314611 h 351758"/>
                <a:gd name="connsiteX3" fmla="*/ 100679 w 167640"/>
                <a:gd name="connsiteY3" fmla="*/ 314611 h 351758"/>
                <a:gd name="connsiteX4" fmla="*/ 100679 w 167640"/>
                <a:gd name="connsiteY4" fmla="*/ 11430 h 351758"/>
                <a:gd name="connsiteX5" fmla="*/ 0 w 167640"/>
                <a:gd name="connsiteY5" fmla="*/ 11430 h 351758"/>
                <a:gd name="connsiteX6" fmla="*/ 0 w 167640"/>
                <a:gd name="connsiteY6" fmla="*/ 0 h 351758"/>
                <a:gd name="connsiteX7" fmla="*/ 112109 w 167640"/>
                <a:gd name="connsiteY7" fmla="*/ 0 h 351758"/>
                <a:gd name="connsiteX8" fmla="*/ 112109 w 167640"/>
                <a:gd name="connsiteY8" fmla="*/ 303181 h 351758"/>
                <a:gd name="connsiteX9" fmla="*/ 167640 w 167640"/>
                <a:gd name="connsiteY9" fmla="*/ 303181 h 35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640" h="351758">
                  <a:moveTo>
                    <a:pt x="167640" y="351758"/>
                  </a:moveTo>
                  <a:lnTo>
                    <a:pt x="156210" y="351758"/>
                  </a:lnTo>
                  <a:lnTo>
                    <a:pt x="156210" y="314611"/>
                  </a:lnTo>
                  <a:lnTo>
                    <a:pt x="100679" y="314611"/>
                  </a:lnTo>
                  <a:lnTo>
                    <a:pt x="1006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03181"/>
                  </a:lnTo>
                  <a:lnTo>
                    <a:pt x="167640" y="3031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6B1EE65-2579-D48F-23C9-52E58E2BDA48}"/>
                </a:ext>
              </a:extLst>
            </p:cNvPr>
            <p:cNvSpPr/>
            <p:nvPr/>
          </p:nvSpPr>
          <p:spPr>
            <a:xfrm>
              <a:off x="8867774" y="5368523"/>
              <a:ext cx="155924" cy="259651"/>
            </a:xfrm>
            <a:custGeom>
              <a:avLst/>
              <a:gdLst>
                <a:gd name="connsiteX0" fmla="*/ 155924 w 155924"/>
                <a:gd name="connsiteY0" fmla="*/ 259652 h 259651"/>
                <a:gd name="connsiteX1" fmla="*/ 144494 w 155924"/>
                <a:gd name="connsiteY1" fmla="*/ 259652 h 259651"/>
                <a:gd name="connsiteX2" fmla="*/ 144494 w 155924"/>
                <a:gd name="connsiteY2" fmla="*/ 125730 h 259651"/>
                <a:gd name="connsiteX3" fmla="*/ 69818 w 155924"/>
                <a:gd name="connsiteY3" fmla="*/ 125730 h 259651"/>
                <a:gd name="connsiteX4" fmla="*/ 69818 w 155924"/>
                <a:gd name="connsiteY4" fmla="*/ 11430 h 259651"/>
                <a:gd name="connsiteX5" fmla="*/ 11430 w 155924"/>
                <a:gd name="connsiteY5" fmla="*/ 11430 h 259651"/>
                <a:gd name="connsiteX6" fmla="*/ 11430 w 155924"/>
                <a:gd name="connsiteY6" fmla="*/ 87439 h 259651"/>
                <a:gd name="connsiteX7" fmla="*/ 0 w 155924"/>
                <a:gd name="connsiteY7" fmla="*/ 87439 h 259651"/>
                <a:gd name="connsiteX8" fmla="*/ 0 w 155924"/>
                <a:gd name="connsiteY8" fmla="*/ 0 h 259651"/>
                <a:gd name="connsiteX9" fmla="*/ 81249 w 155924"/>
                <a:gd name="connsiteY9" fmla="*/ 0 h 259651"/>
                <a:gd name="connsiteX10" fmla="*/ 81249 w 155924"/>
                <a:gd name="connsiteY10" fmla="*/ 114300 h 259651"/>
                <a:gd name="connsiteX11" fmla="*/ 155924 w 155924"/>
                <a:gd name="connsiteY11" fmla="*/ 114300 h 25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924" h="259651">
                  <a:moveTo>
                    <a:pt x="155924" y="259652"/>
                  </a:moveTo>
                  <a:lnTo>
                    <a:pt x="144494" y="259652"/>
                  </a:lnTo>
                  <a:lnTo>
                    <a:pt x="144494" y="125730"/>
                  </a:lnTo>
                  <a:lnTo>
                    <a:pt x="69818" y="125730"/>
                  </a:lnTo>
                  <a:lnTo>
                    <a:pt x="69818" y="11430"/>
                  </a:lnTo>
                  <a:lnTo>
                    <a:pt x="11430" y="11430"/>
                  </a:lnTo>
                  <a:lnTo>
                    <a:pt x="11430" y="87439"/>
                  </a:lnTo>
                  <a:lnTo>
                    <a:pt x="0" y="87439"/>
                  </a:lnTo>
                  <a:lnTo>
                    <a:pt x="0" y="0"/>
                  </a:lnTo>
                  <a:lnTo>
                    <a:pt x="81249" y="0"/>
                  </a:lnTo>
                  <a:lnTo>
                    <a:pt x="81249" y="114300"/>
                  </a:lnTo>
                  <a:lnTo>
                    <a:pt x="155924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9C2D928-656E-20CB-ECF7-742C4C006422}"/>
                </a:ext>
              </a:extLst>
            </p:cNvPr>
            <p:cNvSpPr/>
            <p:nvPr/>
          </p:nvSpPr>
          <p:spPr>
            <a:xfrm>
              <a:off x="3078289" y="5912305"/>
              <a:ext cx="300799" cy="7905"/>
            </a:xfrm>
            <a:custGeom>
              <a:avLst/>
              <a:gdLst>
                <a:gd name="connsiteX0" fmla="*/ 0 w 300799"/>
                <a:gd name="connsiteY0" fmla="*/ 0 h 7905"/>
                <a:gd name="connsiteX1" fmla="*/ 300800 w 300799"/>
                <a:gd name="connsiteY1" fmla="*/ 0 h 7905"/>
                <a:gd name="connsiteX2" fmla="*/ 300800 w 300799"/>
                <a:gd name="connsiteY2" fmla="*/ 7906 h 7905"/>
                <a:gd name="connsiteX3" fmla="*/ 0 w 300799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99" h="7905">
                  <a:moveTo>
                    <a:pt x="0" y="0"/>
                  </a:moveTo>
                  <a:lnTo>
                    <a:pt x="300800" y="0"/>
                  </a:lnTo>
                  <a:lnTo>
                    <a:pt x="300800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3CCF5E-8091-F65E-3296-3C4F6EE0042B}"/>
                </a:ext>
              </a:extLst>
            </p:cNvPr>
            <p:cNvSpPr/>
            <p:nvPr/>
          </p:nvSpPr>
          <p:spPr>
            <a:xfrm>
              <a:off x="3113626" y="5893065"/>
              <a:ext cx="265556" cy="7905"/>
            </a:xfrm>
            <a:custGeom>
              <a:avLst/>
              <a:gdLst>
                <a:gd name="connsiteX0" fmla="*/ 0 w 265556"/>
                <a:gd name="connsiteY0" fmla="*/ 0 h 7905"/>
                <a:gd name="connsiteX1" fmla="*/ 265557 w 265556"/>
                <a:gd name="connsiteY1" fmla="*/ 0 h 7905"/>
                <a:gd name="connsiteX2" fmla="*/ 265557 w 265556"/>
                <a:gd name="connsiteY2" fmla="*/ 7906 h 7905"/>
                <a:gd name="connsiteX3" fmla="*/ 0 w 265556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556" h="7905">
                  <a:moveTo>
                    <a:pt x="0" y="0"/>
                  </a:moveTo>
                  <a:lnTo>
                    <a:pt x="265557" y="0"/>
                  </a:lnTo>
                  <a:lnTo>
                    <a:pt x="265557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C90A8D5-EA41-C85E-C559-CF68F4F70311}"/>
                </a:ext>
              </a:extLst>
            </p:cNvPr>
            <p:cNvSpPr/>
            <p:nvPr/>
          </p:nvSpPr>
          <p:spPr>
            <a:xfrm>
              <a:off x="3156870" y="5873824"/>
              <a:ext cx="222218" cy="7905"/>
            </a:xfrm>
            <a:custGeom>
              <a:avLst/>
              <a:gdLst>
                <a:gd name="connsiteX0" fmla="*/ 0 w 222218"/>
                <a:gd name="connsiteY0" fmla="*/ 0 h 7905"/>
                <a:gd name="connsiteX1" fmla="*/ 222218 w 222218"/>
                <a:gd name="connsiteY1" fmla="*/ 0 h 7905"/>
                <a:gd name="connsiteX2" fmla="*/ 222218 w 222218"/>
                <a:gd name="connsiteY2" fmla="*/ 7905 h 7905"/>
                <a:gd name="connsiteX3" fmla="*/ 0 w 222218"/>
                <a:gd name="connsiteY3" fmla="*/ 7905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218" h="7905">
                  <a:moveTo>
                    <a:pt x="0" y="0"/>
                  </a:moveTo>
                  <a:lnTo>
                    <a:pt x="222218" y="0"/>
                  </a:lnTo>
                  <a:lnTo>
                    <a:pt x="222218" y="7905"/>
                  </a:lnTo>
                  <a:lnTo>
                    <a:pt x="0" y="79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2463714-88D0-8808-61FF-BA06DD10D71D}"/>
                </a:ext>
              </a:extLst>
            </p:cNvPr>
            <p:cNvSpPr/>
            <p:nvPr/>
          </p:nvSpPr>
          <p:spPr>
            <a:xfrm>
              <a:off x="3204495" y="5854584"/>
              <a:ext cx="174593" cy="7905"/>
            </a:xfrm>
            <a:custGeom>
              <a:avLst/>
              <a:gdLst>
                <a:gd name="connsiteX0" fmla="*/ 0 w 174593"/>
                <a:gd name="connsiteY0" fmla="*/ 0 h 7905"/>
                <a:gd name="connsiteX1" fmla="*/ 174593 w 174593"/>
                <a:gd name="connsiteY1" fmla="*/ 0 h 7905"/>
                <a:gd name="connsiteX2" fmla="*/ 174593 w 174593"/>
                <a:gd name="connsiteY2" fmla="*/ 7906 h 7905"/>
                <a:gd name="connsiteX3" fmla="*/ 0 w 174593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93" h="7905">
                  <a:moveTo>
                    <a:pt x="0" y="0"/>
                  </a:moveTo>
                  <a:lnTo>
                    <a:pt x="174593" y="0"/>
                  </a:lnTo>
                  <a:lnTo>
                    <a:pt x="174593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A95E110-54AE-6506-AE03-E2E07EEAD40B}"/>
                </a:ext>
              </a:extLst>
            </p:cNvPr>
            <p:cNvSpPr/>
            <p:nvPr/>
          </p:nvSpPr>
          <p:spPr>
            <a:xfrm>
              <a:off x="3093433" y="5099537"/>
              <a:ext cx="104775" cy="44481"/>
            </a:xfrm>
            <a:custGeom>
              <a:avLst/>
              <a:gdLst>
                <a:gd name="connsiteX0" fmla="*/ 0 w 104775"/>
                <a:gd name="connsiteY0" fmla="*/ 0 h 44481"/>
                <a:gd name="connsiteX1" fmla="*/ 104775 w 104775"/>
                <a:gd name="connsiteY1" fmla="*/ 0 h 44481"/>
                <a:gd name="connsiteX2" fmla="*/ 104775 w 104775"/>
                <a:gd name="connsiteY2" fmla="*/ 44482 h 44481"/>
                <a:gd name="connsiteX3" fmla="*/ 0 w 104775"/>
                <a:gd name="connsiteY3" fmla="*/ 44482 h 4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4481">
                  <a:moveTo>
                    <a:pt x="0" y="0"/>
                  </a:moveTo>
                  <a:lnTo>
                    <a:pt x="104775" y="0"/>
                  </a:lnTo>
                  <a:lnTo>
                    <a:pt x="104775" y="44482"/>
                  </a:lnTo>
                  <a:lnTo>
                    <a:pt x="0" y="44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6B2D9C4-4D6F-AB65-803F-C1E075E1377F}"/>
                </a:ext>
              </a:extLst>
            </p:cNvPr>
            <p:cNvSpPr/>
            <p:nvPr/>
          </p:nvSpPr>
          <p:spPr>
            <a:xfrm>
              <a:off x="3496627" y="5231363"/>
              <a:ext cx="73056" cy="15906"/>
            </a:xfrm>
            <a:custGeom>
              <a:avLst/>
              <a:gdLst>
                <a:gd name="connsiteX0" fmla="*/ 0 w 73056"/>
                <a:gd name="connsiteY0" fmla="*/ 0 h 15906"/>
                <a:gd name="connsiteX1" fmla="*/ 73057 w 73056"/>
                <a:gd name="connsiteY1" fmla="*/ 0 h 15906"/>
                <a:gd name="connsiteX2" fmla="*/ 73057 w 73056"/>
                <a:gd name="connsiteY2" fmla="*/ 15907 h 15906"/>
                <a:gd name="connsiteX3" fmla="*/ 0 w 73056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5906">
                  <a:moveTo>
                    <a:pt x="0" y="0"/>
                  </a:moveTo>
                  <a:lnTo>
                    <a:pt x="73057" y="0"/>
                  </a:lnTo>
                  <a:lnTo>
                    <a:pt x="7305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BE959FB-66ED-0990-A2ED-DCC1BDB97619}"/>
                </a:ext>
              </a:extLst>
            </p:cNvPr>
            <p:cNvSpPr/>
            <p:nvPr/>
          </p:nvSpPr>
          <p:spPr>
            <a:xfrm>
              <a:off x="3496627" y="5257557"/>
              <a:ext cx="84105" cy="15906"/>
            </a:xfrm>
            <a:custGeom>
              <a:avLst/>
              <a:gdLst>
                <a:gd name="connsiteX0" fmla="*/ 0 w 84105"/>
                <a:gd name="connsiteY0" fmla="*/ 0 h 15906"/>
                <a:gd name="connsiteX1" fmla="*/ 84106 w 84105"/>
                <a:gd name="connsiteY1" fmla="*/ 0 h 15906"/>
                <a:gd name="connsiteX2" fmla="*/ 84106 w 84105"/>
                <a:gd name="connsiteY2" fmla="*/ 15907 h 15906"/>
                <a:gd name="connsiteX3" fmla="*/ 0 w 8410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05" h="15906">
                  <a:moveTo>
                    <a:pt x="0" y="0"/>
                  </a:moveTo>
                  <a:lnTo>
                    <a:pt x="84106" y="0"/>
                  </a:lnTo>
                  <a:lnTo>
                    <a:pt x="84106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E6D4742-140F-CE27-5D91-69295C5A98C5}"/>
                </a:ext>
              </a:extLst>
            </p:cNvPr>
            <p:cNvSpPr/>
            <p:nvPr/>
          </p:nvSpPr>
          <p:spPr>
            <a:xfrm>
              <a:off x="3496627" y="5283751"/>
              <a:ext cx="100012" cy="15906"/>
            </a:xfrm>
            <a:custGeom>
              <a:avLst/>
              <a:gdLst>
                <a:gd name="connsiteX0" fmla="*/ 0 w 100012"/>
                <a:gd name="connsiteY0" fmla="*/ 0 h 15906"/>
                <a:gd name="connsiteX1" fmla="*/ 100013 w 100012"/>
                <a:gd name="connsiteY1" fmla="*/ 0 h 15906"/>
                <a:gd name="connsiteX2" fmla="*/ 100013 w 100012"/>
                <a:gd name="connsiteY2" fmla="*/ 15907 h 15906"/>
                <a:gd name="connsiteX3" fmla="*/ 0 w 100012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12" h="15906">
                  <a:moveTo>
                    <a:pt x="0" y="0"/>
                  </a:moveTo>
                  <a:lnTo>
                    <a:pt x="100013" y="0"/>
                  </a:lnTo>
                  <a:lnTo>
                    <a:pt x="100013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BCD1552-50B3-1E01-3D3F-B1984C4135D0}"/>
                </a:ext>
              </a:extLst>
            </p:cNvPr>
            <p:cNvSpPr/>
            <p:nvPr/>
          </p:nvSpPr>
          <p:spPr>
            <a:xfrm>
              <a:off x="3496627" y="5309944"/>
              <a:ext cx="107156" cy="15906"/>
            </a:xfrm>
            <a:custGeom>
              <a:avLst/>
              <a:gdLst>
                <a:gd name="connsiteX0" fmla="*/ 0 w 107156"/>
                <a:gd name="connsiteY0" fmla="*/ 0 h 15906"/>
                <a:gd name="connsiteX1" fmla="*/ 107156 w 107156"/>
                <a:gd name="connsiteY1" fmla="*/ 0 h 15906"/>
                <a:gd name="connsiteX2" fmla="*/ 107156 w 107156"/>
                <a:gd name="connsiteY2" fmla="*/ 15907 h 15906"/>
                <a:gd name="connsiteX3" fmla="*/ 0 w 107156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156" h="15906">
                  <a:moveTo>
                    <a:pt x="0" y="0"/>
                  </a:moveTo>
                  <a:lnTo>
                    <a:pt x="107156" y="0"/>
                  </a:lnTo>
                  <a:lnTo>
                    <a:pt x="107156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9BB2239-45AF-CE78-8D5B-F1188420807D}"/>
                </a:ext>
              </a:extLst>
            </p:cNvPr>
            <p:cNvSpPr/>
            <p:nvPr/>
          </p:nvSpPr>
          <p:spPr>
            <a:xfrm>
              <a:off x="3496627" y="5336138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07C4BC7-87B7-C6A5-A19F-F228A13E5C75}"/>
                </a:ext>
              </a:extLst>
            </p:cNvPr>
            <p:cNvSpPr/>
            <p:nvPr/>
          </p:nvSpPr>
          <p:spPr>
            <a:xfrm>
              <a:off x="3496627" y="5362332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7BBE8E2-0234-6619-AA10-CD20DA54A3A3}"/>
                </a:ext>
              </a:extLst>
            </p:cNvPr>
            <p:cNvSpPr/>
            <p:nvPr/>
          </p:nvSpPr>
          <p:spPr>
            <a:xfrm>
              <a:off x="3496627" y="5388526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BED8D0E-AD94-4BA6-D2DA-1A9F9A209674}"/>
                </a:ext>
              </a:extLst>
            </p:cNvPr>
            <p:cNvSpPr/>
            <p:nvPr/>
          </p:nvSpPr>
          <p:spPr>
            <a:xfrm>
              <a:off x="3496627" y="5414719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43982A4-166E-F10E-4AF8-10B66FE44AA9}"/>
                </a:ext>
              </a:extLst>
            </p:cNvPr>
            <p:cNvSpPr/>
            <p:nvPr/>
          </p:nvSpPr>
          <p:spPr>
            <a:xfrm>
              <a:off x="3496627" y="5440913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376AD23-ADA2-D083-872D-6D70961F9DEA}"/>
                </a:ext>
              </a:extLst>
            </p:cNvPr>
            <p:cNvSpPr/>
            <p:nvPr/>
          </p:nvSpPr>
          <p:spPr>
            <a:xfrm>
              <a:off x="3496627" y="5467107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DC7FE08-97A6-02EA-A383-FFD54BF3E968}"/>
                </a:ext>
              </a:extLst>
            </p:cNvPr>
            <p:cNvSpPr/>
            <p:nvPr/>
          </p:nvSpPr>
          <p:spPr>
            <a:xfrm>
              <a:off x="3496627" y="5493301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4E9B043-F472-FF3F-C7D7-E57692A10597}"/>
                </a:ext>
              </a:extLst>
            </p:cNvPr>
            <p:cNvSpPr/>
            <p:nvPr/>
          </p:nvSpPr>
          <p:spPr>
            <a:xfrm>
              <a:off x="3741133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12922A5-3590-BE89-6590-E8073D3D67CF}"/>
                </a:ext>
              </a:extLst>
            </p:cNvPr>
            <p:cNvSpPr/>
            <p:nvPr/>
          </p:nvSpPr>
          <p:spPr>
            <a:xfrm>
              <a:off x="3741133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22633A7-179F-1CBB-BC31-57A9D85DAD85}"/>
                </a:ext>
              </a:extLst>
            </p:cNvPr>
            <p:cNvSpPr/>
            <p:nvPr/>
          </p:nvSpPr>
          <p:spPr>
            <a:xfrm>
              <a:off x="3799426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36B96E2-0A27-16C5-A6F8-186FAA16C016}"/>
                </a:ext>
              </a:extLst>
            </p:cNvPr>
            <p:cNvSpPr/>
            <p:nvPr/>
          </p:nvSpPr>
          <p:spPr>
            <a:xfrm>
              <a:off x="3799426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F544048-5CEC-5C68-346B-8A3BD568269E}"/>
                </a:ext>
              </a:extLst>
            </p:cNvPr>
            <p:cNvSpPr/>
            <p:nvPr/>
          </p:nvSpPr>
          <p:spPr>
            <a:xfrm>
              <a:off x="3857815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E2D70EE-F3C3-1F26-9AA2-D99FEF8C7E34}"/>
                </a:ext>
              </a:extLst>
            </p:cNvPr>
            <p:cNvSpPr/>
            <p:nvPr/>
          </p:nvSpPr>
          <p:spPr>
            <a:xfrm>
              <a:off x="3857815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3A9A044-5954-FF97-CD32-31FED7599FED}"/>
                </a:ext>
              </a:extLst>
            </p:cNvPr>
            <p:cNvSpPr/>
            <p:nvPr/>
          </p:nvSpPr>
          <p:spPr>
            <a:xfrm>
              <a:off x="3916108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72F71AE-C445-5CB4-2B9C-DA0B23B6716A}"/>
                </a:ext>
              </a:extLst>
            </p:cNvPr>
            <p:cNvSpPr/>
            <p:nvPr/>
          </p:nvSpPr>
          <p:spPr>
            <a:xfrm>
              <a:off x="3916108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D4BAF82-7682-ECA2-7388-8680573AC0D5}"/>
                </a:ext>
              </a:extLst>
            </p:cNvPr>
            <p:cNvSpPr/>
            <p:nvPr/>
          </p:nvSpPr>
          <p:spPr>
            <a:xfrm>
              <a:off x="3974496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1774F58-CCFA-4326-A276-4023FF66E61B}"/>
                </a:ext>
              </a:extLst>
            </p:cNvPr>
            <p:cNvSpPr/>
            <p:nvPr/>
          </p:nvSpPr>
          <p:spPr>
            <a:xfrm>
              <a:off x="3974496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7EB2E03-DAAD-F85E-D617-F28A44F9A240}"/>
                </a:ext>
              </a:extLst>
            </p:cNvPr>
            <p:cNvSpPr/>
            <p:nvPr/>
          </p:nvSpPr>
          <p:spPr>
            <a:xfrm>
              <a:off x="4032789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64280A8-DCC5-A25B-C36E-31A2AB56002A}"/>
                </a:ext>
              </a:extLst>
            </p:cNvPr>
            <p:cNvSpPr/>
            <p:nvPr/>
          </p:nvSpPr>
          <p:spPr>
            <a:xfrm>
              <a:off x="4032789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3F5FE99-0FC5-00F8-1106-3C1A3235D2D7}"/>
                </a:ext>
              </a:extLst>
            </p:cNvPr>
            <p:cNvSpPr/>
            <p:nvPr/>
          </p:nvSpPr>
          <p:spPr>
            <a:xfrm>
              <a:off x="4091177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A5D5D0D-32FF-A0AF-1660-76FD7963CED3}"/>
                </a:ext>
              </a:extLst>
            </p:cNvPr>
            <p:cNvSpPr/>
            <p:nvPr/>
          </p:nvSpPr>
          <p:spPr>
            <a:xfrm>
              <a:off x="4091177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AA1AC24-32E5-B9B2-2DB5-AA3626E10755}"/>
                </a:ext>
              </a:extLst>
            </p:cNvPr>
            <p:cNvSpPr/>
            <p:nvPr/>
          </p:nvSpPr>
          <p:spPr>
            <a:xfrm>
              <a:off x="4149470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C98D6799-61F6-773D-DD2F-45F1F83CECD3}"/>
                </a:ext>
              </a:extLst>
            </p:cNvPr>
            <p:cNvSpPr/>
            <p:nvPr/>
          </p:nvSpPr>
          <p:spPr>
            <a:xfrm>
              <a:off x="4149470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411782C-C10E-ACB0-CD45-64515A814D54}"/>
                </a:ext>
              </a:extLst>
            </p:cNvPr>
            <p:cNvSpPr/>
            <p:nvPr/>
          </p:nvSpPr>
          <p:spPr>
            <a:xfrm>
              <a:off x="4207858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ED24FE6-D38F-E0FE-3E19-F0AFEA7160A1}"/>
                </a:ext>
              </a:extLst>
            </p:cNvPr>
            <p:cNvSpPr/>
            <p:nvPr/>
          </p:nvSpPr>
          <p:spPr>
            <a:xfrm>
              <a:off x="4207858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4159E22-AB1B-114E-0C2C-AF3077024F7D}"/>
                </a:ext>
              </a:extLst>
            </p:cNvPr>
            <p:cNvSpPr/>
            <p:nvPr/>
          </p:nvSpPr>
          <p:spPr>
            <a:xfrm>
              <a:off x="4266151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5449AFD-3449-6592-8DBA-007AFC5F46D2}"/>
                </a:ext>
              </a:extLst>
            </p:cNvPr>
            <p:cNvSpPr/>
            <p:nvPr/>
          </p:nvSpPr>
          <p:spPr>
            <a:xfrm>
              <a:off x="4266151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FBC83CE-CD9A-8C52-C99A-AEEE85B6A307}"/>
                </a:ext>
              </a:extLst>
            </p:cNvPr>
            <p:cNvSpPr/>
            <p:nvPr/>
          </p:nvSpPr>
          <p:spPr>
            <a:xfrm>
              <a:off x="4324540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87B9023-A22D-4B6B-A449-7CBA66894DEF}"/>
                </a:ext>
              </a:extLst>
            </p:cNvPr>
            <p:cNvSpPr/>
            <p:nvPr/>
          </p:nvSpPr>
          <p:spPr>
            <a:xfrm>
              <a:off x="4324540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CF43B69-6226-7D63-4901-AF8071724F8E}"/>
                </a:ext>
              </a:extLst>
            </p:cNvPr>
            <p:cNvSpPr/>
            <p:nvPr/>
          </p:nvSpPr>
          <p:spPr>
            <a:xfrm>
              <a:off x="4382833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04BA051-114E-E71C-6CA9-360E3290636E}"/>
                </a:ext>
              </a:extLst>
            </p:cNvPr>
            <p:cNvSpPr/>
            <p:nvPr/>
          </p:nvSpPr>
          <p:spPr>
            <a:xfrm>
              <a:off x="4382833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AE0612F-3F2C-CE64-F119-359459353B8C}"/>
                </a:ext>
              </a:extLst>
            </p:cNvPr>
            <p:cNvSpPr/>
            <p:nvPr/>
          </p:nvSpPr>
          <p:spPr>
            <a:xfrm>
              <a:off x="4090415" y="5254604"/>
              <a:ext cx="291750" cy="11429"/>
            </a:xfrm>
            <a:custGeom>
              <a:avLst/>
              <a:gdLst>
                <a:gd name="connsiteX0" fmla="*/ 0 w 291750"/>
                <a:gd name="connsiteY0" fmla="*/ 0 h 11429"/>
                <a:gd name="connsiteX1" fmla="*/ 291751 w 291750"/>
                <a:gd name="connsiteY1" fmla="*/ 0 h 11429"/>
                <a:gd name="connsiteX2" fmla="*/ 291751 w 291750"/>
                <a:gd name="connsiteY2" fmla="*/ 11430 h 11429"/>
                <a:gd name="connsiteX3" fmla="*/ 0 w 291750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50" h="11429">
                  <a:moveTo>
                    <a:pt x="0" y="0"/>
                  </a:moveTo>
                  <a:lnTo>
                    <a:pt x="291751" y="0"/>
                  </a:lnTo>
                  <a:lnTo>
                    <a:pt x="291751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F29FFD8-9DF0-AAE6-B9D7-4072C51554F0}"/>
                </a:ext>
              </a:extLst>
            </p:cNvPr>
            <p:cNvSpPr/>
            <p:nvPr/>
          </p:nvSpPr>
          <p:spPr>
            <a:xfrm>
              <a:off x="4090415" y="5385573"/>
              <a:ext cx="291750" cy="11429"/>
            </a:xfrm>
            <a:custGeom>
              <a:avLst/>
              <a:gdLst>
                <a:gd name="connsiteX0" fmla="*/ 0 w 291750"/>
                <a:gd name="connsiteY0" fmla="*/ 0 h 11429"/>
                <a:gd name="connsiteX1" fmla="*/ 291751 w 291750"/>
                <a:gd name="connsiteY1" fmla="*/ 0 h 11429"/>
                <a:gd name="connsiteX2" fmla="*/ 291751 w 291750"/>
                <a:gd name="connsiteY2" fmla="*/ 11430 h 11429"/>
                <a:gd name="connsiteX3" fmla="*/ 0 w 291750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50" h="11429">
                  <a:moveTo>
                    <a:pt x="0" y="0"/>
                  </a:moveTo>
                  <a:lnTo>
                    <a:pt x="291751" y="0"/>
                  </a:lnTo>
                  <a:lnTo>
                    <a:pt x="291751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021C10C-4317-B1BC-CE40-843DFC4E15A9}"/>
                </a:ext>
              </a:extLst>
            </p:cNvPr>
            <p:cNvSpPr/>
            <p:nvPr/>
          </p:nvSpPr>
          <p:spPr>
            <a:xfrm>
              <a:off x="4135183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2A5B5A4-FD79-97B3-D82C-96AFEBB72F8A}"/>
                </a:ext>
              </a:extLst>
            </p:cNvPr>
            <p:cNvSpPr/>
            <p:nvPr/>
          </p:nvSpPr>
          <p:spPr>
            <a:xfrm>
              <a:off x="4171092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7B49C1D-0FA1-148C-8B2F-30766E85023D}"/>
                </a:ext>
              </a:extLst>
            </p:cNvPr>
            <p:cNvSpPr/>
            <p:nvPr/>
          </p:nvSpPr>
          <p:spPr>
            <a:xfrm>
              <a:off x="4207001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69 w 22669"/>
                <a:gd name="connsiteY1" fmla="*/ 0 h 22002"/>
                <a:gd name="connsiteX2" fmla="*/ 22669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69" y="0"/>
                  </a:lnTo>
                  <a:lnTo>
                    <a:pt x="22669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4EAA2AC1-500C-F66F-7B8A-8F830002D0DF}"/>
                </a:ext>
              </a:extLst>
            </p:cNvPr>
            <p:cNvSpPr/>
            <p:nvPr/>
          </p:nvSpPr>
          <p:spPr>
            <a:xfrm>
              <a:off x="4242910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4B781EC-0DF4-1189-0CEB-694357369785}"/>
                </a:ext>
              </a:extLst>
            </p:cNvPr>
            <p:cNvSpPr/>
            <p:nvPr/>
          </p:nvSpPr>
          <p:spPr>
            <a:xfrm>
              <a:off x="4278820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9E1CC4F-BB32-BC18-F9C0-E9D99FE1779F}"/>
                </a:ext>
              </a:extLst>
            </p:cNvPr>
            <p:cNvSpPr/>
            <p:nvPr/>
          </p:nvSpPr>
          <p:spPr>
            <a:xfrm>
              <a:off x="4314729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5943D61-F3D2-C7C8-7996-032B5FCFEF5B}"/>
                </a:ext>
              </a:extLst>
            </p:cNvPr>
            <p:cNvSpPr/>
            <p:nvPr/>
          </p:nvSpPr>
          <p:spPr>
            <a:xfrm>
              <a:off x="4135183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0AB1EB6-4E5B-40B2-EE82-37E35F15E310}"/>
                </a:ext>
              </a:extLst>
            </p:cNvPr>
            <p:cNvSpPr/>
            <p:nvPr/>
          </p:nvSpPr>
          <p:spPr>
            <a:xfrm>
              <a:off x="4171092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CEC3113-4A9E-A862-5DB5-204D5FB15721}"/>
                </a:ext>
              </a:extLst>
            </p:cNvPr>
            <p:cNvSpPr/>
            <p:nvPr/>
          </p:nvSpPr>
          <p:spPr>
            <a:xfrm>
              <a:off x="4207001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69 w 22669"/>
                <a:gd name="connsiteY1" fmla="*/ 0 h 22002"/>
                <a:gd name="connsiteX2" fmla="*/ 22669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69" y="0"/>
                  </a:lnTo>
                  <a:lnTo>
                    <a:pt x="22669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FEAC983F-D93C-87F2-4469-AD26EF454BC8}"/>
                </a:ext>
              </a:extLst>
            </p:cNvPr>
            <p:cNvSpPr/>
            <p:nvPr/>
          </p:nvSpPr>
          <p:spPr>
            <a:xfrm>
              <a:off x="4242910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A1B01705-4512-F559-7B44-EF54EDDD31AA}"/>
                </a:ext>
              </a:extLst>
            </p:cNvPr>
            <p:cNvSpPr/>
            <p:nvPr/>
          </p:nvSpPr>
          <p:spPr>
            <a:xfrm>
              <a:off x="4278820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92C5253-635B-0DF2-C631-AC7B2E35BA4D}"/>
                </a:ext>
              </a:extLst>
            </p:cNvPr>
            <p:cNvSpPr/>
            <p:nvPr/>
          </p:nvSpPr>
          <p:spPr>
            <a:xfrm>
              <a:off x="4314729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54D629F-DF71-C9CB-EBE8-5B1BC8B2CD1A}"/>
                </a:ext>
              </a:extLst>
            </p:cNvPr>
            <p:cNvSpPr/>
            <p:nvPr/>
          </p:nvSpPr>
          <p:spPr>
            <a:xfrm>
              <a:off x="4512658" y="5668656"/>
              <a:ext cx="366712" cy="11906"/>
            </a:xfrm>
            <a:custGeom>
              <a:avLst/>
              <a:gdLst>
                <a:gd name="connsiteX0" fmla="*/ 0 w 366712"/>
                <a:gd name="connsiteY0" fmla="*/ 0 h 11906"/>
                <a:gd name="connsiteX1" fmla="*/ 366713 w 366712"/>
                <a:gd name="connsiteY1" fmla="*/ 0 h 11906"/>
                <a:gd name="connsiteX2" fmla="*/ 366713 w 366712"/>
                <a:gd name="connsiteY2" fmla="*/ 11906 h 11906"/>
                <a:gd name="connsiteX3" fmla="*/ 0 w 366712"/>
                <a:gd name="connsiteY3" fmla="*/ 11906 h 1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11906">
                  <a:moveTo>
                    <a:pt x="0" y="0"/>
                  </a:moveTo>
                  <a:lnTo>
                    <a:pt x="366713" y="0"/>
                  </a:lnTo>
                  <a:lnTo>
                    <a:pt x="366713" y="11906"/>
                  </a:lnTo>
                  <a:lnTo>
                    <a:pt x="0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BD8A5F9-D6DB-D556-E68E-C712FBF33B28}"/>
                </a:ext>
              </a:extLst>
            </p:cNvPr>
            <p:cNvSpPr/>
            <p:nvPr/>
          </p:nvSpPr>
          <p:spPr>
            <a:xfrm>
              <a:off x="4512658" y="5722663"/>
              <a:ext cx="366712" cy="10286"/>
            </a:xfrm>
            <a:custGeom>
              <a:avLst/>
              <a:gdLst>
                <a:gd name="connsiteX0" fmla="*/ 0 w 366712"/>
                <a:gd name="connsiteY0" fmla="*/ 0 h 10286"/>
                <a:gd name="connsiteX1" fmla="*/ 366713 w 366712"/>
                <a:gd name="connsiteY1" fmla="*/ 0 h 10286"/>
                <a:gd name="connsiteX2" fmla="*/ 366713 w 366712"/>
                <a:gd name="connsiteY2" fmla="*/ 10287 h 10286"/>
                <a:gd name="connsiteX3" fmla="*/ 0 w 366712"/>
                <a:gd name="connsiteY3" fmla="*/ 10287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10286">
                  <a:moveTo>
                    <a:pt x="0" y="0"/>
                  </a:moveTo>
                  <a:lnTo>
                    <a:pt x="366713" y="0"/>
                  </a:lnTo>
                  <a:lnTo>
                    <a:pt x="366713" y="10287"/>
                  </a:lnTo>
                  <a:lnTo>
                    <a:pt x="0" y="10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7145A5B-4C09-1091-97A7-BC0414B25E40}"/>
                </a:ext>
              </a:extLst>
            </p:cNvPr>
            <p:cNvSpPr/>
            <p:nvPr/>
          </p:nvSpPr>
          <p:spPr>
            <a:xfrm>
              <a:off x="4201286" y="4976379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B963F25-FDB0-9F2D-15BA-2F7B49C2F453}"/>
                </a:ext>
              </a:extLst>
            </p:cNvPr>
            <p:cNvSpPr/>
            <p:nvPr/>
          </p:nvSpPr>
          <p:spPr>
            <a:xfrm>
              <a:off x="4201286" y="4818359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7BED86B-AB7F-05D1-D228-7BC360A82827}"/>
                </a:ext>
              </a:extLst>
            </p:cNvPr>
            <p:cNvSpPr/>
            <p:nvPr/>
          </p:nvSpPr>
          <p:spPr>
            <a:xfrm>
              <a:off x="4201286" y="4660435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D7EE460-93D7-8006-E873-8D930B2036E3}"/>
                </a:ext>
              </a:extLst>
            </p:cNvPr>
            <p:cNvSpPr/>
            <p:nvPr/>
          </p:nvSpPr>
          <p:spPr>
            <a:xfrm>
              <a:off x="4201286" y="4502510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199 h 79724"/>
                <a:gd name="connsiteX6" fmla="*/ 58579 w 70008"/>
                <a:gd name="connsiteY6" fmla="*/ 68199 h 79724"/>
                <a:gd name="connsiteX7" fmla="*/ 58579 w 70008"/>
                <a:gd name="connsiteY7" fmla="*/ 11335 h 79724"/>
                <a:gd name="connsiteX8" fmla="*/ 11430 w 70008"/>
                <a:gd name="connsiteY8" fmla="*/ 11335 h 79724"/>
                <a:gd name="connsiteX9" fmla="*/ 11430 w 70008"/>
                <a:gd name="connsiteY9" fmla="*/ 68199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199"/>
                  </a:moveTo>
                  <a:lnTo>
                    <a:pt x="58579" y="68199"/>
                  </a:lnTo>
                  <a:lnTo>
                    <a:pt x="58579" y="11335"/>
                  </a:lnTo>
                  <a:lnTo>
                    <a:pt x="11430" y="11335"/>
                  </a:lnTo>
                  <a:lnTo>
                    <a:pt x="11430" y="681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397F8A9D-FC5C-F933-C5D1-43BB890C08D6}"/>
                </a:ext>
              </a:extLst>
            </p:cNvPr>
            <p:cNvSpPr/>
            <p:nvPr/>
          </p:nvSpPr>
          <p:spPr>
            <a:xfrm>
              <a:off x="4201286" y="4344490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3DD76C4-4814-A535-6F3D-EEC3C69A910A}"/>
                </a:ext>
              </a:extLst>
            </p:cNvPr>
            <p:cNvSpPr/>
            <p:nvPr/>
          </p:nvSpPr>
          <p:spPr>
            <a:xfrm>
              <a:off x="4118895" y="3965586"/>
              <a:ext cx="217455" cy="8953"/>
            </a:xfrm>
            <a:custGeom>
              <a:avLst/>
              <a:gdLst>
                <a:gd name="connsiteX0" fmla="*/ 0 w 217455"/>
                <a:gd name="connsiteY0" fmla="*/ 0 h 8953"/>
                <a:gd name="connsiteX1" fmla="*/ 217456 w 217455"/>
                <a:gd name="connsiteY1" fmla="*/ 0 h 8953"/>
                <a:gd name="connsiteX2" fmla="*/ 217456 w 217455"/>
                <a:gd name="connsiteY2" fmla="*/ 8954 h 8953"/>
                <a:gd name="connsiteX3" fmla="*/ 0 w 217455"/>
                <a:gd name="connsiteY3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455" h="8953">
                  <a:moveTo>
                    <a:pt x="0" y="0"/>
                  </a:moveTo>
                  <a:lnTo>
                    <a:pt x="217456" y="0"/>
                  </a:lnTo>
                  <a:lnTo>
                    <a:pt x="217456" y="8954"/>
                  </a:lnTo>
                  <a:lnTo>
                    <a:pt x="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073834EE-8E87-CA96-4C27-87046A1F4EEA}"/>
                </a:ext>
              </a:extLst>
            </p:cNvPr>
            <p:cNvSpPr/>
            <p:nvPr/>
          </p:nvSpPr>
          <p:spPr>
            <a:xfrm>
              <a:off x="4088796" y="4120081"/>
              <a:ext cx="277844" cy="8953"/>
            </a:xfrm>
            <a:custGeom>
              <a:avLst/>
              <a:gdLst>
                <a:gd name="connsiteX0" fmla="*/ 0 w 277844"/>
                <a:gd name="connsiteY0" fmla="*/ 0 h 8953"/>
                <a:gd name="connsiteX1" fmla="*/ 277844 w 277844"/>
                <a:gd name="connsiteY1" fmla="*/ 0 h 8953"/>
                <a:gd name="connsiteX2" fmla="*/ 277844 w 277844"/>
                <a:gd name="connsiteY2" fmla="*/ 8954 h 8953"/>
                <a:gd name="connsiteX3" fmla="*/ 0 w 277844"/>
                <a:gd name="connsiteY3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844" h="8953">
                  <a:moveTo>
                    <a:pt x="0" y="0"/>
                  </a:moveTo>
                  <a:lnTo>
                    <a:pt x="277844" y="0"/>
                  </a:lnTo>
                  <a:lnTo>
                    <a:pt x="277844" y="8954"/>
                  </a:lnTo>
                  <a:lnTo>
                    <a:pt x="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6676C3BD-DDC5-225C-64D7-D4B3F7C648FB}"/>
                </a:ext>
              </a:extLst>
            </p:cNvPr>
            <p:cNvSpPr/>
            <p:nvPr/>
          </p:nvSpPr>
          <p:spPr>
            <a:xfrm>
              <a:off x="4193952" y="2741719"/>
              <a:ext cx="76200" cy="1162526"/>
            </a:xfrm>
            <a:custGeom>
              <a:avLst/>
              <a:gdLst>
                <a:gd name="connsiteX0" fmla="*/ 0 w 76200"/>
                <a:gd name="connsiteY0" fmla="*/ 1162526 h 1162526"/>
                <a:gd name="connsiteX1" fmla="*/ 38100 w 76200"/>
                <a:gd name="connsiteY1" fmla="*/ 0 h 1162526"/>
                <a:gd name="connsiteX2" fmla="*/ 76200 w 76200"/>
                <a:gd name="connsiteY2" fmla="*/ 1162526 h 116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1162526">
                  <a:moveTo>
                    <a:pt x="0" y="1162526"/>
                  </a:moveTo>
                  <a:lnTo>
                    <a:pt x="38100" y="0"/>
                  </a:lnTo>
                  <a:lnTo>
                    <a:pt x="76200" y="11625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0D96A257-5C62-9987-0807-0EBF3D7960D0}"/>
                </a:ext>
              </a:extLst>
            </p:cNvPr>
            <p:cNvSpPr/>
            <p:nvPr/>
          </p:nvSpPr>
          <p:spPr>
            <a:xfrm>
              <a:off x="3986783" y="5273368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730FB25-C498-5395-6403-A7E2A0849751}"/>
                </a:ext>
              </a:extLst>
            </p:cNvPr>
            <p:cNvSpPr/>
            <p:nvPr/>
          </p:nvSpPr>
          <p:spPr>
            <a:xfrm>
              <a:off x="3986783" y="5308706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8C2CE60-8E25-42FE-CF5D-F522508FF32C}"/>
                </a:ext>
              </a:extLst>
            </p:cNvPr>
            <p:cNvSpPr/>
            <p:nvPr/>
          </p:nvSpPr>
          <p:spPr>
            <a:xfrm>
              <a:off x="3986783" y="5344044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F481CD0A-B283-C8D9-067E-31872AAE11A3}"/>
                </a:ext>
              </a:extLst>
            </p:cNvPr>
            <p:cNvSpPr/>
            <p:nvPr/>
          </p:nvSpPr>
          <p:spPr>
            <a:xfrm>
              <a:off x="3986783" y="5379382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1C1CB8FC-6F15-6FC8-23FF-CD279095B723}"/>
                </a:ext>
              </a:extLst>
            </p:cNvPr>
            <p:cNvSpPr/>
            <p:nvPr/>
          </p:nvSpPr>
          <p:spPr>
            <a:xfrm>
              <a:off x="3986783" y="5414624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ECE871B-3055-31D2-0460-8D722689D6B4}"/>
                </a:ext>
              </a:extLst>
            </p:cNvPr>
            <p:cNvSpPr/>
            <p:nvPr/>
          </p:nvSpPr>
          <p:spPr>
            <a:xfrm>
              <a:off x="3986783" y="5449962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89A94711-79E5-6E25-E4FC-FE9100230A1F}"/>
                </a:ext>
              </a:extLst>
            </p:cNvPr>
            <p:cNvSpPr/>
            <p:nvPr/>
          </p:nvSpPr>
          <p:spPr>
            <a:xfrm>
              <a:off x="3986783" y="5485300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823E15F-99A4-F318-A98E-7730BC030777}"/>
                </a:ext>
              </a:extLst>
            </p:cNvPr>
            <p:cNvSpPr/>
            <p:nvPr/>
          </p:nvSpPr>
          <p:spPr>
            <a:xfrm>
              <a:off x="3695032" y="5202788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031AC030-00B4-C3D4-3862-F6E1FDF0373E}"/>
                </a:ext>
              </a:extLst>
            </p:cNvPr>
            <p:cNvSpPr/>
            <p:nvPr/>
          </p:nvSpPr>
          <p:spPr>
            <a:xfrm>
              <a:off x="3695032" y="5238031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429791BC-B4E1-8F21-3894-D2F64632F787}"/>
                </a:ext>
              </a:extLst>
            </p:cNvPr>
            <p:cNvSpPr/>
            <p:nvPr/>
          </p:nvSpPr>
          <p:spPr>
            <a:xfrm>
              <a:off x="3695032" y="5273368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D4126D2-34CA-6151-0BAE-8FACAD538EC6}"/>
                </a:ext>
              </a:extLst>
            </p:cNvPr>
            <p:cNvSpPr/>
            <p:nvPr/>
          </p:nvSpPr>
          <p:spPr>
            <a:xfrm>
              <a:off x="3695032" y="5308706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28A47AA2-B0E3-F02C-8779-49A46C1B03A5}"/>
                </a:ext>
              </a:extLst>
            </p:cNvPr>
            <p:cNvSpPr/>
            <p:nvPr/>
          </p:nvSpPr>
          <p:spPr>
            <a:xfrm>
              <a:off x="3695032" y="5344044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46531FF-955A-E493-10B8-C97BADC57CE5}"/>
                </a:ext>
              </a:extLst>
            </p:cNvPr>
            <p:cNvSpPr/>
            <p:nvPr/>
          </p:nvSpPr>
          <p:spPr>
            <a:xfrm>
              <a:off x="3695032" y="5379382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DCD2856B-38C0-9D9C-8202-77C562B301D4}"/>
                </a:ext>
              </a:extLst>
            </p:cNvPr>
            <p:cNvSpPr/>
            <p:nvPr/>
          </p:nvSpPr>
          <p:spPr>
            <a:xfrm>
              <a:off x="3695032" y="5414624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0EF402C-B697-A596-5916-B10153A3AABB}"/>
                </a:ext>
              </a:extLst>
            </p:cNvPr>
            <p:cNvSpPr/>
            <p:nvPr/>
          </p:nvSpPr>
          <p:spPr>
            <a:xfrm>
              <a:off x="4606289" y="5163069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A4131A48-96DF-AE52-7559-32FF2E4323AA}"/>
                </a:ext>
              </a:extLst>
            </p:cNvPr>
            <p:cNvSpPr/>
            <p:nvPr/>
          </p:nvSpPr>
          <p:spPr>
            <a:xfrm>
              <a:off x="4606289" y="5205646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F9BEF4C-7247-3075-3687-DCC228A1A0A3}"/>
                </a:ext>
              </a:extLst>
            </p:cNvPr>
            <p:cNvSpPr/>
            <p:nvPr/>
          </p:nvSpPr>
          <p:spPr>
            <a:xfrm>
              <a:off x="4606289" y="5248222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7A9A7E7-3400-C345-95CA-B967BD8C29A4}"/>
                </a:ext>
              </a:extLst>
            </p:cNvPr>
            <p:cNvSpPr/>
            <p:nvPr/>
          </p:nvSpPr>
          <p:spPr>
            <a:xfrm>
              <a:off x="4606289" y="5290704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6EAA9A9-700C-3FB8-07F3-FC6A8912618A}"/>
                </a:ext>
              </a:extLst>
            </p:cNvPr>
            <p:cNvSpPr/>
            <p:nvPr/>
          </p:nvSpPr>
          <p:spPr>
            <a:xfrm>
              <a:off x="4606289" y="5333281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76ED765-6250-6B08-CB09-2F10FA961BFE}"/>
                </a:ext>
              </a:extLst>
            </p:cNvPr>
            <p:cNvSpPr/>
            <p:nvPr/>
          </p:nvSpPr>
          <p:spPr>
            <a:xfrm>
              <a:off x="4606289" y="5375857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DDAD624-22E0-442C-051B-3F422F039D8D}"/>
                </a:ext>
              </a:extLst>
            </p:cNvPr>
            <p:cNvSpPr/>
            <p:nvPr/>
          </p:nvSpPr>
          <p:spPr>
            <a:xfrm>
              <a:off x="4606289" y="5418434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5A3433A-BAF9-A9E2-EA56-F39FE204BB92}"/>
                </a:ext>
              </a:extLst>
            </p:cNvPr>
            <p:cNvSpPr/>
            <p:nvPr/>
          </p:nvSpPr>
          <p:spPr>
            <a:xfrm>
              <a:off x="4723732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08AADE1-1BDE-FAC3-6014-5EF25995A61B}"/>
                </a:ext>
              </a:extLst>
            </p:cNvPr>
            <p:cNvSpPr/>
            <p:nvPr/>
          </p:nvSpPr>
          <p:spPr>
            <a:xfrm>
              <a:off x="4723732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0B4AEC6-7C6C-9001-EB67-5DBA3F987D97}"/>
                </a:ext>
              </a:extLst>
            </p:cNvPr>
            <p:cNvSpPr/>
            <p:nvPr/>
          </p:nvSpPr>
          <p:spPr>
            <a:xfrm>
              <a:off x="4723732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AB0911F4-DF7E-BC79-F94C-AC6564016B67}"/>
                </a:ext>
              </a:extLst>
            </p:cNvPr>
            <p:cNvSpPr/>
            <p:nvPr/>
          </p:nvSpPr>
          <p:spPr>
            <a:xfrm>
              <a:off x="4723732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01F1317-49A9-EC40-E113-36767C365010}"/>
                </a:ext>
              </a:extLst>
            </p:cNvPr>
            <p:cNvSpPr/>
            <p:nvPr/>
          </p:nvSpPr>
          <p:spPr>
            <a:xfrm>
              <a:off x="4723732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5CCDAD4-35BF-1A5D-1CD9-D64139CCA814}"/>
                </a:ext>
              </a:extLst>
            </p:cNvPr>
            <p:cNvSpPr/>
            <p:nvPr/>
          </p:nvSpPr>
          <p:spPr>
            <a:xfrm>
              <a:off x="4723732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CCFF7F5-522B-47F3-D7E8-FE991DA5EA25}"/>
                </a:ext>
              </a:extLst>
            </p:cNvPr>
            <p:cNvSpPr/>
            <p:nvPr/>
          </p:nvSpPr>
          <p:spPr>
            <a:xfrm>
              <a:off x="4723732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C35AEEC-894F-7117-19A3-D30FBA2ED3AA}"/>
                </a:ext>
              </a:extLst>
            </p:cNvPr>
            <p:cNvSpPr/>
            <p:nvPr/>
          </p:nvSpPr>
          <p:spPr>
            <a:xfrm>
              <a:off x="4804695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B78903D4-069D-EF7E-3766-19C7E2F912BB}"/>
                </a:ext>
              </a:extLst>
            </p:cNvPr>
            <p:cNvSpPr/>
            <p:nvPr/>
          </p:nvSpPr>
          <p:spPr>
            <a:xfrm>
              <a:off x="4804695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E22E52C-77B2-CC7D-BA02-988067BE9486}"/>
                </a:ext>
              </a:extLst>
            </p:cNvPr>
            <p:cNvSpPr/>
            <p:nvPr/>
          </p:nvSpPr>
          <p:spPr>
            <a:xfrm>
              <a:off x="4804695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AE500371-26FF-45A6-760C-7AA6A54767D5}"/>
                </a:ext>
              </a:extLst>
            </p:cNvPr>
            <p:cNvSpPr/>
            <p:nvPr/>
          </p:nvSpPr>
          <p:spPr>
            <a:xfrm>
              <a:off x="4804695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4123544-4676-A5C7-204E-343B2ACD8C76}"/>
                </a:ext>
              </a:extLst>
            </p:cNvPr>
            <p:cNvSpPr/>
            <p:nvPr/>
          </p:nvSpPr>
          <p:spPr>
            <a:xfrm>
              <a:off x="4804695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8E9CC73-BCC9-E353-B392-DCD6095C2088}"/>
                </a:ext>
              </a:extLst>
            </p:cNvPr>
            <p:cNvSpPr/>
            <p:nvPr/>
          </p:nvSpPr>
          <p:spPr>
            <a:xfrm>
              <a:off x="4804695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20983D-9202-EA60-AEDB-7D86734E0A3D}"/>
                </a:ext>
              </a:extLst>
            </p:cNvPr>
            <p:cNvSpPr/>
            <p:nvPr/>
          </p:nvSpPr>
          <p:spPr>
            <a:xfrm>
              <a:off x="4804695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D63BB037-C136-7C9C-45F3-2F6991BAA54C}"/>
                </a:ext>
              </a:extLst>
            </p:cNvPr>
            <p:cNvSpPr/>
            <p:nvPr/>
          </p:nvSpPr>
          <p:spPr>
            <a:xfrm>
              <a:off x="4964048" y="5209455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4E160FD-40CD-9C18-C236-9BCC679AA4C6}"/>
                </a:ext>
              </a:extLst>
            </p:cNvPr>
            <p:cNvSpPr/>
            <p:nvPr/>
          </p:nvSpPr>
          <p:spPr>
            <a:xfrm>
              <a:off x="4964048" y="5260510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4356EF0-B5A2-EEE9-609B-D18F85C5C0FB}"/>
                </a:ext>
              </a:extLst>
            </p:cNvPr>
            <p:cNvSpPr/>
            <p:nvPr/>
          </p:nvSpPr>
          <p:spPr>
            <a:xfrm>
              <a:off x="4964048" y="5311659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19FA177-15C9-351E-7A5D-FFA68112DACC}"/>
                </a:ext>
              </a:extLst>
            </p:cNvPr>
            <p:cNvSpPr/>
            <p:nvPr/>
          </p:nvSpPr>
          <p:spPr>
            <a:xfrm>
              <a:off x="4964048" y="5362713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A7FCFEF4-CCCE-CE82-E4CB-544876A82543}"/>
                </a:ext>
              </a:extLst>
            </p:cNvPr>
            <p:cNvSpPr/>
            <p:nvPr/>
          </p:nvSpPr>
          <p:spPr>
            <a:xfrm>
              <a:off x="4964048" y="5413767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C9C3FF8-E779-BFF2-8983-C8537DDAFF35}"/>
                </a:ext>
              </a:extLst>
            </p:cNvPr>
            <p:cNvSpPr/>
            <p:nvPr/>
          </p:nvSpPr>
          <p:spPr>
            <a:xfrm>
              <a:off x="4964048" y="5464916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05FA3E6-720C-75FC-645A-CA83379456BF}"/>
                </a:ext>
              </a:extLst>
            </p:cNvPr>
            <p:cNvSpPr/>
            <p:nvPr/>
          </p:nvSpPr>
          <p:spPr>
            <a:xfrm>
              <a:off x="4964048" y="5515970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74D4C5D-5B04-5807-E96E-DC864EB61333}"/>
                </a:ext>
              </a:extLst>
            </p:cNvPr>
            <p:cNvSpPr/>
            <p:nvPr/>
          </p:nvSpPr>
          <p:spPr>
            <a:xfrm>
              <a:off x="4964048" y="5567119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0C3409D-0A76-092B-3E74-EAC69F67323A}"/>
                </a:ext>
              </a:extLst>
            </p:cNvPr>
            <p:cNvSpPr/>
            <p:nvPr/>
          </p:nvSpPr>
          <p:spPr>
            <a:xfrm>
              <a:off x="4964048" y="5618173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0259B727-F23E-7CF9-FAF7-2965CE14C051}"/>
                </a:ext>
              </a:extLst>
            </p:cNvPr>
            <p:cNvSpPr/>
            <p:nvPr/>
          </p:nvSpPr>
          <p:spPr>
            <a:xfrm>
              <a:off x="4964048" y="5669322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8C0631C-2AC2-5548-94F8-1787C3A785F2}"/>
                </a:ext>
              </a:extLst>
            </p:cNvPr>
            <p:cNvSpPr/>
            <p:nvPr/>
          </p:nvSpPr>
          <p:spPr>
            <a:xfrm>
              <a:off x="4964048" y="5720377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AB183A3-6BBC-4D62-88E7-EA3F24EE904E}"/>
                </a:ext>
              </a:extLst>
            </p:cNvPr>
            <p:cNvSpPr/>
            <p:nvPr/>
          </p:nvSpPr>
          <p:spPr>
            <a:xfrm>
              <a:off x="4503895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24D1324F-4C61-7715-742F-69101287DBD5}"/>
                </a:ext>
              </a:extLst>
            </p:cNvPr>
            <p:cNvSpPr/>
            <p:nvPr/>
          </p:nvSpPr>
          <p:spPr>
            <a:xfrm>
              <a:off x="4503895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420B0D4-00AE-5674-650C-9B76D0592BB4}"/>
                </a:ext>
              </a:extLst>
            </p:cNvPr>
            <p:cNvSpPr/>
            <p:nvPr/>
          </p:nvSpPr>
          <p:spPr>
            <a:xfrm>
              <a:off x="4503895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15904F8E-E25B-90D9-1843-9443219E8AFC}"/>
                </a:ext>
              </a:extLst>
            </p:cNvPr>
            <p:cNvSpPr/>
            <p:nvPr/>
          </p:nvSpPr>
          <p:spPr>
            <a:xfrm>
              <a:off x="4503895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01F061C-ED0E-C324-5629-E8464F705663}"/>
                </a:ext>
              </a:extLst>
            </p:cNvPr>
            <p:cNvSpPr/>
            <p:nvPr/>
          </p:nvSpPr>
          <p:spPr>
            <a:xfrm>
              <a:off x="4503895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580626F8-1552-2CA2-0608-95CA45DD5D57}"/>
                </a:ext>
              </a:extLst>
            </p:cNvPr>
            <p:cNvSpPr/>
            <p:nvPr/>
          </p:nvSpPr>
          <p:spPr>
            <a:xfrm>
              <a:off x="4503895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AC590B1C-9DB0-491F-0D6F-59A68E0553DF}"/>
                </a:ext>
              </a:extLst>
            </p:cNvPr>
            <p:cNvSpPr/>
            <p:nvPr/>
          </p:nvSpPr>
          <p:spPr>
            <a:xfrm>
              <a:off x="4503895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C98F46F2-2B92-6E8D-2DDF-8CE4E730E04B}"/>
                </a:ext>
              </a:extLst>
            </p:cNvPr>
            <p:cNvSpPr/>
            <p:nvPr/>
          </p:nvSpPr>
          <p:spPr>
            <a:xfrm>
              <a:off x="4487227" y="5824390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ABBD59F-7069-763A-D935-60A90381BC20}"/>
                </a:ext>
              </a:extLst>
            </p:cNvPr>
            <p:cNvSpPr/>
            <p:nvPr/>
          </p:nvSpPr>
          <p:spPr>
            <a:xfrm>
              <a:off x="4487227" y="5852107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E454E40-82C7-B749-AD85-EA7D7773E367}"/>
                </a:ext>
              </a:extLst>
            </p:cNvPr>
            <p:cNvSpPr/>
            <p:nvPr/>
          </p:nvSpPr>
          <p:spPr>
            <a:xfrm>
              <a:off x="4487227" y="5879920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622C3321-A9FB-4E56-C456-1BA8FAB0DF5C}"/>
                </a:ext>
              </a:extLst>
            </p:cNvPr>
            <p:cNvSpPr/>
            <p:nvPr/>
          </p:nvSpPr>
          <p:spPr>
            <a:xfrm>
              <a:off x="4487227" y="5907733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CEA452E-0E28-8729-C801-C2B5F8F94377}"/>
                </a:ext>
              </a:extLst>
            </p:cNvPr>
            <p:cNvSpPr/>
            <p:nvPr/>
          </p:nvSpPr>
          <p:spPr>
            <a:xfrm>
              <a:off x="4487227" y="5935451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54A34657-3A9E-9C6B-70D4-CEA2B5D3B19A}"/>
                </a:ext>
              </a:extLst>
            </p:cNvPr>
            <p:cNvSpPr/>
            <p:nvPr/>
          </p:nvSpPr>
          <p:spPr>
            <a:xfrm>
              <a:off x="5319045" y="5375857"/>
              <a:ext cx="11144" cy="448436"/>
            </a:xfrm>
            <a:custGeom>
              <a:avLst/>
              <a:gdLst>
                <a:gd name="connsiteX0" fmla="*/ 0 w 11144"/>
                <a:gd name="connsiteY0" fmla="*/ 0 h 448436"/>
                <a:gd name="connsiteX1" fmla="*/ 11144 w 11144"/>
                <a:gd name="connsiteY1" fmla="*/ 0 h 448436"/>
                <a:gd name="connsiteX2" fmla="*/ 11144 w 11144"/>
                <a:gd name="connsiteY2" fmla="*/ 448437 h 448436"/>
                <a:gd name="connsiteX3" fmla="*/ 0 w 11144"/>
                <a:gd name="connsiteY3" fmla="*/ 448437 h 44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448436">
                  <a:moveTo>
                    <a:pt x="0" y="0"/>
                  </a:moveTo>
                  <a:lnTo>
                    <a:pt x="11144" y="0"/>
                  </a:lnTo>
                  <a:lnTo>
                    <a:pt x="11144" y="448437"/>
                  </a:lnTo>
                  <a:lnTo>
                    <a:pt x="0" y="4484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8E7E7ED-195E-A233-BCAF-E2EC35744B15}"/>
                </a:ext>
              </a:extLst>
            </p:cNvPr>
            <p:cNvSpPr/>
            <p:nvPr/>
          </p:nvSpPr>
          <p:spPr>
            <a:xfrm>
              <a:off x="5284183" y="5429007"/>
              <a:ext cx="11144" cy="395287"/>
            </a:xfrm>
            <a:custGeom>
              <a:avLst/>
              <a:gdLst>
                <a:gd name="connsiteX0" fmla="*/ 0 w 11144"/>
                <a:gd name="connsiteY0" fmla="*/ 0 h 395287"/>
                <a:gd name="connsiteX1" fmla="*/ 11144 w 11144"/>
                <a:gd name="connsiteY1" fmla="*/ 0 h 395287"/>
                <a:gd name="connsiteX2" fmla="*/ 11144 w 11144"/>
                <a:gd name="connsiteY2" fmla="*/ 395288 h 395287"/>
                <a:gd name="connsiteX3" fmla="*/ 0 w 11144"/>
                <a:gd name="connsiteY3" fmla="*/ 395288 h 39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95287">
                  <a:moveTo>
                    <a:pt x="0" y="0"/>
                  </a:moveTo>
                  <a:lnTo>
                    <a:pt x="11144" y="0"/>
                  </a:lnTo>
                  <a:lnTo>
                    <a:pt x="11144" y="395288"/>
                  </a:lnTo>
                  <a:lnTo>
                    <a:pt x="0" y="395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48FA0867-2010-E946-FDE7-C49F3FC927C8}"/>
                </a:ext>
              </a:extLst>
            </p:cNvPr>
            <p:cNvSpPr/>
            <p:nvPr/>
          </p:nvSpPr>
          <p:spPr>
            <a:xfrm>
              <a:off x="5249227" y="5475013"/>
              <a:ext cx="11144" cy="349377"/>
            </a:xfrm>
            <a:custGeom>
              <a:avLst/>
              <a:gdLst>
                <a:gd name="connsiteX0" fmla="*/ 0 w 11144"/>
                <a:gd name="connsiteY0" fmla="*/ 0 h 349377"/>
                <a:gd name="connsiteX1" fmla="*/ 11144 w 11144"/>
                <a:gd name="connsiteY1" fmla="*/ 0 h 349377"/>
                <a:gd name="connsiteX2" fmla="*/ 11144 w 11144"/>
                <a:gd name="connsiteY2" fmla="*/ 349377 h 349377"/>
                <a:gd name="connsiteX3" fmla="*/ 0 w 11144"/>
                <a:gd name="connsiteY3" fmla="*/ 349377 h 34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49377">
                  <a:moveTo>
                    <a:pt x="0" y="0"/>
                  </a:moveTo>
                  <a:lnTo>
                    <a:pt x="11144" y="0"/>
                  </a:lnTo>
                  <a:lnTo>
                    <a:pt x="11144" y="349377"/>
                  </a:lnTo>
                  <a:lnTo>
                    <a:pt x="0" y="3493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B58D5B5-14B2-0A1F-7A43-EB51F40AC832}"/>
                </a:ext>
              </a:extLst>
            </p:cNvPr>
            <p:cNvSpPr/>
            <p:nvPr/>
          </p:nvSpPr>
          <p:spPr>
            <a:xfrm>
              <a:off x="5214270" y="5523019"/>
              <a:ext cx="11144" cy="301370"/>
            </a:xfrm>
            <a:custGeom>
              <a:avLst/>
              <a:gdLst>
                <a:gd name="connsiteX0" fmla="*/ 0 w 11144"/>
                <a:gd name="connsiteY0" fmla="*/ 0 h 301370"/>
                <a:gd name="connsiteX1" fmla="*/ 11144 w 11144"/>
                <a:gd name="connsiteY1" fmla="*/ 0 h 301370"/>
                <a:gd name="connsiteX2" fmla="*/ 11144 w 11144"/>
                <a:gd name="connsiteY2" fmla="*/ 301371 h 301370"/>
                <a:gd name="connsiteX3" fmla="*/ 0 w 11144"/>
                <a:gd name="connsiteY3" fmla="*/ 301371 h 30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01370">
                  <a:moveTo>
                    <a:pt x="0" y="0"/>
                  </a:moveTo>
                  <a:lnTo>
                    <a:pt x="11144" y="0"/>
                  </a:lnTo>
                  <a:lnTo>
                    <a:pt x="11144" y="301371"/>
                  </a:lnTo>
                  <a:lnTo>
                    <a:pt x="0" y="3013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7D1CC10F-E082-B8F5-4EC8-F6E9F5F16E25}"/>
                </a:ext>
              </a:extLst>
            </p:cNvPr>
            <p:cNvSpPr/>
            <p:nvPr/>
          </p:nvSpPr>
          <p:spPr>
            <a:xfrm>
              <a:off x="5179408" y="5566262"/>
              <a:ext cx="11144" cy="258032"/>
            </a:xfrm>
            <a:custGeom>
              <a:avLst/>
              <a:gdLst>
                <a:gd name="connsiteX0" fmla="*/ 0 w 11144"/>
                <a:gd name="connsiteY0" fmla="*/ 0 h 258032"/>
                <a:gd name="connsiteX1" fmla="*/ 11144 w 11144"/>
                <a:gd name="connsiteY1" fmla="*/ 0 h 258032"/>
                <a:gd name="connsiteX2" fmla="*/ 11144 w 11144"/>
                <a:gd name="connsiteY2" fmla="*/ 258032 h 258032"/>
                <a:gd name="connsiteX3" fmla="*/ 0 w 11144"/>
                <a:gd name="connsiteY3" fmla="*/ 258032 h 25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258032">
                  <a:moveTo>
                    <a:pt x="0" y="0"/>
                  </a:moveTo>
                  <a:lnTo>
                    <a:pt x="11144" y="0"/>
                  </a:lnTo>
                  <a:lnTo>
                    <a:pt x="11144" y="258032"/>
                  </a:lnTo>
                  <a:lnTo>
                    <a:pt x="0" y="2580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12FE0D3B-94A6-D0E9-2976-CAFFDAC0B1BE}"/>
                </a:ext>
              </a:extLst>
            </p:cNvPr>
            <p:cNvSpPr/>
            <p:nvPr/>
          </p:nvSpPr>
          <p:spPr>
            <a:xfrm>
              <a:off x="5522308" y="5550451"/>
              <a:ext cx="43434" cy="385095"/>
            </a:xfrm>
            <a:custGeom>
              <a:avLst/>
              <a:gdLst>
                <a:gd name="connsiteX0" fmla="*/ 0 w 43434"/>
                <a:gd name="connsiteY0" fmla="*/ 0 h 385095"/>
                <a:gd name="connsiteX1" fmla="*/ 43434 w 43434"/>
                <a:gd name="connsiteY1" fmla="*/ 0 h 385095"/>
                <a:gd name="connsiteX2" fmla="*/ 43434 w 43434"/>
                <a:gd name="connsiteY2" fmla="*/ 385096 h 385095"/>
                <a:gd name="connsiteX3" fmla="*/ 0 w 43434"/>
                <a:gd name="connsiteY3" fmla="*/ 385096 h 38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" h="385095">
                  <a:moveTo>
                    <a:pt x="0" y="0"/>
                  </a:moveTo>
                  <a:lnTo>
                    <a:pt x="43434" y="0"/>
                  </a:lnTo>
                  <a:lnTo>
                    <a:pt x="43434" y="385096"/>
                  </a:lnTo>
                  <a:lnTo>
                    <a:pt x="0" y="385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AA6808D6-D108-7ED4-5FAA-1F8B9E6BC4CB}"/>
                </a:ext>
              </a:extLst>
            </p:cNvPr>
            <p:cNvSpPr/>
            <p:nvPr/>
          </p:nvSpPr>
          <p:spPr>
            <a:xfrm>
              <a:off x="5249227" y="4950280"/>
              <a:ext cx="19050" cy="425577"/>
            </a:xfrm>
            <a:custGeom>
              <a:avLst/>
              <a:gdLst>
                <a:gd name="connsiteX0" fmla="*/ 0 w 19050"/>
                <a:gd name="connsiteY0" fmla="*/ 0 h 425577"/>
                <a:gd name="connsiteX1" fmla="*/ 19050 w 19050"/>
                <a:gd name="connsiteY1" fmla="*/ 0 h 425577"/>
                <a:gd name="connsiteX2" fmla="*/ 19050 w 19050"/>
                <a:gd name="connsiteY2" fmla="*/ 425577 h 425577"/>
                <a:gd name="connsiteX3" fmla="*/ 0 w 19050"/>
                <a:gd name="connsiteY3" fmla="*/ 425577 h 42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25577">
                  <a:moveTo>
                    <a:pt x="0" y="0"/>
                  </a:moveTo>
                  <a:lnTo>
                    <a:pt x="19050" y="0"/>
                  </a:lnTo>
                  <a:lnTo>
                    <a:pt x="19050" y="425577"/>
                  </a:lnTo>
                  <a:lnTo>
                    <a:pt x="0" y="4255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4BF82DD-6BC6-9174-6F7C-F33E419728A7}"/>
                </a:ext>
              </a:extLst>
            </p:cNvPr>
            <p:cNvSpPr/>
            <p:nvPr/>
          </p:nvSpPr>
          <p:spPr>
            <a:xfrm>
              <a:off x="5684233" y="541386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C7249D6-FE2D-5B16-1394-DB363B327FB9}"/>
                </a:ext>
              </a:extLst>
            </p:cNvPr>
            <p:cNvSpPr/>
            <p:nvPr/>
          </p:nvSpPr>
          <p:spPr>
            <a:xfrm>
              <a:off x="5684233" y="54459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B670FE3-B1E7-D3AB-6A4C-6AAC1DB028CE}"/>
                </a:ext>
              </a:extLst>
            </p:cNvPr>
            <p:cNvSpPr/>
            <p:nvPr/>
          </p:nvSpPr>
          <p:spPr>
            <a:xfrm>
              <a:off x="5684233" y="54780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0BDD094-B324-770E-5C0F-8C8948A4D0E8}"/>
                </a:ext>
              </a:extLst>
            </p:cNvPr>
            <p:cNvSpPr/>
            <p:nvPr/>
          </p:nvSpPr>
          <p:spPr>
            <a:xfrm>
              <a:off x="5684233" y="551016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BDD0760-88DF-1A50-C9DE-7E996C6D986D}"/>
                </a:ext>
              </a:extLst>
            </p:cNvPr>
            <p:cNvSpPr/>
            <p:nvPr/>
          </p:nvSpPr>
          <p:spPr>
            <a:xfrm>
              <a:off x="5684233" y="55423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F55EF809-A94B-C87C-3F6C-AACC6258F805}"/>
                </a:ext>
              </a:extLst>
            </p:cNvPr>
            <p:cNvSpPr/>
            <p:nvPr/>
          </p:nvSpPr>
          <p:spPr>
            <a:xfrm>
              <a:off x="5684233" y="55744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D913C9E-69CC-469A-3644-C9DDEFD94DF9}"/>
                </a:ext>
              </a:extLst>
            </p:cNvPr>
            <p:cNvSpPr/>
            <p:nvPr/>
          </p:nvSpPr>
          <p:spPr>
            <a:xfrm>
              <a:off x="5684233" y="5606553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603F73D0-1C5D-7328-8756-E8E9C13EFFA3}"/>
                </a:ext>
              </a:extLst>
            </p:cNvPr>
            <p:cNvSpPr/>
            <p:nvPr/>
          </p:nvSpPr>
          <p:spPr>
            <a:xfrm>
              <a:off x="5684233" y="563865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72697B8-B303-715D-A429-F9421CC687DC}"/>
                </a:ext>
              </a:extLst>
            </p:cNvPr>
            <p:cNvSpPr/>
            <p:nvPr/>
          </p:nvSpPr>
          <p:spPr>
            <a:xfrm>
              <a:off x="5684233" y="56707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69520CEA-D46D-2AD0-789A-F662FA94EDB0}"/>
                </a:ext>
              </a:extLst>
            </p:cNvPr>
            <p:cNvSpPr/>
            <p:nvPr/>
          </p:nvSpPr>
          <p:spPr>
            <a:xfrm>
              <a:off x="5684233" y="57028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01D09A0D-5487-B16B-49AE-F561CD696147}"/>
                </a:ext>
              </a:extLst>
            </p:cNvPr>
            <p:cNvSpPr/>
            <p:nvPr/>
          </p:nvSpPr>
          <p:spPr>
            <a:xfrm>
              <a:off x="5684233" y="573495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9D2306EE-0CB3-EF5D-1A24-269DA89B088E}"/>
                </a:ext>
              </a:extLst>
            </p:cNvPr>
            <p:cNvSpPr/>
            <p:nvPr/>
          </p:nvSpPr>
          <p:spPr>
            <a:xfrm>
              <a:off x="5684233" y="5767049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C57AC2CD-2A9D-7E7F-CCF4-D16BBFC53A5C}"/>
                </a:ext>
              </a:extLst>
            </p:cNvPr>
            <p:cNvSpPr/>
            <p:nvPr/>
          </p:nvSpPr>
          <p:spPr>
            <a:xfrm>
              <a:off x="5811964" y="541386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45AFC562-297A-2CC2-D718-E225F271B64A}"/>
                </a:ext>
              </a:extLst>
            </p:cNvPr>
            <p:cNvSpPr/>
            <p:nvPr/>
          </p:nvSpPr>
          <p:spPr>
            <a:xfrm>
              <a:off x="5811964" y="54459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2F817B30-D6C8-C45C-7D64-1D851809C7AD}"/>
                </a:ext>
              </a:extLst>
            </p:cNvPr>
            <p:cNvSpPr/>
            <p:nvPr/>
          </p:nvSpPr>
          <p:spPr>
            <a:xfrm>
              <a:off x="5811964" y="54780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5FBCDA7A-19B9-15BF-BCB8-3C932066AE77}"/>
                </a:ext>
              </a:extLst>
            </p:cNvPr>
            <p:cNvSpPr/>
            <p:nvPr/>
          </p:nvSpPr>
          <p:spPr>
            <a:xfrm>
              <a:off x="5811964" y="551016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3189EAC-CAA5-97B0-91ED-BE21D5795D8D}"/>
                </a:ext>
              </a:extLst>
            </p:cNvPr>
            <p:cNvSpPr/>
            <p:nvPr/>
          </p:nvSpPr>
          <p:spPr>
            <a:xfrm>
              <a:off x="5811964" y="55423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4F0C7669-F6BC-53EF-E53F-BA0237F5B710}"/>
                </a:ext>
              </a:extLst>
            </p:cNvPr>
            <p:cNvSpPr/>
            <p:nvPr/>
          </p:nvSpPr>
          <p:spPr>
            <a:xfrm>
              <a:off x="5811964" y="55744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D228106-569F-9372-D782-07DB1A7AF809}"/>
                </a:ext>
              </a:extLst>
            </p:cNvPr>
            <p:cNvSpPr/>
            <p:nvPr/>
          </p:nvSpPr>
          <p:spPr>
            <a:xfrm>
              <a:off x="5811964" y="5606553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00C3F3F-4A90-6E88-8600-7EEE5BAF8F2A}"/>
                </a:ext>
              </a:extLst>
            </p:cNvPr>
            <p:cNvSpPr/>
            <p:nvPr/>
          </p:nvSpPr>
          <p:spPr>
            <a:xfrm>
              <a:off x="5811964" y="563865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CB895E6A-82B7-876F-F658-BA2932DDFC62}"/>
                </a:ext>
              </a:extLst>
            </p:cNvPr>
            <p:cNvSpPr/>
            <p:nvPr/>
          </p:nvSpPr>
          <p:spPr>
            <a:xfrm>
              <a:off x="5811964" y="56707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D790779-0CD9-A869-7BF8-178B1B2E6645}"/>
                </a:ext>
              </a:extLst>
            </p:cNvPr>
            <p:cNvSpPr/>
            <p:nvPr/>
          </p:nvSpPr>
          <p:spPr>
            <a:xfrm>
              <a:off x="5811964" y="57028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294C0B04-0759-8B27-8A65-F202D43B0661}"/>
                </a:ext>
              </a:extLst>
            </p:cNvPr>
            <p:cNvSpPr/>
            <p:nvPr/>
          </p:nvSpPr>
          <p:spPr>
            <a:xfrm>
              <a:off x="5811964" y="573495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E95D4D1-2AE2-E729-EB1A-0883921ED861}"/>
                </a:ext>
              </a:extLst>
            </p:cNvPr>
            <p:cNvSpPr/>
            <p:nvPr/>
          </p:nvSpPr>
          <p:spPr>
            <a:xfrm>
              <a:off x="5811964" y="5767049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6D9BEE5-C0BD-3F3D-757E-7305ECE5C763}"/>
                </a:ext>
              </a:extLst>
            </p:cNvPr>
            <p:cNvSpPr/>
            <p:nvPr/>
          </p:nvSpPr>
          <p:spPr>
            <a:xfrm>
              <a:off x="5933407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94D111D7-8056-7794-9AB6-9B3162008EC6}"/>
                </a:ext>
              </a:extLst>
            </p:cNvPr>
            <p:cNvSpPr/>
            <p:nvPr/>
          </p:nvSpPr>
          <p:spPr>
            <a:xfrm>
              <a:off x="5976270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BFEC0521-758B-9825-0F4E-BA5D2D101FA3}"/>
                </a:ext>
              </a:extLst>
            </p:cNvPr>
            <p:cNvSpPr/>
            <p:nvPr/>
          </p:nvSpPr>
          <p:spPr>
            <a:xfrm>
              <a:off x="6019132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FC582FA-98BA-688B-6203-977B73950CA2}"/>
                </a:ext>
              </a:extLst>
            </p:cNvPr>
            <p:cNvSpPr/>
            <p:nvPr/>
          </p:nvSpPr>
          <p:spPr>
            <a:xfrm>
              <a:off x="5933407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AE67782-6BDA-01AB-E348-EEC6743D880C}"/>
                </a:ext>
              </a:extLst>
            </p:cNvPr>
            <p:cNvSpPr/>
            <p:nvPr/>
          </p:nvSpPr>
          <p:spPr>
            <a:xfrm>
              <a:off x="5976270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9D33204E-DB82-7302-9F20-92FF9E41A3DB}"/>
                </a:ext>
              </a:extLst>
            </p:cNvPr>
            <p:cNvSpPr/>
            <p:nvPr/>
          </p:nvSpPr>
          <p:spPr>
            <a:xfrm>
              <a:off x="6019132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0B0F3ACB-F8DD-646F-46CD-6526FCC113F7}"/>
                </a:ext>
              </a:extLst>
            </p:cNvPr>
            <p:cNvSpPr/>
            <p:nvPr/>
          </p:nvSpPr>
          <p:spPr>
            <a:xfrm>
              <a:off x="5933407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85E43DD-2A01-D7F0-2C65-E862A9DDFB71}"/>
                </a:ext>
              </a:extLst>
            </p:cNvPr>
            <p:cNvSpPr/>
            <p:nvPr/>
          </p:nvSpPr>
          <p:spPr>
            <a:xfrm>
              <a:off x="5976270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A57DAB1B-BD2F-9524-81C6-C2BCC34F37F7}"/>
                </a:ext>
              </a:extLst>
            </p:cNvPr>
            <p:cNvSpPr/>
            <p:nvPr/>
          </p:nvSpPr>
          <p:spPr>
            <a:xfrm>
              <a:off x="6019132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07051F3-ED36-9EEE-B6C6-79F29C13F1F5}"/>
                </a:ext>
              </a:extLst>
            </p:cNvPr>
            <p:cNvSpPr/>
            <p:nvPr/>
          </p:nvSpPr>
          <p:spPr>
            <a:xfrm>
              <a:off x="5933407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ABEA0EB9-9E9A-CEA5-C08A-F0E44FC3E72E}"/>
                </a:ext>
              </a:extLst>
            </p:cNvPr>
            <p:cNvSpPr/>
            <p:nvPr/>
          </p:nvSpPr>
          <p:spPr>
            <a:xfrm>
              <a:off x="5976270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5C90ED96-5D0B-9CB6-5E4B-301EA7C26B45}"/>
                </a:ext>
              </a:extLst>
            </p:cNvPr>
            <p:cNvSpPr/>
            <p:nvPr/>
          </p:nvSpPr>
          <p:spPr>
            <a:xfrm>
              <a:off x="6019132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8127876-E92A-5040-9D72-65B521E4C0C7}"/>
                </a:ext>
              </a:extLst>
            </p:cNvPr>
            <p:cNvSpPr/>
            <p:nvPr/>
          </p:nvSpPr>
          <p:spPr>
            <a:xfrm>
              <a:off x="5933407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AB21E79-941D-D73C-3C14-566F3A8A7BCC}"/>
                </a:ext>
              </a:extLst>
            </p:cNvPr>
            <p:cNvSpPr/>
            <p:nvPr/>
          </p:nvSpPr>
          <p:spPr>
            <a:xfrm>
              <a:off x="5976270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3EE01A3-FF8F-53E3-0024-A4202EAAEA22}"/>
                </a:ext>
              </a:extLst>
            </p:cNvPr>
            <p:cNvSpPr/>
            <p:nvPr/>
          </p:nvSpPr>
          <p:spPr>
            <a:xfrm>
              <a:off x="6019132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6B89D326-71EA-F426-3A2C-8644B8945D33}"/>
                </a:ext>
              </a:extLst>
            </p:cNvPr>
            <p:cNvSpPr/>
            <p:nvPr/>
          </p:nvSpPr>
          <p:spPr>
            <a:xfrm>
              <a:off x="5933407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7CD6BB6A-4BB2-6D0A-4E98-FD453FE585EE}"/>
                </a:ext>
              </a:extLst>
            </p:cNvPr>
            <p:cNvSpPr/>
            <p:nvPr/>
          </p:nvSpPr>
          <p:spPr>
            <a:xfrm>
              <a:off x="5976270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7AB62A57-FBC7-C5DD-A187-2B6D1AC9D714}"/>
                </a:ext>
              </a:extLst>
            </p:cNvPr>
            <p:cNvSpPr/>
            <p:nvPr/>
          </p:nvSpPr>
          <p:spPr>
            <a:xfrm>
              <a:off x="6019132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95DC812E-76BA-F2C7-FFD7-17E29B5F350D}"/>
                </a:ext>
              </a:extLst>
            </p:cNvPr>
            <p:cNvSpPr/>
            <p:nvPr/>
          </p:nvSpPr>
          <p:spPr>
            <a:xfrm>
              <a:off x="6219157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6B459-44A4-1D54-2142-4F87BFAA1229}"/>
                </a:ext>
              </a:extLst>
            </p:cNvPr>
            <p:cNvSpPr/>
            <p:nvPr/>
          </p:nvSpPr>
          <p:spPr>
            <a:xfrm>
              <a:off x="6181057" y="5317088"/>
              <a:ext cx="19050" cy="541305"/>
            </a:xfrm>
            <a:custGeom>
              <a:avLst/>
              <a:gdLst>
                <a:gd name="connsiteX0" fmla="*/ 0 w 19050"/>
                <a:gd name="connsiteY0" fmla="*/ 0 h 541305"/>
                <a:gd name="connsiteX1" fmla="*/ 19050 w 19050"/>
                <a:gd name="connsiteY1" fmla="*/ 0 h 541305"/>
                <a:gd name="connsiteX2" fmla="*/ 19050 w 19050"/>
                <a:gd name="connsiteY2" fmla="*/ 541306 h 541305"/>
                <a:gd name="connsiteX3" fmla="*/ 0 w 19050"/>
                <a:gd name="connsiteY3" fmla="*/ 541306 h 5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41305">
                  <a:moveTo>
                    <a:pt x="0" y="0"/>
                  </a:moveTo>
                  <a:lnTo>
                    <a:pt x="19050" y="0"/>
                  </a:lnTo>
                  <a:lnTo>
                    <a:pt x="19050" y="541306"/>
                  </a:lnTo>
                  <a:lnTo>
                    <a:pt x="0" y="541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DDF4D33F-FE01-857B-21FE-7D4065571D38}"/>
                </a:ext>
              </a:extLst>
            </p:cNvPr>
            <p:cNvSpPr/>
            <p:nvPr/>
          </p:nvSpPr>
          <p:spPr>
            <a:xfrm>
              <a:off x="6138195" y="5317088"/>
              <a:ext cx="19050" cy="541305"/>
            </a:xfrm>
            <a:custGeom>
              <a:avLst/>
              <a:gdLst>
                <a:gd name="connsiteX0" fmla="*/ 0 w 19050"/>
                <a:gd name="connsiteY0" fmla="*/ 0 h 541305"/>
                <a:gd name="connsiteX1" fmla="*/ 19050 w 19050"/>
                <a:gd name="connsiteY1" fmla="*/ 0 h 541305"/>
                <a:gd name="connsiteX2" fmla="*/ 19050 w 19050"/>
                <a:gd name="connsiteY2" fmla="*/ 541306 h 541305"/>
                <a:gd name="connsiteX3" fmla="*/ 0 w 19050"/>
                <a:gd name="connsiteY3" fmla="*/ 541306 h 5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41305">
                  <a:moveTo>
                    <a:pt x="0" y="0"/>
                  </a:moveTo>
                  <a:lnTo>
                    <a:pt x="19050" y="0"/>
                  </a:lnTo>
                  <a:lnTo>
                    <a:pt x="19050" y="541306"/>
                  </a:lnTo>
                  <a:lnTo>
                    <a:pt x="0" y="541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E761A5F-A3E7-1C3E-4233-78136E075ABE}"/>
                </a:ext>
              </a:extLst>
            </p:cNvPr>
            <p:cNvSpPr/>
            <p:nvPr/>
          </p:nvSpPr>
          <p:spPr>
            <a:xfrm>
              <a:off x="6262020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6A87D0D-18C9-A100-A73A-2B3AC0D0B11B}"/>
                </a:ext>
              </a:extLst>
            </p:cNvPr>
            <p:cNvSpPr/>
            <p:nvPr/>
          </p:nvSpPr>
          <p:spPr>
            <a:xfrm>
              <a:off x="6304882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A17C86DD-A20E-8A64-1613-270ECD8575C1}"/>
                </a:ext>
              </a:extLst>
            </p:cNvPr>
            <p:cNvSpPr/>
            <p:nvPr/>
          </p:nvSpPr>
          <p:spPr>
            <a:xfrm>
              <a:off x="6219157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0F4141FC-72A2-06E0-1F83-8F1042F15505}"/>
                </a:ext>
              </a:extLst>
            </p:cNvPr>
            <p:cNvSpPr/>
            <p:nvPr/>
          </p:nvSpPr>
          <p:spPr>
            <a:xfrm>
              <a:off x="6262020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A372DA01-1847-52C5-86BC-83814F8AE6C9}"/>
                </a:ext>
              </a:extLst>
            </p:cNvPr>
            <p:cNvSpPr/>
            <p:nvPr/>
          </p:nvSpPr>
          <p:spPr>
            <a:xfrm>
              <a:off x="6304882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EA3552EB-D978-C83E-3ADD-5E03675FCF74}"/>
                </a:ext>
              </a:extLst>
            </p:cNvPr>
            <p:cNvSpPr/>
            <p:nvPr/>
          </p:nvSpPr>
          <p:spPr>
            <a:xfrm>
              <a:off x="6219157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87D6BAF-A686-15BE-F61B-B0DD3900F470}"/>
                </a:ext>
              </a:extLst>
            </p:cNvPr>
            <p:cNvSpPr/>
            <p:nvPr/>
          </p:nvSpPr>
          <p:spPr>
            <a:xfrm>
              <a:off x="6262020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7BE78D3D-2503-5B6E-9F4F-255746BE4180}"/>
                </a:ext>
              </a:extLst>
            </p:cNvPr>
            <p:cNvSpPr/>
            <p:nvPr/>
          </p:nvSpPr>
          <p:spPr>
            <a:xfrm>
              <a:off x="6304882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D73F92-D69B-3166-F42A-03EE92EC3447}"/>
                </a:ext>
              </a:extLst>
            </p:cNvPr>
            <p:cNvSpPr/>
            <p:nvPr/>
          </p:nvSpPr>
          <p:spPr>
            <a:xfrm>
              <a:off x="6219157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06C313E-C853-C711-4E14-52AB1BBDFD4C}"/>
                </a:ext>
              </a:extLst>
            </p:cNvPr>
            <p:cNvSpPr/>
            <p:nvPr/>
          </p:nvSpPr>
          <p:spPr>
            <a:xfrm>
              <a:off x="6262020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2A4DE204-03B8-BC7B-58A1-021B1F71BCEF}"/>
                </a:ext>
              </a:extLst>
            </p:cNvPr>
            <p:cNvSpPr/>
            <p:nvPr/>
          </p:nvSpPr>
          <p:spPr>
            <a:xfrm>
              <a:off x="6304882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6FAC40BD-A9B2-DC50-FC52-701124D5B106}"/>
                </a:ext>
              </a:extLst>
            </p:cNvPr>
            <p:cNvSpPr/>
            <p:nvPr/>
          </p:nvSpPr>
          <p:spPr>
            <a:xfrm>
              <a:off x="6219157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474081E4-187E-6274-7989-28E47589E051}"/>
                </a:ext>
              </a:extLst>
            </p:cNvPr>
            <p:cNvSpPr/>
            <p:nvPr/>
          </p:nvSpPr>
          <p:spPr>
            <a:xfrm>
              <a:off x="6262020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BDD47750-7B82-4C4C-1987-8AC90A983BFF}"/>
                </a:ext>
              </a:extLst>
            </p:cNvPr>
            <p:cNvSpPr/>
            <p:nvPr/>
          </p:nvSpPr>
          <p:spPr>
            <a:xfrm>
              <a:off x="6304882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21513A5B-96A8-D6DA-E387-764E3F6CD016}"/>
                </a:ext>
              </a:extLst>
            </p:cNvPr>
            <p:cNvSpPr/>
            <p:nvPr/>
          </p:nvSpPr>
          <p:spPr>
            <a:xfrm>
              <a:off x="6219157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2891B2B-86F5-91C6-3B32-18BED0D16445}"/>
                </a:ext>
              </a:extLst>
            </p:cNvPr>
            <p:cNvSpPr/>
            <p:nvPr/>
          </p:nvSpPr>
          <p:spPr>
            <a:xfrm>
              <a:off x="6262020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FBCCAEFD-97F5-7064-240A-E6DA0B3C72C7}"/>
                </a:ext>
              </a:extLst>
            </p:cNvPr>
            <p:cNvSpPr/>
            <p:nvPr/>
          </p:nvSpPr>
          <p:spPr>
            <a:xfrm>
              <a:off x="6304882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C5602BAD-D8BF-413A-1856-B94A91BDEBD2}"/>
                </a:ext>
              </a:extLst>
            </p:cNvPr>
            <p:cNvSpPr/>
            <p:nvPr/>
          </p:nvSpPr>
          <p:spPr>
            <a:xfrm>
              <a:off x="5985795" y="46630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F2FBAD58-B290-5959-56D9-9EF2611596F4}"/>
                </a:ext>
              </a:extLst>
            </p:cNvPr>
            <p:cNvSpPr/>
            <p:nvPr/>
          </p:nvSpPr>
          <p:spPr>
            <a:xfrm>
              <a:off x="5985795" y="46884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EBE5F1A2-EDB5-8772-1853-9E634AE6E5FF}"/>
                </a:ext>
              </a:extLst>
            </p:cNvPr>
            <p:cNvSpPr/>
            <p:nvPr/>
          </p:nvSpPr>
          <p:spPr>
            <a:xfrm>
              <a:off x="5985795" y="47137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E711D8A9-E5A3-CCF3-7A1C-75E2D248185F}"/>
                </a:ext>
              </a:extLst>
            </p:cNvPr>
            <p:cNvSpPr/>
            <p:nvPr/>
          </p:nvSpPr>
          <p:spPr>
            <a:xfrm>
              <a:off x="5985795" y="47392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5FAB60-C9C5-9C7A-02A7-D9BBA9A669E9}"/>
                </a:ext>
              </a:extLst>
            </p:cNvPr>
            <p:cNvSpPr/>
            <p:nvPr/>
          </p:nvSpPr>
          <p:spPr>
            <a:xfrm>
              <a:off x="5985795" y="47646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04F8D576-F6C5-F824-557A-169264CD7AB4}"/>
                </a:ext>
              </a:extLst>
            </p:cNvPr>
            <p:cNvSpPr/>
            <p:nvPr/>
          </p:nvSpPr>
          <p:spPr>
            <a:xfrm>
              <a:off x="5985795" y="47899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A2376D5B-338D-ED37-9BEA-66EBA5F27515}"/>
                </a:ext>
              </a:extLst>
            </p:cNvPr>
            <p:cNvSpPr/>
            <p:nvPr/>
          </p:nvSpPr>
          <p:spPr>
            <a:xfrm>
              <a:off x="5985795" y="48154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E0C5790A-41DB-94B9-4C90-01C79697FF26}"/>
                </a:ext>
              </a:extLst>
            </p:cNvPr>
            <p:cNvSpPr/>
            <p:nvPr/>
          </p:nvSpPr>
          <p:spPr>
            <a:xfrm>
              <a:off x="5985795" y="48408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15893317-D9D1-4357-C8B7-21E292653051}"/>
                </a:ext>
              </a:extLst>
            </p:cNvPr>
            <p:cNvSpPr/>
            <p:nvPr/>
          </p:nvSpPr>
          <p:spPr>
            <a:xfrm>
              <a:off x="5985795" y="48661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64C5986-205E-698A-8FA4-FA5F801FEA1B}"/>
                </a:ext>
              </a:extLst>
            </p:cNvPr>
            <p:cNvSpPr/>
            <p:nvPr/>
          </p:nvSpPr>
          <p:spPr>
            <a:xfrm>
              <a:off x="5985795" y="48916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0FCABE25-254E-0151-81E1-69925AF6F18E}"/>
                </a:ext>
              </a:extLst>
            </p:cNvPr>
            <p:cNvSpPr/>
            <p:nvPr/>
          </p:nvSpPr>
          <p:spPr>
            <a:xfrm>
              <a:off x="5985795" y="49170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F2031925-D5D0-7D3C-D329-4F1B85787D4B}"/>
                </a:ext>
              </a:extLst>
            </p:cNvPr>
            <p:cNvSpPr/>
            <p:nvPr/>
          </p:nvSpPr>
          <p:spPr>
            <a:xfrm>
              <a:off x="5985795" y="49424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E9C5F80-17A9-BFF7-1CD6-01E328A7E1BD}"/>
                </a:ext>
              </a:extLst>
            </p:cNvPr>
            <p:cNvSpPr/>
            <p:nvPr/>
          </p:nvSpPr>
          <p:spPr>
            <a:xfrm>
              <a:off x="5985795" y="49678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52F277C1-241E-3E17-03C8-74CAD18C254E}"/>
                </a:ext>
              </a:extLst>
            </p:cNvPr>
            <p:cNvSpPr/>
            <p:nvPr/>
          </p:nvSpPr>
          <p:spPr>
            <a:xfrm>
              <a:off x="5985795" y="49932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6EA99CEC-AF0F-D1FC-8717-DEDC1E499123}"/>
                </a:ext>
              </a:extLst>
            </p:cNvPr>
            <p:cNvSpPr/>
            <p:nvPr/>
          </p:nvSpPr>
          <p:spPr>
            <a:xfrm>
              <a:off x="5985795" y="50186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4DA9222B-7B2A-A175-CA63-95D1165BB6DE}"/>
                </a:ext>
              </a:extLst>
            </p:cNvPr>
            <p:cNvSpPr/>
            <p:nvPr/>
          </p:nvSpPr>
          <p:spPr>
            <a:xfrm>
              <a:off x="5985795" y="50440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5FAB0283-D5BA-F92C-19D0-9CC8A77044A8}"/>
                </a:ext>
              </a:extLst>
            </p:cNvPr>
            <p:cNvSpPr/>
            <p:nvPr/>
          </p:nvSpPr>
          <p:spPr>
            <a:xfrm>
              <a:off x="5985795" y="50694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DCEEF3C4-A4A3-9D2B-37B7-5B22208AD4A3}"/>
                </a:ext>
              </a:extLst>
            </p:cNvPr>
            <p:cNvSpPr/>
            <p:nvPr/>
          </p:nvSpPr>
          <p:spPr>
            <a:xfrm>
              <a:off x="5985795" y="50948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9622C63C-345A-07D7-A72E-A29676D06BD5}"/>
                </a:ext>
              </a:extLst>
            </p:cNvPr>
            <p:cNvSpPr/>
            <p:nvPr/>
          </p:nvSpPr>
          <p:spPr>
            <a:xfrm>
              <a:off x="5985795" y="51202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BD825644-CCEC-37EC-BCA5-47EA12A0F8AF}"/>
                </a:ext>
              </a:extLst>
            </p:cNvPr>
            <p:cNvSpPr/>
            <p:nvPr/>
          </p:nvSpPr>
          <p:spPr>
            <a:xfrm>
              <a:off x="5985795" y="51456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DCA00C7-006C-F98F-44DF-5FF2A5905A90}"/>
                </a:ext>
              </a:extLst>
            </p:cNvPr>
            <p:cNvSpPr/>
            <p:nvPr/>
          </p:nvSpPr>
          <p:spPr>
            <a:xfrm>
              <a:off x="5985795" y="51710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CFA8131-C045-7A27-3A26-6060B0256B93}"/>
                </a:ext>
              </a:extLst>
            </p:cNvPr>
            <p:cNvSpPr/>
            <p:nvPr/>
          </p:nvSpPr>
          <p:spPr>
            <a:xfrm>
              <a:off x="5985795" y="5196502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F8351F0B-6AE2-5E49-86AD-F6F6076D9527}"/>
                </a:ext>
              </a:extLst>
            </p:cNvPr>
            <p:cNvSpPr/>
            <p:nvPr/>
          </p:nvSpPr>
          <p:spPr>
            <a:xfrm>
              <a:off x="5985795" y="52218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E4C93F1-0E2B-29E1-02A4-8BD1242F7CBB}"/>
                </a:ext>
              </a:extLst>
            </p:cNvPr>
            <p:cNvSpPr/>
            <p:nvPr/>
          </p:nvSpPr>
          <p:spPr>
            <a:xfrm>
              <a:off x="6107239" y="4609000"/>
              <a:ext cx="16668" cy="628745"/>
            </a:xfrm>
            <a:custGeom>
              <a:avLst/>
              <a:gdLst>
                <a:gd name="connsiteX0" fmla="*/ 0 w 16668"/>
                <a:gd name="connsiteY0" fmla="*/ 0 h 628745"/>
                <a:gd name="connsiteX1" fmla="*/ 16669 w 16668"/>
                <a:gd name="connsiteY1" fmla="*/ 0 h 628745"/>
                <a:gd name="connsiteX2" fmla="*/ 16669 w 16668"/>
                <a:gd name="connsiteY2" fmla="*/ 628745 h 628745"/>
                <a:gd name="connsiteX3" fmla="*/ 0 w 16668"/>
                <a:gd name="connsiteY3" fmla="*/ 628745 h 62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68" h="628745">
                  <a:moveTo>
                    <a:pt x="0" y="0"/>
                  </a:moveTo>
                  <a:lnTo>
                    <a:pt x="16669" y="0"/>
                  </a:lnTo>
                  <a:lnTo>
                    <a:pt x="16669" y="628745"/>
                  </a:lnTo>
                  <a:lnTo>
                    <a:pt x="0" y="6287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BB5E983-06C1-C7F1-BE7D-5EDF9FDD296A}"/>
                </a:ext>
              </a:extLst>
            </p:cNvPr>
            <p:cNvSpPr/>
            <p:nvPr/>
          </p:nvSpPr>
          <p:spPr>
            <a:xfrm>
              <a:off x="6419182" y="4950376"/>
              <a:ext cx="226980" cy="17430"/>
            </a:xfrm>
            <a:custGeom>
              <a:avLst/>
              <a:gdLst>
                <a:gd name="connsiteX0" fmla="*/ 0 w 226980"/>
                <a:gd name="connsiteY0" fmla="*/ 0 h 17430"/>
                <a:gd name="connsiteX1" fmla="*/ 226981 w 226980"/>
                <a:gd name="connsiteY1" fmla="*/ 0 h 17430"/>
                <a:gd name="connsiteX2" fmla="*/ 226981 w 226980"/>
                <a:gd name="connsiteY2" fmla="*/ 17431 h 17430"/>
                <a:gd name="connsiteX3" fmla="*/ 0 w 226980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980" h="17430">
                  <a:moveTo>
                    <a:pt x="0" y="0"/>
                  </a:moveTo>
                  <a:lnTo>
                    <a:pt x="226981" y="0"/>
                  </a:lnTo>
                  <a:lnTo>
                    <a:pt x="226981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422407B2-0BAC-0A57-FC12-4AA406F68EE5}"/>
                </a:ext>
              </a:extLst>
            </p:cNvPr>
            <p:cNvSpPr/>
            <p:nvPr/>
          </p:nvSpPr>
          <p:spPr>
            <a:xfrm>
              <a:off x="6419182" y="4992476"/>
              <a:ext cx="226980" cy="17430"/>
            </a:xfrm>
            <a:custGeom>
              <a:avLst/>
              <a:gdLst>
                <a:gd name="connsiteX0" fmla="*/ 0 w 226980"/>
                <a:gd name="connsiteY0" fmla="*/ 0 h 17430"/>
                <a:gd name="connsiteX1" fmla="*/ 226981 w 226980"/>
                <a:gd name="connsiteY1" fmla="*/ 0 h 17430"/>
                <a:gd name="connsiteX2" fmla="*/ 226981 w 226980"/>
                <a:gd name="connsiteY2" fmla="*/ 17431 h 17430"/>
                <a:gd name="connsiteX3" fmla="*/ 0 w 226980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980" h="17430">
                  <a:moveTo>
                    <a:pt x="0" y="0"/>
                  </a:moveTo>
                  <a:lnTo>
                    <a:pt x="226981" y="0"/>
                  </a:lnTo>
                  <a:lnTo>
                    <a:pt x="226981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C833BFA-797C-9E04-5984-615EBBDB1A9A}"/>
                </a:ext>
              </a:extLst>
            </p:cNvPr>
            <p:cNvSpPr/>
            <p:nvPr/>
          </p:nvSpPr>
          <p:spPr>
            <a:xfrm>
              <a:off x="6540626" y="505200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682D7964-D735-8746-4280-5807A820BB1D}"/>
                </a:ext>
              </a:extLst>
            </p:cNvPr>
            <p:cNvSpPr/>
            <p:nvPr/>
          </p:nvSpPr>
          <p:spPr>
            <a:xfrm>
              <a:off x="6540626" y="508610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8C227E7E-4CBB-87C1-FC0A-536A4B429090}"/>
                </a:ext>
              </a:extLst>
            </p:cNvPr>
            <p:cNvSpPr/>
            <p:nvPr/>
          </p:nvSpPr>
          <p:spPr>
            <a:xfrm>
              <a:off x="6540626" y="5120206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F3CF1F01-6DD1-523B-3079-E994709F19B9}"/>
                </a:ext>
              </a:extLst>
            </p:cNvPr>
            <p:cNvSpPr/>
            <p:nvPr/>
          </p:nvSpPr>
          <p:spPr>
            <a:xfrm>
              <a:off x="6540626" y="5154401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5200A4B3-8A97-01D8-8ABC-0C4995DF411E}"/>
                </a:ext>
              </a:extLst>
            </p:cNvPr>
            <p:cNvSpPr/>
            <p:nvPr/>
          </p:nvSpPr>
          <p:spPr>
            <a:xfrm>
              <a:off x="6540626" y="5188501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C028D86-310C-A5B4-D288-EF2A27EADCDF}"/>
                </a:ext>
              </a:extLst>
            </p:cNvPr>
            <p:cNvSpPr/>
            <p:nvPr/>
          </p:nvSpPr>
          <p:spPr>
            <a:xfrm>
              <a:off x="6540626" y="522269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C0492B3-A30E-1A41-C5A7-04195FDA4CF0}"/>
                </a:ext>
              </a:extLst>
            </p:cNvPr>
            <p:cNvSpPr/>
            <p:nvPr/>
          </p:nvSpPr>
          <p:spPr>
            <a:xfrm>
              <a:off x="6540626" y="525679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020E7C7E-B9F6-E5F0-4B37-3E1C31DFB27B}"/>
                </a:ext>
              </a:extLst>
            </p:cNvPr>
            <p:cNvSpPr/>
            <p:nvPr/>
          </p:nvSpPr>
          <p:spPr>
            <a:xfrm>
              <a:off x="6540626" y="5290894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4735A513-A672-F373-BBBF-F9266BCBED84}"/>
                </a:ext>
              </a:extLst>
            </p:cNvPr>
            <p:cNvSpPr/>
            <p:nvPr/>
          </p:nvSpPr>
          <p:spPr>
            <a:xfrm>
              <a:off x="6540626" y="532508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AFBC7D6-765C-8ECD-6386-BA2C931BF607}"/>
                </a:ext>
              </a:extLst>
            </p:cNvPr>
            <p:cNvSpPr/>
            <p:nvPr/>
          </p:nvSpPr>
          <p:spPr>
            <a:xfrm>
              <a:off x="6540626" y="535918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ED30890B-B2DD-7E22-A4FD-CCB29FCCF0EC}"/>
                </a:ext>
              </a:extLst>
            </p:cNvPr>
            <p:cNvSpPr/>
            <p:nvPr/>
          </p:nvSpPr>
          <p:spPr>
            <a:xfrm>
              <a:off x="6540626" y="539338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B9E55312-EFB2-C9B2-FF74-9B91E3D4753E}"/>
                </a:ext>
              </a:extLst>
            </p:cNvPr>
            <p:cNvSpPr/>
            <p:nvPr/>
          </p:nvSpPr>
          <p:spPr>
            <a:xfrm>
              <a:off x="6540626" y="542748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A03E7134-D10F-607D-FD5E-6C5C5E710504}"/>
                </a:ext>
              </a:extLst>
            </p:cNvPr>
            <p:cNvSpPr/>
            <p:nvPr/>
          </p:nvSpPr>
          <p:spPr>
            <a:xfrm>
              <a:off x="6540626" y="5461582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0F7ECE16-C6AC-5D27-3124-E35B04921E6F}"/>
                </a:ext>
              </a:extLst>
            </p:cNvPr>
            <p:cNvSpPr/>
            <p:nvPr/>
          </p:nvSpPr>
          <p:spPr>
            <a:xfrm>
              <a:off x="6540626" y="549577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D9583D-2EFD-3637-FE0E-9F2CA97A3FBB}"/>
                </a:ext>
              </a:extLst>
            </p:cNvPr>
            <p:cNvSpPr/>
            <p:nvPr/>
          </p:nvSpPr>
          <p:spPr>
            <a:xfrm>
              <a:off x="6540626" y="552987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4AC472E8-3728-292E-EA1F-E061DED7371A}"/>
                </a:ext>
              </a:extLst>
            </p:cNvPr>
            <p:cNvSpPr/>
            <p:nvPr/>
          </p:nvSpPr>
          <p:spPr>
            <a:xfrm>
              <a:off x="6631114" y="505200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7609F1E4-5831-9EF2-7BA6-B900607B717D}"/>
                </a:ext>
              </a:extLst>
            </p:cNvPr>
            <p:cNvSpPr/>
            <p:nvPr/>
          </p:nvSpPr>
          <p:spPr>
            <a:xfrm>
              <a:off x="6631114" y="508610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48DDF263-D439-AA98-506C-ADFE303CFDF5}"/>
                </a:ext>
              </a:extLst>
            </p:cNvPr>
            <p:cNvSpPr/>
            <p:nvPr/>
          </p:nvSpPr>
          <p:spPr>
            <a:xfrm>
              <a:off x="6631114" y="5120206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0BF055E9-A57A-0C65-419F-70DBF701C21C}"/>
                </a:ext>
              </a:extLst>
            </p:cNvPr>
            <p:cNvSpPr/>
            <p:nvPr/>
          </p:nvSpPr>
          <p:spPr>
            <a:xfrm>
              <a:off x="6631114" y="5154401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52C3FB1F-1ED2-0E1F-8E7B-F03B7160A9AF}"/>
                </a:ext>
              </a:extLst>
            </p:cNvPr>
            <p:cNvSpPr/>
            <p:nvPr/>
          </p:nvSpPr>
          <p:spPr>
            <a:xfrm>
              <a:off x="6631114" y="5188501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22A1B83-7568-528E-53C0-AC6A6EFA2477}"/>
                </a:ext>
              </a:extLst>
            </p:cNvPr>
            <p:cNvSpPr/>
            <p:nvPr/>
          </p:nvSpPr>
          <p:spPr>
            <a:xfrm>
              <a:off x="6631114" y="522269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415DCF14-A5AB-F78C-546F-D52784243A52}"/>
                </a:ext>
              </a:extLst>
            </p:cNvPr>
            <p:cNvSpPr/>
            <p:nvPr/>
          </p:nvSpPr>
          <p:spPr>
            <a:xfrm>
              <a:off x="6631114" y="525679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B4EB0A3E-988A-CD6E-C0F1-BC28DA3EB248}"/>
                </a:ext>
              </a:extLst>
            </p:cNvPr>
            <p:cNvSpPr/>
            <p:nvPr/>
          </p:nvSpPr>
          <p:spPr>
            <a:xfrm>
              <a:off x="6451758" y="461852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11B97B9-24D2-06F6-EFD1-82D5EBC835ED}"/>
                </a:ext>
              </a:extLst>
            </p:cNvPr>
            <p:cNvSpPr/>
            <p:nvPr/>
          </p:nvSpPr>
          <p:spPr>
            <a:xfrm>
              <a:off x="6451758" y="4652624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F76CE1BD-63D9-D804-0AE1-C808B56F77AE}"/>
                </a:ext>
              </a:extLst>
            </p:cNvPr>
            <p:cNvSpPr/>
            <p:nvPr/>
          </p:nvSpPr>
          <p:spPr>
            <a:xfrm>
              <a:off x="6451758" y="468681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F251B03-8F06-D2BF-E2D5-4BC760B01E15}"/>
                </a:ext>
              </a:extLst>
            </p:cNvPr>
            <p:cNvSpPr/>
            <p:nvPr/>
          </p:nvSpPr>
          <p:spPr>
            <a:xfrm>
              <a:off x="6451758" y="4720918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F469348F-B7E0-5F13-3B30-D90C65ECFDD9}"/>
                </a:ext>
              </a:extLst>
            </p:cNvPr>
            <p:cNvSpPr/>
            <p:nvPr/>
          </p:nvSpPr>
          <p:spPr>
            <a:xfrm>
              <a:off x="6451758" y="475511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990A29D9-3D07-FCD6-D9A9-0E5B07CBF263}"/>
                </a:ext>
              </a:extLst>
            </p:cNvPr>
            <p:cNvSpPr/>
            <p:nvPr/>
          </p:nvSpPr>
          <p:spPr>
            <a:xfrm>
              <a:off x="6451758" y="478921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F370425F-262F-CF8D-BDCA-9578FB8188AE}"/>
                </a:ext>
              </a:extLst>
            </p:cNvPr>
            <p:cNvSpPr/>
            <p:nvPr/>
          </p:nvSpPr>
          <p:spPr>
            <a:xfrm>
              <a:off x="6451758" y="4823312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6FA7630-7462-71FC-EC61-8801DCC3B701}"/>
                </a:ext>
              </a:extLst>
            </p:cNvPr>
            <p:cNvSpPr/>
            <p:nvPr/>
          </p:nvSpPr>
          <p:spPr>
            <a:xfrm>
              <a:off x="6542245" y="461852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2FE696E5-623D-3A13-195D-5787EB01A3F2}"/>
                </a:ext>
              </a:extLst>
            </p:cNvPr>
            <p:cNvSpPr/>
            <p:nvPr/>
          </p:nvSpPr>
          <p:spPr>
            <a:xfrm>
              <a:off x="6542245" y="4652624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CC8447E-E94E-D5F0-AF7B-ABFE6DF793BC}"/>
                </a:ext>
              </a:extLst>
            </p:cNvPr>
            <p:cNvSpPr/>
            <p:nvPr/>
          </p:nvSpPr>
          <p:spPr>
            <a:xfrm>
              <a:off x="6542245" y="468681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E43F9C49-257A-E66B-2579-5DE25F963C75}"/>
                </a:ext>
              </a:extLst>
            </p:cNvPr>
            <p:cNvSpPr/>
            <p:nvPr/>
          </p:nvSpPr>
          <p:spPr>
            <a:xfrm>
              <a:off x="6542245" y="4720918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4C8BEF7-D1D4-F7F1-3B40-C56CF0ADFC4D}"/>
                </a:ext>
              </a:extLst>
            </p:cNvPr>
            <p:cNvSpPr/>
            <p:nvPr/>
          </p:nvSpPr>
          <p:spPr>
            <a:xfrm>
              <a:off x="6542245" y="475511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2032B2E8-4F30-6115-8B31-3307C36D625C}"/>
                </a:ext>
              </a:extLst>
            </p:cNvPr>
            <p:cNvSpPr/>
            <p:nvPr/>
          </p:nvSpPr>
          <p:spPr>
            <a:xfrm>
              <a:off x="6542245" y="478921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C54CD23D-1465-6181-1829-FF9933E79BCA}"/>
                </a:ext>
              </a:extLst>
            </p:cNvPr>
            <p:cNvSpPr/>
            <p:nvPr/>
          </p:nvSpPr>
          <p:spPr>
            <a:xfrm>
              <a:off x="6542245" y="4823312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B1780B7B-CC6B-785C-4915-BF05CB7D0CC9}"/>
                </a:ext>
              </a:extLst>
            </p:cNvPr>
            <p:cNvSpPr/>
            <p:nvPr/>
          </p:nvSpPr>
          <p:spPr>
            <a:xfrm>
              <a:off x="6631114" y="5290894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CA15858F-8269-71F8-EE1F-8726943DA070}"/>
                </a:ext>
              </a:extLst>
            </p:cNvPr>
            <p:cNvSpPr/>
            <p:nvPr/>
          </p:nvSpPr>
          <p:spPr>
            <a:xfrm>
              <a:off x="6631114" y="532508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7E0DEA0E-956B-0383-FB57-057E043E5F2D}"/>
                </a:ext>
              </a:extLst>
            </p:cNvPr>
            <p:cNvSpPr/>
            <p:nvPr/>
          </p:nvSpPr>
          <p:spPr>
            <a:xfrm>
              <a:off x="6631114" y="535918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5BE7D4BE-A201-234E-D86F-B0153C0926C1}"/>
                </a:ext>
              </a:extLst>
            </p:cNvPr>
            <p:cNvSpPr/>
            <p:nvPr/>
          </p:nvSpPr>
          <p:spPr>
            <a:xfrm>
              <a:off x="6631114" y="539338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C7A72125-9D72-13DE-B994-86DAAD4CC4C8}"/>
                </a:ext>
              </a:extLst>
            </p:cNvPr>
            <p:cNvSpPr/>
            <p:nvPr/>
          </p:nvSpPr>
          <p:spPr>
            <a:xfrm>
              <a:off x="6631114" y="542748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7FC5E0C3-4552-110E-3648-F3E0FD2D6DCB}"/>
                </a:ext>
              </a:extLst>
            </p:cNvPr>
            <p:cNvSpPr/>
            <p:nvPr/>
          </p:nvSpPr>
          <p:spPr>
            <a:xfrm>
              <a:off x="6631114" y="5461582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9299DFFD-D60F-4AD2-1FCF-E4AE8AC3FAD2}"/>
                </a:ext>
              </a:extLst>
            </p:cNvPr>
            <p:cNvSpPr/>
            <p:nvPr/>
          </p:nvSpPr>
          <p:spPr>
            <a:xfrm>
              <a:off x="6631114" y="549577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F167FE61-EECA-FDD8-922A-77B062B1F5BB}"/>
                </a:ext>
              </a:extLst>
            </p:cNvPr>
            <p:cNvSpPr/>
            <p:nvPr/>
          </p:nvSpPr>
          <p:spPr>
            <a:xfrm>
              <a:off x="6631114" y="552987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83E7FB59-78E2-0E00-4A14-8A25ECED67CE}"/>
                </a:ext>
              </a:extLst>
            </p:cNvPr>
            <p:cNvSpPr/>
            <p:nvPr/>
          </p:nvSpPr>
          <p:spPr>
            <a:xfrm>
              <a:off x="6695407" y="4530037"/>
              <a:ext cx="36480" cy="336137"/>
            </a:xfrm>
            <a:custGeom>
              <a:avLst/>
              <a:gdLst>
                <a:gd name="connsiteX0" fmla="*/ 0 w 36480"/>
                <a:gd name="connsiteY0" fmla="*/ 0 h 336137"/>
                <a:gd name="connsiteX1" fmla="*/ 36481 w 36480"/>
                <a:gd name="connsiteY1" fmla="*/ 0 h 336137"/>
                <a:gd name="connsiteX2" fmla="*/ 36481 w 36480"/>
                <a:gd name="connsiteY2" fmla="*/ 336137 h 336137"/>
                <a:gd name="connsiteX3" fmla="*/ 0 w 36480"/>
                <a:gd name="connsiteY3" fmla="*/ 336137 h 33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" h="336137">
                  <a:moveTo>
                    <a:pt x="0" y="0"/>
                  </a:moveTo>
                  <a:lnTo>
                    <a:pt x="36481" y="0"/>
                  </a:lnTo>
                  <a:lnTo>
                    <a:pt x="36481" y="336137"/>
                  </a:lnTo>
                  <a:lnTo>
                    <a:pt x="0" y="3361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745E27C3-2E99-5E2A-CF3B-1BF92B32481F}"/>
                </a:ext>
              </a:extLst>
            </p:cNvPr>
            <p:cNvSpPr/>
            <p:nvPr/>
          </p:nvSpPr>
          <p:spPr>
            <a:xfrm>
              <a:off x="6734174" y="4882081"/>
              <a:ext cx="32004" cy="587406"/>
            </a:xfrm>
            <a:custGeom>
              <a:avLst/>
              <a:gdLst>
                <a:gd name="connsiteX0" fmla="*/ 0 w 32004"/>
                <a:gd name="connsiteY0" fmla="*/ 0 h 587406"/>
                <a:gd name="connsiteX1" fmla="*/ 32004 w 32004"/>
                <a:gd name="connsiteY1" fmla="*/ 0 h 587406"/>
                <a:gd name="connsiteX2" fmla="*/ 32004 w 32004"/>
                <a:gd name="connsiteY2" fmla="*/ 587407 h 587406"/>
                <a:gd name="connsiteX3" fmla="*/ 0 w 32004"/>
                <a:gd name="connsiteY3" fmla="*/ 587407 h 58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04" h="587406">
                  <a:moveTo>
                    <a:pt x="0" y="0"/>
                  </a:moveTo>
                  <a:lnTo>
                    <a:pt x="32004" y="0"/>
                  </a:lnTo>
                  <a:lnTo>
                    <a:pt x="32004" y="587407"/>
                  </a:lnTo>
                  <a:lnTo>
                    <a:pt x="0" y="5874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19187A95-B965-3D66-38DC-88CA8BBA06F8}"/>
                </a:ext>
              </a:extLst>
            </p:cNvPr>
            <p:cNvSpPr/>
            <p:nvPr/>
          </p:nvSpPr>
          <p:spPr>
            <a:xfrm>
              <a:off x="6890670" y="4907513"/>
              <a:ext cx="15906" cy="561975"/>
            </a:xfrm>
            <a:custGeom>
              <a:avLst/>
              <a:gdLst>
                <a:gd name="connsiteX0" fmla="*/ 0 w 15906"/>
                <a:gd name="connsiteY0" fmla="*/ 0 h 561975"/>
                <a:gd name="connsiteX1" fmla="*/ 15907 w 15906"/>
                <a:gd name="connsiteY1" fmla="*/ 0 h 561975"/>
                <a:gd name="connsiteX2" fmla="*/ 15907 w 15906"/>
                <a:gd name="connsiteY2" fmla="*/ 561975 h 561975"/>
                <a:gd name="connsiteX3" fmla="*/ 0 w 15906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561975">
                  <a:moveTo>
                    <a:pt x="0" y="0"/>
                  </a:moveTo>
                  <a:lnTo>
                    <a:pt x="15907" y="0"/>
                  </a:lnTo>
                  <a:lnTo>
                    <a:pt x="15907" y="561975"/>
                  </a:lnTo>
                  <a:lnTo>
                    <a:pt x="0" y="561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2559A083-072D-245E-C729-2AA6ADD1B3D5}"/>
                </a:ext>
              </a:extLst>
            </p:cNvPr>
            <p:cNvSpPr/>
            <p:nvPr/>
          </p:nvSpPr>
          <p:spPr>
            <a:xfrm>
              <a:off x="6921531" y="5003335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BE5378D1-0D0A-62FC-E5AE-FF61852A7360}"/>
                </a:ext>
              </a:extLst>
            </p:cNvPr>
            <p:cNvSpPr/>
            <p:nvPr/>
          </p:nvSpPr>
          <p:spPr>
            <a:xfrm>
              <a:off x="6921531" y="5060485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31974263-56B3-E7E5-9DDC-DDE0C419E1FD}"/>
                </a:ext>
              </a:extLst>
            </p:cNvPr>
            <p:cNvSpPr/>
            <p:nvPr/>
          </p:nvSpPr>
          <p:spPr>
            <a:xfrm>
              <a:off x="6921531" y="511753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886608F5-350A-EE70-5620-C6D5BB9D58A0}"/>
                </a:ext>
              </a:extLst>
            </p:cNvPr>
            <p:cNvSpPr/>
            <p:nvPr/>
          </p:nvSpPr>
          <p:spPr>
            <a:xfrm>
              <a:off x="6921531" y="517468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B3D8DAED-8EBA-E5CA-F6C3-DD94C313B87B}"/>
                </a:ext>
              </a:extLst>
            </p:cNvPr>
            <p:cNvSpPr/>
            <p:nvPr/>
          </p:nvSpPr>
          <p:spPr>
            <a:xfrm>
              <a:off x="6921531" y="5231744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E800DEF1-1EE8-FF77-68FA-25BAE246E112}"/>
                </a:ext>
              </a:extLst>
            </p:cNvPr>
            <p:cNvSpPr/>
            <p:nvPr/>
          </p:nvSpPr>
          <p:spPr>
            <a:xfrm>
              <a:off x="6921531" y="5288894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B2FE2044-6611-34FA-4CC0-170EFC23F4FE}"/>
                </a:ext>
              </a:extLst>
            </p:cNvPr>
            <p:cNvSpPr/>
            <p:nvPr/>
          </p:nvSpPr>
          <p:spPr>
            <a:xfrm>
              <a:off x="6921531" y="534594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0697F9A-CEB7-63A0-BA23-13BF24A3EC60}"/>
                </a:ext>
              </a:extLst>
            </p:cNvPr>
            <p:cNvSpPr/>
            <p:nvPr/>
          </p:nvSpPr>
          <p:spPr>
            <a:xfrm>
              <a:off x="6921531" y="540309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35781B47-BC0E-A53D-F182-AE6A3C2CC4D2}"/>
                </a:ext>
              </a:extLst>
            </p:cNvPr>
            <p:cNvSpPr/>
            <p:nvPr/>
          </p:nvSpPr>
          <p:spPr>
            <a:xfrm>
              <a:off x="7072312" y="5003430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CA3C86C-9D11-8192-AE0A-C9A67560745E}"/>
                </a:ext>
              </a:extLst>
            </p:cNvPr>
            <p:cNvSpPr/>
            <p:nvPr/>
          </p:nvSpPr>
          <p:spPr>
            <a:xfrm>
              <a:off x="7072312" y="5055055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0F408EBA-ED8E-875B-A5A7-45907AAA36B2}"/>
                </a:ext>
              </a:extLst>
            </p:cNvPr>
            <p:cNvSpPr/>
            <p:nvPr/>
          </p:nvSpPr>
          <p:spPr>
            <a:xfrm>
              <a:off x="7072312" y="5106681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39B6B28B-1E24-1120-86BD-29994224769B}"/>
                </a:ext>
              </a:extLst>
            </p:cNvPr>
            <p:cNvSpPr/>
            <p:nvPr/>
          </p:nvSpPr>
          <p:spPr>
            <a:xfrm>
              <a:off x="7072312" y="5158211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172D3B5-EE07-6877-4AD2-77C919632E0B}"/>
                </a:ext>
              </a:extLst>
            </p:cNvPr>
            <p:cNvSpPr/>
            <p:nvPr/>
          </p:nvSpPr>
          <p:spPr>
            <a:xfrm>
              <a:off x="7072312" y="5209836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E4ADC79-0F8D-B144-5A01-D0318B14A832}"/>
                </a:ext>
              </a:extLst>
            </p:cNvPr>
            <p:cNvSpPr/>
            <p:nvPr/>
          </p:nvSpPr>
          <p:spPr>
            <a:xfrm>
              <a:off x="7072312" y="5261462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EC5C52B4-207C-07F0-5A8A-B37C1B63346D}"/>
                </a:ext>
              </a:extLst>
            </p:cNvPr>
            <p:cNvSpPr/>
            <p:nvPr/>
          </p:nvSpPr>
          <p:spPr>
            <a:xfrm>
              <a:off x="7072312" y="5313087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A7D91ADC-5324-B72A-175E-2B0071128620}"/>
                </a:ext>
              </a:extLst>
            </p:cNvPr>
            <p:cNvSpPr/>
            <p:nvPr/>
          </p:nvSpPr>
          <p:spPr>
            <a:xfrm>
              <a:off x="7072312" y="5364618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526 h 28860"/>
                <a:gd name="connsiteX6" fmla="*/ 111157 w 122586"/>
                <a:gd name="connsiteY6" fmla="*/ 17526 h 28860"/>
                <a:gd name="connsiteX7" fmla="*/ 111157 w 122586"/>
                <a:gd name="connsiteY7" fmla="*/ 11525 h 28860"/>
                <a:gd name="connsiteX8" fmla="*/ 11430 w 122586"/>
                <a:gd name="connsiteY8" fmla="*/ 11525 h 28860"/>
                <a:gd name="connsiteX9" fmla="*/ 11430 w 122586"/>
                <a:gd name="connsiteY9" fmla="*/ 17526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526"/>
                  </a:moveTo>
                  <a:lnTo>
                    <a:pt x="111157" y="17526"/>
                  </a:lnTo>
                  <a:lnTo>
                    <a:pt x="111157" y="11525"/>
                  </a:lnTo>
                  <a:lnTo>
                    <a:pt x="11430" y="11525"/>
                  </a:lnTo>
                  <a:lnTo>
                    <a:pt x="11430" y="175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F64E90A-AF08-BC5E-F25E-6F6ECC15D70B}"/>
                </a:ext>
              </a:extLst>
            </p:cNvPr>
            <p:cNvSpPr/>
            <p:nvPr/>
          </p:nvSpPr>
          <p:spPr>
            <a:xfrm>
              <a:off x="7072312" y="5416243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1FDB364E-F09B-9ECC-FE36-A687D8ADB9C4}"/>
                </a:ext>
              </a:extLst>
            </p:cNvPr>
            <p:cNvSpPr/>
            <p:nvPr/>
          </p:nvSpPr>
          <p:spPr>
            <a:xfrm>
              <a:off x="7072312" y="5467869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FB4EC8F-09A0-5A4A-D583-4253660E8E56}"/>
                </a:ext>
              </a:extLst>
            </p:cNvPr>
            <p:cNvSpPr/>
            <p:nvPr/>
          </p:nvSpPr>
          <p:spPr>
            <a:xfrm>
              <a:off x="6756653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E144A320-B8FA-5F1A-EC52-B599F9A2C876}"/>
                </a:ext>
              </a:extLst>
            </p:cNvPr>
            <p:cNvSpPr/>
            <p:nvPr/>
          </p:nvSpPr>
          <p:spPr>
            <a:xfrm>
              <a:off x="6809041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A331F604-B714-35D0-D5FA-D725DEA5C75C}"/>
                </a:ext>
              </a:extLst>
            </p:cNvPr>
            <p:cNvSpPr/>
            <p:nvPr/>
          </p:nvSpPr>
          <p:spPr>
            <a:xfrm>
              <a:off x="6861428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E86BEEEB-DD44-439D-BBB6-B84D29D4B05D}"/>
                </a:ext>
              </a:extLst>
            </p:cNvPr>
            <p:cNvSpPr/>
            <p:nvPr/>
          </p:nvSpPr>
          <p:spPr>
            <a:xfrm>
              <a:off x="6913816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8A80D54-AA08-314F-445D-8F66A5310759}"/>
                </a:ext>
              </a:extLst>
            </p:cNvPr>
            <p:cNvSpPr/>
            <p:nvPr/>
          </p:nvSpPr>
          <p:spPr>
            <a:xfrm>
              <a:off x="6756653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32963B5-CD12-B557-3A5F-C050DD460B28}"/>
                </a:ext>
              </a:extLst>
            </p:cNvPr>
            <p:cNvSpPr/>
            <p:nvPr/>
          </p:nvSpPr>
          <p:spPr>
            <a:xfrm>
              <a:off x="6809041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A21FF377-8AF5-9531-ED82-C53ABFF757F2}"/>
                </a:ext>
              </a:extLst>
            </p:cNvPr>
            <p:cNvSpPr/>
            <p:nvPr/>
          </p:nvSpPr>
          <p:spPr>
            <a:xfrm>
              <a:off x="6861428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DA35F0BF-929D-3C78-A833-5995D09AC4F9}"/>
                </a:ext>
              </a:extLst>
            </p:cNvPr>
            <p:cNvSpPr/>
            <p:nvPr/>
          </p:nvSpPr>
          <p:spPr>
            <a:xfrm>
              <a:off x="6913816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29CF0A-657D-13C8-8123-2D5890927E38}"/>
                </a:ext>
              </a:extLst>
            </p:cNvPr>
            <p:cNvSpPr/>
            <p:nvPr/>
          </p:nvSpPr>
          <p:spPr>
            <a:xfrm>
              <a:off x="6756653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287846D1-4E08-F9DF-C305-2C349BE24DC0}"/>
                </a:ext>
              </a:extLst>
            </p:cNvPr>
            <p:cNvSpPr/>
            <p:nvPr/>
          </p:nvSpPr>
          <p:spPr>
            <a:xfrm>
              <a:off x="6809041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DB51527A-A148-4CC1-2862-0E7EB8B5AA41}"/>
                </a:ext>
              </a:extLst>
            </p:cNvPr>
            <p:cNvSpPr/>
            <p:nvPr/>
          </p:nvSpPr>
          <p:spPr>
            <a:xfrm>
              <a:off x="6861428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159FCD00-0ECE-2989-8CAE-0B745C9C8F1A}"/>
                </a:ext>
              </a:extLst>
            </p:cNvPr>
            <p:cNvSpPr/>
            <p:nvPr/>
          </p:nvSpPr>
          <p:spPr>
            <a:xfrm>
              <a:off x="6913816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E8ECF866-E06B-F11B-87BA-19BE9A01B409}"/>
                </a:ext>
              </a:extLst>
            </p:cNvPr>
            <p:cNvSpPr/>
            <p:nvPr/>
          </p:nvSpPr>
          <p:spPr>
            <a:xfrm>
              <a:off x="6646258" y="5604362"/>
              <a:ext cx="42862" cy="81724"/>
            </a:xfrm>
            <a:custGeom>
              <a:avLst/>
              <a:gdLst>
                <a:gd name="connsiteX0" fmla="*/ 0 w 42862"/>
                <a:gd name="connsiteY0" fmla="*/ 0 h 81724"/>
                <a:gd name="connsiteX1" fmla="*/ 42862 w 42862"/>
                <a:gd name="connsiteY1" fmla="*/ 0 h 81724"/>
                <a:gd name="connsiteX2" fmla="*/ 42862 w 42862"/>
                <a:gd name="connsiteY2" fmla="*/ 81724 h 81724"/>
                <a:gd name="connsiteX3" fmla="*/ 0 w 42862"/>
                <a:gd name="connsiteY3" fmla="*/ 81724 h 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" h="81724">
                  <a:moveTo>
                    <a:pt x="0" y="0"/>
                  </a:moveTo>
                  <a:lnTo>
                    <a:pt x="42862" y="0"/>
                  </a:lnTo>
                  <a:lnTo>
                    <a:pt x="42862" y="81724"/>
                  </a:lnTo>
                  <a:lnTo>
                    <a:pt x="0" y="817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341C6C3C-C3BB-D26F-5884-4B8DBEED5530}"/>
                </a:ext>
              </a:extLst>
            </p:cNvPr>
            <p:cNvSpPr/>
            <p:nvPr/>
          </p:nvSpPr>
          <p:spPr>
            <a:xfrm>
              <a:off x="6646258" y="5741332"/>
              <a:ext cx="42862" cy="124110"/>
            </a:xfrm>
            <a:custGeom>
              <a:avLst/>
              <a:gdLst>
                <a:gd name="connsiteX0" fmla="*/ 0 w 42862"/>
                <a:gd name="connsiteY0" fmla="*/ 0 h 124110"/>
                <a:gd name="connsiteX1" fmla="*/ 42862 w 42862"/>
                <a:gd name="connsiteY1" fmla="*/ 0 h 124110"/>
                <a:gd name="connsiteX2" fmla="*/ 42862 w 42862"/>
                <a:gd name="connsiteY2" fmla="*/ 124111 h 124110"/>
                <a:gd name="connsiteX3" fmla="*/ 0 w 42862"/>
                <a:gd name="connsiteY3" fmla="*/ 124111 h 1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" h="124110">
                  <a:moveTo>
                    <a:pt x="0" y="0"/>
                  </a:moveTo>
                  <a:lnTo>
                    <a:pt x="42862" y="0"/>
                  </a:lnTo>
                  <a:lnTo>
                    <a:pt x="42862" y="124111"/>
                  </a:lnTo>
                  <a:lnTo>
                    <a:pt x="0" y="1241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BE88CCF5-3F4C-AE03-A382-5F42EFC4353F}"/>
                </a:ext>
              </a:extLst>
            </p:cNvPr>
            <p:cNvSpPr/>
            <p:nvPr/>
          </p:nvSpPr>
          <p:spPr>
            <a:xfrm>
              <a:off x="6993921" y="5572453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53DF5174-DBA1-33EA-2A61-3B26D97833CF}"/>
                </a:ext>
              </a:extLst>
            </p:cNvPr>
            <p:cNvSpPr/>
            <p:nvPr/>
          </p:nvSpPr>
          <p:spPr>
            <a:xfrm>
              <a:off x="6993921" y="5599409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4D88E6C3-D792-0488-0492-B137534C3FA7}"/>
                </a:ext>
              </a:extLst>
            </p:cNvPr>
            <p:cNvSpPr/>
            <p:nvPr/>
          </p:nvSpPr>
          <p:spPr>
            <a:xfrm>
              <a:off x="6993921" y="5626460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A292AF38-5148-B390-01FC-1569AB971410}"/>
                </a:ext>
              </a:extLst>
            </p:cNvPr>
            <p:cNvSpPr/>
            <p:nvPr/>
          </p:nvSpPr>
          <p:spPr>
            <a:xfrm>
              <a:off x="6993921" y="5653416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B60B5FA7-F755-B596-DB38-E0B85A5DA56C}"/>
                </a:ext>
              </a:extLst>
            </p:cNvPr>
            <p:cNvSpPr/>
            <p:nvPr/>
          </p:nvSpPr>
          <p:spPr>
            <a:xfrm>
              <a:off x="6993921" y="5680372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CF2CF78A-B2C3-A5DD-1BAE-629796615DF0}"/>
                </a:ext>
              </a:extLst>
            </p:cNvPr>
            <p:cNvSpPr/>
            <p:nvPr/>
          </p:nvSpPr>
          <p:spPr>
            <a:xfrm>
              <a:off x="7214520" y="5782289"/>
              <a:ext cx="77819" cy="236505"/>
            </a:xfrm>
            <a:custGeom>
              <a:avLst/>
              <a:gdLst>
                <a:gd name="connsiteX0" fmla="*/ 0 w 77819"/>
                <a:gd name="connsiteY0" fmla="*/ 0 h 236505"/>
                <a:gd name="connsiteX1" fmla="*/ 77819 w 77819"/>
                <a:gd name="connsiteY1" fmla="*/ 0 h 236505"/>
                <a:gd name="connsiteX2" fmla="*/ 77819 w 77819"/>
                <a:gd name="connsiteY2" fmla="*/ 236506 h 236505"/>
                <a:gd name="connsiteX3" fmla="*/ 0 w 77819"/>
                <a:gd name="connsiteY3" fmla="*/ 236506 h 236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19" h="236505">
                  <a:moveTo>
                    <a:pt x="0" y="0"/>
                  </a:moveTo>
                  <a:lnTo>
                    <a:pt x="77819" y="0"/>
                  </a:lnTo>
                  <a:lnTo>
                    <a:pt x="77819" y="236506"/>
                  </a:lnTo>
                  <a:lnTo>
                    <a:pt x="0" y="2365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EEA01807-CECD-DF8A-6248-5A57FC00669B}"/>
                </a:ext>
              </a:extLst>
            </p:cNvPr>
            <p:cNvSpPr/>
            <p:nvPr/>
          </p:nvSpPr>
          <p:spPr>
            <a:xfrm>
              <a:off x="7313008" y="5674180"/>
              <a:ext cx="265080" cy="11144"/>
            </a:xfrm>
            <a:custGeom>
              <a:avLst/>
              <a:gdLst>
                <a:gd name="connsiteX0" fmla="*/ 0 w 265080"/>
                <a:gd name="connsiteY0" fmla="*/ 0 h 11144"/>
                <a:gd name="connsiteX1" fmla="*/ 265081 w 265080"/>
                <a:gd name="connsiteY1" fmla="*/ 0 h 11144"/>
                <a:gd name="connsiteX2" fmla="*/ 265081 w 265080"/>
                <a:gd name="connsiteY2" fmla="*/ 11144 h 11144"/>
                <a:gd name="connsiteX3" fmla="*/ 0 w 265080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080" h="11144">
                  <a:moveTo>
                    <a:pt x="0" y="0"/>
                  </a:moveTo>
                  <a:lnTo>
                    <a:pt x="265081" y="0"/>
                  </a:lnTo>
                  <a:lnTo>
                    <a:pt x="265081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CE77979E-B810-28D3-A62C-22A95388D790}"/>
                </a:ext>
              </a:extLst>
            </p:cNvPr>
            <p:cNvSpPr/>
            <p:nvPr/>
          </p:nvSpPr>
          <p:spPr>
            <a:xfrm>
              <a:off x="7313008" y="5706756"/>
              <a:ext cx="265080" cy="11144"/>
            </a:xfrm>
            <a:custGeom>
              <a:avLst/>
              <a:gdLst>
                <a:gd name="connsiteX0" fmla="*/ 0 w 265080"/>
                <a:gd name="connsiteY0" fmla="*/ 0 h 11144"/>
                <a:gd name="connsiteX1" fmla="*/ 265081 w 265080"/>
                <a:gd name="connsiteY1" fmla="*/ 0 h 11144"/>
                <a:gd name="connsiteX2" fmla="*/ 265081 w 265080"/>
                <a:gd name="connsiteY2" fmla="*/ 11144 h 11144"/>
                <a:gd name="connsiteX3" fmla="*/ 0 w 265080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080" h="11144">
                  <a:moveTo>
                    <a:pt x="0" y="0"/>
                  </a:moveTo>
                  <a:lnTo>
                    <a:pt x="265081" y="0"/>
                  </a:lnTo>
                  <a:lnTo>
                    <a:pt x="265081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ED2DFDE5-C717-883A-14F1-E8B787E3A37F}"/>
                </a:ext>
              </a:extLst>
            </p:cNvPr>
            <p:cNvSpPr/>
            <p:nvPr/>
          </p:nvSpPr>
          <p:spPr>
            <a:xfrm>
              <a:off x="7338345" y="5739331"/>
              <a:ext cx="239744" cy="11144"/>
            </a:xfrm>
            <a:custGeom>
              <a:avLst/>
              <a:gdLst>
                <a:gd name="connsiteX0" fmla="*/ 0 w 239744"/>
                <a:gd name="connsiteY0" fmla="*/ 0 h 11144"/>
                <a:gd name="connsiteX1" fmla="*/ 239744 w 239744"/>
                <a:gd name="connsiteY1" fmla="*/ 0 h 11144"/>
                <a:gd name="connsiteX2" fmla="*/ 239744 w 239744"/>
                <a:gd name="connsiteY2" fmla="*/ 11144 h 11144"/>
                <a:gd name="connsiteX3" fmla="*/ 0 w 239744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44" h="11144">
                  <a:moveTo>
                    <a:pt x="0" y="0"/>
                  </a:moveTo>
                  <a:lnTo>
                    <a:pt x="239744" y="0"/>
                  </a:lnTo>
                  <a:lnTo>
                    <a:pt x="239744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ACA88B8E-378A-D2D8-5DEF-A600465DC7BE}"/>
                </a:ext>
              </a:extLst>
            </p:cNvPr>
            <p:cNvSpPr/>
            <p:nvPr/>
          </p:nvSpPr>
          <p:spPr>
            <a:xfrm>
              <a:off x="7338345" y="5771907"/>
              <a:ext cx="239744" cy="11144"/>
            </a:xfrm>
            <a:custGeom>
              <a:avLst/>
              <a:gdLst>
                <a:gd name="connsiteX0" fmla="*/ 0 w 239744"/>
                <a:gd name="connsiteY0" fmla="*/ 0 h 11144"/>
                <a:gd name="connsiteX1" fmla="*/ 239744 w 239744"/>
                <a:gd name="connsiteY1" fmla="*/ 0 h 11144"/>
                <a:gd name="connsiteX2" fmla="*/ 239744 w 239744"/>
                <a:gd name="connsiteY2" fmla="*/ 11144 h 11144"/>
                <a:gd name="connsiteX3" fmla="*/ 0 w 239744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44" h="11144">
                  <a:moveTo>
                    <a:pt x="0" y="0"/>
                  </a:moveTo>
                  <a:lnTo>
                    <a:pt x="239744" y="0"/>
                  </a:lnTo>
                  <a:lnTo>
                    <a:pt x="239744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7B0CDED0-C4E0-76C5-69C4-D99391D0A665}"/>
                </a:ext>
              </a:extLst>
            </p:cNvPr>
            <p:cNvSpPr/>
            <p:nvPr/>
          </p:nvSpPr>
          <p:spPr>
            <a:xfrm>
              <a:off x="7381207" y="5804482"/>
              <a:ext cx="196881" cy="11144"/>
            </a:xfrm>
            <a:custGeom>
              <a:avLst/>
              <a:gdLst>
                <a:gd name="connsiteX0" fmla="*/ 0 w 196881"/>
                <a:gd name="connsiteY0" fmla="*/ 0 h 11144"/>
                <a:gd name="connsiteX1" fmla="*/ 196882 w 196881"/>
                <a:gd name="connsiteY1" fmla="*/ 0 h 11144"/>
                <a:gd name="connsiteX2" fmla="*/ 196882 w 196881"/>
                <a:gd name="connsiteY2" fmla="*/ 11144 h 11144"/>
                <a:gd name="connsiteX3" fmla="*/ 0 w 196881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81" h="11144">
                  <a:moveTo>
                    <a:pt x="0" y="0"/>
                  </a:moveTo>
                  <a:lnTo>
                    <a:pt x="196882" y="0"/>
                  </a:lnTo>
                  <a:lnTo>
                    <a:pt x="196882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E6B49DA2-7866-41F3-EB18-12450AC77F09}"/>
                </a:ext>
              </a:extLst>
            </p:cNvPr>
            <p:cNvSpPr/>
            <p:nvPr/>
          </p:nvSpPr>
          <p:spPr>
            <a:xfrm>
              <a:off x="7655908" y="5267177"/>
              <a:ext cx="12668" cy="743616"/>
            </a:xfrm>
            <a:custGeom>
              <a:avLst/>
              <a:gdLst>
                <a:gd name="connsiteX0" fmla="*/ 0 w 12668"/>
                <a:gd name="connsiteY0" fmla="*/ 0 h 743616"/>
                <a:gd name="connsiteX1" fmla="*/ 12669 w 12668"/>
                <a:gd name="connsiteY1" fmla="*/ 0 h 743616"/>
                <a:gd name="connsiteX2" fmla="*/ 12669 w 12668"/>
                <a:gd name="connsiteY2" fmla="*/ 743617 h 743616"/>
                <a:gd name="connsiteX3" fmla="*/ 0 w 12668"/>
                <a:gd name="connsiteY3" fmla="*/ 743617 h 7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68" h="743616">
                  <a:moveTo>
                    <a:pt x="0" y="0"/>
                  </a:moveTo>
                  <a:lnTo>
                    <a:pt x="12669" y="0"/>
                  </a:lnTo>
                  <a:lnTo>
                    <a:pt x="12669" y="743617"/>
                  </a:lnTo>
                  <a:lnTo>
                    <a:pt x="0" y="7436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304B6B23-D1A9-425A-AC5A-1F136D6C0960}"/>
                </a:ext>
              </a:extLst>
            </p:cNvPr>
            <p:cNvSpPr/>
            <p:nvPr/>
          </p:nvSpPr>
          <p:spPr>
            <a:xfrm>
              <a:off x="7471695" y="5351759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E6AEDA-2237-9C9F-637D-C30B2CF44A68}"/>
                </a:ext>
              </a:extLst>
            </p:cNvPr>
            <p:cNvSpPr/>
            <p:nvPr/>
          </p:nvSpPr>
          <p:spPr>
            <a:xfrm>
              <a:off x="7471695" y="5413195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5789CF2D-5560-152E-E62E-A12312F4EAB4}"/>
                </a:ext>
              </a:extLst>
            </p:cNvPr>
            <p:cNvSpPr/>
            <p:nvPr/>
          </p:nvSpPr>
          <p:spPr>
            <a:xfrm>
              <a:off x="7471695" y="5474727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B8D0C0E-58BC-80A3-BA70-3881806E6923}"/>
                </a:ext>
              </a:extLst>
            </p:cNvPr>
            <p:cNvSpPr/>
            <p:nvPr/>
          </p:nvSpPr>
          <p:spPr>
            <a:xfrm>
              <a:off x="7471695" y="5536258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2E508E51-A038-6FB7-6817-9020D25BFF91}"/>
                </a:ext>
              </a:extLst>
            </p:cNvPr>
            <p:cNvSpPr/>
            <p:nvPr/>
          </p:nvSpPr>
          <p:spPr>
            <a:xfrm>
              <a:off x="7717821" y="5294609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5281232C-CF14-92AB-0CBB-56333D564D4B}"/>
                </a:ext>
              </a:extLst>
            </p:cNvPr>
            <p:cNvSpPr/>
            <p:nvPr/>
          </p:nvSpPr>
          <p:spPr>
            <a:xfrm>
              <a:off x="7717821" y="5356141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94DA30EA-C37C-887D-0A46-396464A045E8}"/>
                </a:ext>
              </a:extLst>
            </p:cNvPr>
            <p:cNvSpPr/>
            <p:nvPr/>
          </p:nvSpPr>
          <p:spPr>
            <a:xfrm>
              <a:off x="7717821" y="5417577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956B7003-3B68-3ED8-FB59-9B6A48B3ABD9}"/>
                </a:ext>
              </a:extLst>
            </p:cNvPr>
            <p:cNvSpPr/>
            <p:nvPr/>
          </p:nvSpPr>
          <p:spPr>
            <a:xfrm>
              <a:off x="7717821" y="5479108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7367B2A4-0408-250F-01C4-8C89093AECF0}"/>
                </a:ext>
              </a:extLst>
            </p:cNvPr>
            <p:cNvSpPr/>
            <p:nvPr/>
          </p:nvSpPr>
          <p:spPr>
            <a:xfrm>
              <a:off x="7717821" y="5537973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E5E52E86-C2A1-525D-7A4A-EA5296A678CD}"/>
                </a:ext>
              </a:extLst>
            </p:cNvPr>
            <p:cNvSpPr/>
            <p:nvPr/>
          </p:nvSpPr>
          <p:spPr>
            <a:xfrm>
              <a:off x="7717821" y="5599409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F7A9B71E-C2A6-A06A-4543-061E5C5C306D}"/>
                </a:ext>
              </a:extLst>
            </p:cNvPr>
            <p:cNvSpPr/>
            <p:nvPr/>
          </p:nvSpPr>
          <p:spPr>
            <a:xfrm>
              <a:off x="7717821" y="5660941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C720B08D-42CE-E8E5-07D3-7B684C38DA86}"/>
                </a:ext>
              </a:extLst>
            </p:cNvPr>
            <p:cNvSpPr/>
            <p:nvPr/>
          </p:nvSpPr>
          <p:spPr>
            <a:xfrm>
              <a:off x="7717821" y="5722377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6EACF276-EC58-898F-CF19-DCD41D4BAD56}"/>
                </a:ext>
              </a:extLst>
            </p:cNvPr>
            <p:cNvSpPr/>
            <p:nvPr/>
          </p:nvSpPr>
          <p:spPr>
            <a:xfrm>
              <a:off x="7382827" y="4963044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E3BF16D3-C8E7-C70F-F9F3-1DDFC40E78D3}"/>
                </a:ext>
              </a:extLst>
            </p:cNvPr>
            <p:cNvSpPr/>
            <p:nvPr/>
          </p:nvSpPr>
          <p:spPr>
            <a:xfrm>
              <a:off x="7382827" y="5004382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77E8979-4E98-2777-DB7C-EB0D499B9439}"/>
                </a:ext>
              </a:extLst>
            </p:cNvPr>
            <p:cNvSpPr/>
            <p:nvPr/>
          </p:nvSpPr>
          <p:spPr>
            <a:xfrm>
              <a:off x="7382827" y="5044006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E5B4B94F-15DE-78E8-4D86-B5ED684D4488}"/>
                </a:ext>
              </a:extLst>
            </p:cNvPr>
            <p:cNvSpPr/>
            <p:nvPr/>
          </p:nvSpPr>
          <p:spPr>
            <a:xfrm>
              <a:off x="7382827" y="5064676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D57C4DE5-B670-6ABD-D26D-DEDA14EA29C5}"/>
                </a:ext>
              </a:extLst>
            </p:cNvPr>
            <p:cNvSpPr/>
            <p:nvPr/>
          </p:nvSpPr>
          <p:spPr>
            <a:xfrm>
              <a:off x="7382827" y="5085345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1D0F9A95-9B93-25B5-05EB-7181A1F5F85B}"/>
                </a:ext>
              </a:extLst>
            </p:cNvPr>
            <p:cNvSpPr/>
            <p:nvPr/>
          </p:nvSpPr>
          <p:spPr>
            <a:xfrm>
              <a:off x="7382827" y="5105919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82345E97-69B8-115C-913B-381570E76D5A}"/>
                </a:ext>
              </a:extLst>
            </p:cNvPr>
            <p:cNvSpPr/>
            <p:nvPr/>
          </p:nvSpPr>
          <p:spPr>
            <a:xfrm>
              <a:off x="7382827" y="5126588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AA0F5C50-56E9-9B95-D84C-D46F61A8995E}"/>
                </a:ext>
              </a:extLst>
            </p:cNvPr>
            <p:cNvSpPr/>
            <p:nvPr/>
          </p:nvSpPr>
          <p:spPr>
            <a:xfrm>
              <a:off x="7382827" y="5147257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5DFA2488-A63B-3EEA-36D2-4C9DC292D58F}"/>
                </a:ext>
              </a:extLst>
            </p:cNvPr>
            <p:cNvSpPr/>
            <p:nvPr/>
          </p:nvSpPr>
          <p:spPr>
            <a:xfrm>
              <a:off x="8149589" y="4980475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7 h 14287"/>
                <a:gd name="connsiteX3" fmla="*/ 0 w 269843"/>
                <a:gd name="connsiteY3" fmla="*/ 14287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7"/>
                  </a:lnTo>
                  <a:lnTo>
                    <a:pt x="0" y="14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C82B27B0-84CB-CE21-3AEA-5DB4909DA754}"/>
                </a:ext>
              </a:extLst>
            </p:cNvPr>
            <p:cNvSpPr/>
            <p:nvPr/>
          </p:nvSpPr>
          <p:spPr>
            <a:xfrm>
              <a:off x="8149589" y="5006764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8 h 14287"/>
                <a:gd name="connsiteX3" fmla="*/ 0 w 269843"/>
                <a:gd name="connsiteY3" fmla="*/ 14288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8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90631DE6-0563-38DE-710F-B57DE22B08CD}"/>
                </a:ext>
              </a:extLst>
            </p:cNvPr>
            <p:cNvSpPr/>
            <p:nvPr/>
          </p:nvSpPr>
          <p:spPr>
            <a:xfrm>
              <a:off x="8149589" y="5032957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8 h 14287"/>
                <a:gd name="connsiteX3" fmla="*/ 0 w 269843"/>
                <a:gd name="connsiteY3" fmla="*/ 14288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8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DD997379-256C-FA8E-7D20-6BC7870C25EF}"/>
                </a:ext>
              </a:extLst>
            </p:cNvPr>
            <p:cNvSpPr/>
            <p:nvPr/>
          </p:nvSpPr>
          <p:spPr>
            <a:xfrm>
              <a:off x="8143874" y="5068485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A42FD91D-4284-C0A8-4449-BD8E40FA27A2}"/>
                </a:ext>
              </a:extLst>
            </p:cNvPr>
            <p:cNvSpPr/>
            <p:nvPr/>
          </p:nvSpPr>
          <p:spPr>
            <a:xfrm>
              <a:off x="8143874" y="513049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13BD2561-BFF1-362F-BD59-4639F98305E8}"/>
                </a:ext>
              </a:extLst>
            </p:cNvPr>
            <p:cNvSpPr/>
            <p:nvPr/>
          </p:nvSpPr>
          <p:spPr>
            <a:xfrm>
              <a:off x="8143874" y="519240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B98C58A8-FCEF-5CDE-5E19-B06ED9D53DEF}"/>
                </a:ext>
              </a:extLst>
            </p:cNvPr>
            <p:cNvSpPr/>
            <p:nvPr/>
          </p:nvSpPr>
          <p:spPr>
            <a:xfrm>
              <a:off x="8143874" y="525431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859FC9C2-6708-417A-9C86-9FDB38D763B4}"/>
                </a:ext>
              </a:extLst>
            </p:cNvPr>
            <p:cNvSpPr/>
            <p:nvPr/>
          </p:nvSpPr>
          <p:spPr>
            <a:xfrm>
              <a:off x="8143874" y="5316231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6C5EAAF2-5216-70EF-6BEA-0C4FE812E290}"/>
                </a:ext>
              </a:extLst>
            </p:cNvPr>
            <p:cNvSpPr/>
            <p:nvPr/>
          </p:nvSpPr>
          <p:spPr>
            <a:xfrm>
              <a:off x="8143874" y="537814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24C9B4E9-E585-3DED-36E7-746A238E6BFD}"/>
                </a:ext>
              </a:extLst>
            </p:cNvPr>
            <p:cNvSpPr/>
            <p:nvPr/>
          </p:nvSpPr>
          <p:spPr>
            <a:xfrm>
              <a:off x="8143874" y="544005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54D0F004-BD5E-A8B7-7AA9-4F0CF5C05705}"/>
                </a:ext>
              </a:extLst>
            </p:cNvPr>
            <p:cNvSpPr/>
            <p:nvPr/>
          </p:nvSpPr>
          <p:spPr>
            <a:xfrm>
              <a:off x="8143874" y="550196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AC25369A-DA74-A7E1-B028-6A454CB83E9C}"/>
                </a:ext>
              </a:extLst>
            </p:cNvPr>
            <p:cNvSpPr/>
            <p:nvPr/>
          </p:nvSpPr>
          <p:spPr>
            <a:xfrm>
              <a:off x="8143874" y="5563881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48B900C5-AD2B-3F1B-A484-B92B9FA839FE}"/>
                </a:ext>
              </a:extLst>
            </p:cNvPr>
            <p:cNvSpPr/>
            <p:nvPr/>
          </p:nvSpPr>
          <p:spPr>
            <a:xfrm>
              <a:off x="8143874" y="562579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6DFD86FD-D306-1A85-15D1-A997EAE8904B}"/>
                </a:ext>
              </a:extLst>
            </p:cNvPr>
            <p:cNvSpPr/>
            <p:nvPr/>
          </p:nvSpPr>
          <p:spPr>
            <a:xfrm>
              <a:off x="8143874" y="568770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2975E78B-4EB0-5D38-D3EF-D76F2FBBA15F}"/>
                </a:ext>
              </a:extLst>
            </p:cNvPr>
            <p:cNvSpPr/>
            <p:nvPr/>
          </p:nvSpPr>
          <p:spPr>
            <a:xfrm>
              <a:off x="8143874" y="574961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813 h 43148"/>
                <a:gd name="connsiteX6" fmla="*/ 82582 w 94011"/>
                <a:gd name="connsiteY6" fmla="*/ 31813 h 43148"/>
                <a:gd name="connsiteX7" fmla="*/ 82582 w 94011"/>
                <a:gd name="connsiteY7" fmla="*/ 11525 h 43148"/>
                <a:gd name="connsiteX8" fmla="*/ 11430 w 94011"/>
                <a:gd name="connsiteY8" fmla="*/ 11525 h 43148"/>
                <a:gd name="connsiteX9" fmla="*/ 11430 w 94011"/>
                <a:gd name="connsiteY9" fmla="*/ 31813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813"/>
                  </a:moveTo>
                  <a:lnTo>
                    <a:pt x="82582" y="31813"/>
                  </a:lnTo>
                  <a:lnTo>
                    <a:pt x="82582" y="11525"/>
                  </a:lnTo>
                  <a:lnTo>
                    <a:pt x="11430" y="11525"/>
                  </a:lnTo>
                  <a:lnTo>
                    <a:pt x="11430" y="31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38128202-1AE9-80FE-2002-A26586CE4DA0}"/>
                </a:ext>
              </a:extLst>
            </p:cNvPr>
            <p:cNvSpPr/>
            <p:nvPr/>
          </p:nvSpPr>
          <p:spPr>
            <a:xfrm>
              <a:off x="8251792" y="5068485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1CCE0B7D-AD9E-8588-0DAE-33D53A6054F2}"/>
                </a:ext>
              </a:extLst>
            </p:cNvPr>
            <p:cNvSpPr/>
            <p:nvPr/>
          </p:nvSpPr>
          <p:spPr>
            <a:xfrm>
              <a:off x="8251792" y="513049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FA26DFA2-155C-2BF9-FAA5-6A45005CA20F}"/>
                </a:ext>
              </a:extLst>
            </p:cNvPr>
            <p:cNvSpPr/>
            <p:nvPr/>
          </p:nvSpPr>
          <p:spPr>
            <a:xfrm>
              <a:off x="8251792" y="519240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FB2D5BA-06D4-009A-DCEF-C81073EC7771}"/>
                </a:ext>
              </a:extLst>
            </p:cNvPr>
            <p:cNvSpPr/>
            <p:nvPr/>
          </p:nvSpPr>
          <p:spPr>
            <a:xfrm>
              <a:off x="8251792" y="525431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84FE4248-06E1-B6BE-19DA-E27F7F972978}"/>
                </a:ext>
              </a:extLst>
            </p:cNvPr>
            <p:cNvSpPr/>
            <p:nvPr/>
          </p:nvSpPr>
          <p:spPr>
            <a:xfrm>
              <a:off x="8251792" y="5316231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2416B97F-291A-B062-D6DB-3E26E976500E}"/>
                </a:ext>
              </a:extLst>
            </p:cNvPr>
            <p:cNvSpPr/>
            <p:nvPr/>
          </p:nvSpPr>
          <p:spPr>
            <a:xfrm>
              <a:off x="8251792" y="537814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D81B0713-0773-7586-C125-F0EF26B54A46}"/>
                </a:ext>
              </a:extLst>
            </p:cNvPr>
            <p:cNvSpPr/>
            <p:nvPr/>
          </p:nvSpPr>
          <p:spPr>
            <a:xfrm>
              <a:off x="8251792" y="544005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DAC6A904-7D40-AFBC-B759-244A07A23544}"/>
                </a:ext>
              </a:extLst>
            </p:cNvPr>
            <p:cNvSpPr/>
            <p:nvPr/>
          </p:nvSpPr>
          <p:spPr>
            <a:xfrm>
              <a:off x="8251792" y="550196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FC6291F7-85D2-064C-EF63-5B0DAA934A75}"/>
                </a:ext>
              </a:extLst>
            </p:cNvPr>
            <p:cNvSpPr/>
            <p:nvPr/>
          </p:nvSpPr>
          <p:spPr>
            <a:xfrm>
              <a:off x="8251792" y="5563881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AD186A8F-8125-8968-064A-6F55CDB7927A}"/>
                </a:ext>
              </a:extLst>
            </p:cNvPr>
            <p:cNvSpPr/>
            <p:nvPr/>
          </p:nvSpPr>
          <p:spPr>
            <a:xfrm>
              <a:off x="8251792" y="562579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2D9A86AE-B360-1AA4-96CB-3143E960B735}"/>
                </a:ext>
              </a:extLst>
            </p:cNvPr>
            <p:cNvSpPr/>
            <p:nvPr/>
          </p:nvSpPr>
          <p:spPr>
            <a:xfrm>
              <a:off x="8251792" y="568770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10F9A438-3DCA-EDFB-B54A-BAAC4F81F818}"/>
                </a:ext>
              </a:extLst>
            </p:cNvPr>
            <p:cNvSpPr/>
            <p:nvPr/>
          </p:nvSpPr>
          <p:spPr>
            <a:xfrm>
              <a:off x="8251792" y="574961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813 h 43148"/>
                <a:gd name="connsiteX6" fmla="*/ 161925 w 173355"/>
                <a:gd name="connsiteY6" fmla="*/ 31813 h 43148"/>
                <a:gd name="connsiteX7" fmla="*/ 161925 w 173355"/>
                <a:gd name="connsiteY7" fmla="*/ 11525 h 43148"/>
                <a:gd name="connsiteX8" fmla="*/ 11430 w 173355"/>
                <a:gd name="connsiteY8" fmla="*/ 11525 h 43148"/>
                <a:gd name="connsiteX9" fmla="*/ 11430 w 173355"/>
                <a:gd name="connsiteY9" fmla="*/ 31813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813"/>
                  </a:moveTo>
                  <a:lnTo>
                    <a:pt x="161925" y="31813"/>
                  </a:lnTo>
                  <a:lnTo>
                    <a:pt x="161925" y="11525"/>
                  </a:lnTo>
                  <a:lnTo>
                    <a:pt x="11430" y="11525"/>
                  </a:lnTo>
                  <a:lnTo>
                    <a:pt x="11430" y="31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E628E65A-909E-0416-1329-CF697AC1022C}"/>
                </a:ext>
              </a:extLst>
            </p:cNvPr>
            <p:cNvSpPr/>
            <p:nvPr/>
          </p:nvSpPr>
          <p:spPr>
            <a:xfrm>
              <a:off x="8538495" y="504010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79AB895-B253-19B2-7CD8-113B30F81256}"/>
                </a:ext>
              </a:extLst>
            </p:cNvPr>
            <p:cNvSpPr/>
            <p:nvPr/>
          </p:nvSpPr>
          <p:spPr>
            <a:xfrm>
              <a:off x="8538495" y="507420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2DDA460-AC48-E3B9-60AE-AD391A89086D}"/>
                </a:ext>
              </a:extLst>
            </p:cNvPr>
            <p:cNvSpPr/>
            <p:nvPr/>
          </p:nvSpPr>
          <p:spPr>
            <a:xfrm>
              <a:off x="8538495" y="5108300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1E09D20A-0D69-6668-D099-84292669583A}"/>
                </a:ext>
              </a:extLst>
            </p:cNvPr>
            <p:cNvSpPr/>
            <p:nvPr/>
          </p:nvSpPr>
          <p:spPr>
            <a:xfrm>
              <a:off x="8538495" y="5142400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80C29810-9A76-0A68-4BC7-DBCE121EE458}"/>
                </a:ext>
              </a:extLst>
            </p:cNvPr>
            <p:cNvSpPr/>
            <p:nvPr/>
          </p:nvSpPr>
          <p:spPr>
            <a:xfrm>
              <a:off x="8538495" y="5176499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9804C3AE-07AB-A030-AEBA-0844DC620B4D}"/>
                </a:ext>
              </a:extLst>
            </p:cNvPr>
            <p:cNvSpPr/>
            <p:nvPr/>
          </p:nvSpPr>
          <p:spPr>
            <a:xfrm>
              <a:off x="8538495" y="5210599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13DF1D5F-0BB0-F5F4-B908-91F7B571B40D}"/>
                </a:ext>
              </a:extLst>
            </p:cNvPr>
            <p:cNvSpPr/>
            <p:nvPr/>
          </p:nvSpPr>
          <p:spPr>
            <a:xfrm>
              <a:off x="8538495" y="5244698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B71296F3-7FF6-C515-7B05-DD9A1D8E1655}"/>
                </a:ext>
              </a:extLst>
            </p:cNvPr>
            <p:cNvSpPr/>
            <p:nvPr/>
          </p:nvSpPr>
          <p:spPr>
            <a:xfrm>
              <a:off x="8538495" y="5278798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3CAF6874-A1C1-FA10-664E-570301B4E749}"/>
                </a:ext>
              </a:extLst>
            </p:cNvPr>
            <p:cNvSpPr/>
            <p:nvPr/>
          </p:nvSpPr>
          <p:spPr>
            <a:xfrm>
              <a:off x="8538495" y="5312897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4074853D-B3A6-57A6-98B4-540E8E1D6148}"/>
                </a:ext>
              </a:extLst>
            </p:cNvPr>
            <p:cNvSpPr/>
            <p:nvPr/>
          </p:nvSpPr>
          <p:spPr>
            <a:xfrm>
              <a:off x="8538495" y="5346997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F8633B51-C4B8-CA22-5572-B49ADC32E65A}"/>
                </a:ext>
              </a:extLst>
            </p:cNvPr>
            <p:cNvSpPr/>
            <p:nvPr/>
          </p:nvSpPr>
          <p:spPr>
            <a:xfrm>
              <a:off x="8538495" y="5381096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6A248EA-B67D-4F8A-4B9A-A1BE27423AA6}"/>
                </a:ext>
              </a:extLst>
            </p:cNvPr>
            <p:cNvSpPr/>
            <p:nvPr/>
          </p:nvSpPr>
          <p:spPr>
            <a:xfrm>
              <a:off x="8538495" y="5415196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BCE0DFEF-5766-D41A-5280-8D2EA2C2886A}"/>
                </a:ext>
              </a:extLst>
            </p:cNvPr>
            <p:cNvSpPr/>
            <p:nvPr/>
          </p:nvSpPr>
          <p:spPr>
            <a:xfrm>
              <a:off x="8538495" y="5449295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8D825CAE-1E6A-942A-9F1A-DD2293D04F81}"/>
                </a:ext>
              </a:extLst>
            </p:cNvPr>
            <p:cNvSpPr/>
            <p:nvPr/>
          </p:nvSpPr>
          <p:spPr>
            <a:xfrm>
              <a:off x="8538495" y="5483395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8E796AD-A398-5AFB-3E56-1A42F8319B3E}"/>
                </a:ext>
              </a:extLst>
            </p:cNvPr>
            <p:cNvSpPr/>
            <p:nvPr/>
          </p:nvSpPr>
          <p:spPr>
            <a:xfrm>
              <a:off x="8538495" y="5517494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8E60135-32D5-566E-A22C-808D817F773F}"/>
                </a:ext>
              </a:extLst>
            </p:cNvPr>
            <p:cNvSpPr/>
            <p:nvPr/>
          </p:nvSpPr>
          <p:spPr>
            <a:xfrm>
              <a:off x="8538495" y="5551594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D1CE6BF2-0022-8B4A-3A3B-F826071B1135}"/>
                </a:ext>
              </a:extLst>
            </p:cNvPr>
            <p:cNvSpPr/>
            <p:nvPr/>
          </p:nvSpPr>
          <p:spPr>
            <a:xfrm>
              <a:off x="8538495" y="558569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05EBF912-4985-82B8-AC49-F977906E989E}"/>
                </a:ext>
              </a:extLst>
            </p:cNvPr>
            <p:cNvSpPr/>
            <p:nvPr/>
          </p:nvSpPr>
          <p:spPr>
            <a:xfrm>
              <a:off x="8538495" y="561979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65862566-140E-9657-BD19-BDF174DBB788}"/>
                </a:ext>
              </a:extLst>
            </p:cNvPr>
            <p:cNvSpPr/>
            <p:nvPr/>
          </p:nvSpPr>
          <p:spPr>
            <a:xfrm>
              <a:off x="8538495" y="565389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E17B02B-C022-A28C-4DE5-00396A6AFFC9}"/>
                </a:ext>
              </a:extLst>
            </p:cNvPr>
            <p:cNvSpPr/>
            <p:nvPr/>
          </p:nvSpPr>
          <p:spPr>
            <a:xfrm>
              <a:off x="8538495" y="568799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4BB53722-3BFC-9EC6-F2C5-8EEA391EB6FF}"/>
                </a:ext>
              </a:extLst>
            </p:cNvPr>
            <p:cNvSpPr/>
            <p:nvPr/>
          </p:nvSpPr>
          <p:spPr>
            <a:xfrm>
              <a:off x="8538495" y="572209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DA773887-061E-2080-84AA-D38ACE07A0BA}"/>
                </a:ext>
              </a:extLst>
            </p:cNvPr>
            <p:cNvSpPr/>
            <p:nvPr/>
          </p:nvSpPr>
          <p:spPr>
            <a:xfrm>
              <a:off x="8663939" y="540262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C35BD21F-B5CC-B638-B0F8-EE0A8C45A68D}"/>
                </a:ext>
              </a:extLst>
            </p:cNvPr>
            <p:cNvSpPr/>
            <p:nvPr/>
          </p:nvSpPr>
          <p:spPr>
            <a:xfrm>
              <a:off x="8663939" y="543672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E6DCC06D-AAFC-D8E9-C424-73D7F30F2845}"/>
                </a:ext>
              </a:extLst>
            </p:cNvPr>
            <p:cNvSpPr/>
            <p:nvPr/>
          </p:nvSpPr>
          <p:spPr>
            <a:xfrm>
              <a:off x="8663939" y="547082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1FB85A9B-3B49-0D66-DD01-CE3E6B438CAE}"/>
                </a:ext>
              </a:extLst>
            </p:cNvPr>
            <p:cNvSpPr/>
            <p:nvPr/>
          </p:nvSpPr>
          <p:spPr>
            <a:xfrm>
              <a:off x="8663939" y="550492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CB3EAA51-75A9-7E61-7EBC-7F2EBAA07F87}"/>
                </a:ext>
              </a:extLst>
            </p:cNvPr>
            <p:cNvSpPr/>
            <p:nvPr/>
          </p:nvSpPr>
          <p:spPr>
            <a:xfrm>
              <a:off x="8663939" y="553902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317B6CC9-DF05-F395-700D-A8880AA182F8}"/>
                </a:ext>
              </a:extLst>
            </p:cNvPr>
            <p:cNvSpPr/>
            <p:nvPr/>
          </p:nvSpPr>
          <p:spPr>
            <a:xfrm>
              <a:off x="8727471" y="5297086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1FC180B4-96E8-205C-9CA6-4EA8FEC9C0CC}"/>
                </a:ext>
              </a:extLst>
            </p:cNvPr>
            <p:cNvSpPr/>
            <p:nvPr/>
          </p:nvSpPr>
          <p:spPr>
            <a:xfrm>
              <a:off x="8727471" y="5331185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1781E6F9-85C1-992F-E991-6F4B52029339}"/>
                </a:ext>
              </a:extLst>
            </p:cNvPr>
            <p:cNvSpPr/>
            <p:nvPr/>
          </p:nvSpPr>
          <p:spPr>
            <a:xfrm>
              <a:off x="8727471" y="5365285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0A05EF9D-8A1C-697C-8465-78E6C6845AFA}"/>
                </a:ext>
              </a:extLst>
            </p:cNvPr>
            <p:cNvSpPr/>
            <p:nvPr/>
          </p:nvSpPr>
          <p:spPr>
            <a:xfrm>
              <a:off x="8727471" y="5399384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07AF8A72-A94C-0414-869F-4250E360A959}"/>
                </a:ext>
              </a:extLst>
            </p:cNvPr>
            <p:cNvSpPr/>
            <p:nvPr/>
          </p:nvSpPr>
          <p:spPr>
            <a:xfrm>
              <a:off x="8727471" y="5433484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AB88668A-1A53-2E5E-6EF1-1106DC2F477A}"/>
                </a:ext>
              </a:extLst>
            </p:cNvPr>
            <p:cNvSpPr/>
            <p:nvPr/>
          </p:nvSpPr>
          <p:spPr>
            <a:xfrm>
              <a:off x="8727471" y="5570929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988479CD-48C5-A364-94F8-142C643C95D0}"/>
                </a:ext>
              </a:extLst>
            </p:cNvPr>
            <p:cNvSpPr/>
            <p:nvPr/>
          </p:nvSpPr>
          <p:spPr>
            <a:xfrm>
              <a:off x="8727471" y="5605029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54DAD84A-E48D-6527-86F3-29C924B57B87}"/>
                </a:ext>
              </a:extLst>
            </p:cNvPr>
            <p:cNvSpPr/>
            <p:nvPr/>
          </p:nvSpPr>
          <p:spPr>
            <a:xfrm>
              <a:off x="8727471" y="5639128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CEC76F68-E0A7-009A-56B2-39AD94BB0325}"/>
                </a:ext>
              </a:extLst>
            </p:cNvPr>
            <p:cNvSpPr/>
            <p:nvPr/>
          </p:nvSpPr>
          <p:spPr>
            <a:xfrm>
              <a:off x="8727471" y="5673228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8588E998-87FC-19B1-4EDA-78317E13E7E3}"/>
                </a:ext>
              </a:extLst>
            </p:cNvPr>
            <p:cNvSpPr/>
            <p:nvPr/>
          </p:nvSpPr>
          <p:spPr>
            <a:xfrm>
              <a:off x="8727471" y="5707327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3B27A0ED-8FA6-E351-7D50-30C2C9C6E936}"/>
                </a:ext>
              </a:extLst>
            </p:cNvPr>
            <p:cNvSpPr/>
            <p:nvPr/>
          </p:nvSpPr>
          <p:spPr>
            <a:xfrm>
              <a:off x="8538495" y="5759620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E565622D-69F0-CBC8-1793-8F17EF323F96}"/>
                </a:ext>
              </a:extLst>
            </p:cNvPr>
            <p:cNvSpPr/>
            <p:nvPr/>
          </p:nvSpPr>
          <p:spPr>
            <a:xfrm>
              <a:off x="8538495" y="5793719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4 h 16573"/>
                <a:gd name="connsiteX3" fmla="*/ 0 w 177831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34428F5E-E4CE-8B53-A219-32E177568B59}"/>
                </a:ext>
              </a:extLst>
            </p:cNvPr>
            <p:cNvSpPr/>
            <p:nvPr/>
          </p:nvSpPr>
          <p:spPr>
            <a:xfrm>
              <a:off x="8538495" y="5827819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C40A4E0-DA59-73F2-D850-0727723165DF}"/>
                </a:ext>
              </a:extLst>
            </p:cNvPr>
            <p:cNvSpPr/>
            <p:nvPr/>
          </p:nvSpPr>
          <p:spPr>
            <a:xfrm>
              <a:off x="8538495" y="5861918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DE7E214E-E914-0BDC-6DB0-8553AC2C921F}"/>
                </a:ext>
              </a:extLst>
            </p:cNvPr>
            <p:cNvSpPr/>
            <p:nvPr/>
          </p:nvSpPr>
          <p:spPr>
            <a:xfrm>
              <a:off x="8538495" y="5896018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C3F1225F-54E6-6F4B-E275-7BD1B8A72966}"/>
                </a:ext>
              </a:extLst>
            </p:cNvPr>
            <p:cNvSpPr/>
            <p:nvPr/>
          </p:nvSpPr>
          <p:spPr>
            <a:xfrm>
              <a:off x="9079896" y="5634366"/>
              <a:ext cx="28575" cy="244220"/>
            </a:xfrm>
            <a:custGeom>
              <a:avLst/>
              <a:gdLst>
                <a:gd name="connsiteX0" fmla="*/ 0 w 28575"/>
                <a:gd name="connsiteY0" fmla="*/ 0 h 244220"/>
                <a:gd name="connsiteX1" fmla="*/ 28575 w 28575"/>
                <a:gd name="connsiteY1" fmla="*/ 0 h 244220"/>
                <a:gd name="connsiteX2" fmla="*/ 28575 w 28575"/>
                <a:gd name="connsiteY2" fmla="*/ 244221 h 244220"/>
                <a:gd name="connsiteX3" fmla="*/ 0 w 28575"/>
                <a:gd name="connsiteY3" fmla="*/ 244221 h 24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44220">
                  <a:moveTo>
                    <a:pt x="0" y="0"/>
                  </a:moveTo>
                  <a:lnTo>
                    <a:pt x="28575" y="0"/>
                  </a:lnTo>
                  <a:lnTo>
                    <a:pt x="28575" y="244221"/>
                  </a:lnTo>
                  <a:lnTo>
                    <a:pt x="0" y="2442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1ADA9BCE-AACE-B6B4-6D4D-8DF1D4AE2102}"/>
                </a:ext>
              </a:extLst>
            </p:cNvPr>
            <p:cNvSpPr/>
            <p:nvPr/>
          </p:nvSpPr>
          <p:spPr>
            <a:xfrm>
              <a:off x="8873489" y="5491681"/>
              <a:ext cx="10287" cy="527018"/>
            </a:xfrm>
            <a:custGeom>
              <a:avLst/>
              <a:gdLst>
                <a:gd name="connsiteX0" fmla="*/ 0 w 10287"/>
                <a:gd name="connsiteY0" fmla="*/ 0 h 527018"/>
                <a:gd name="connsiteX1" fmla="*/ 10287 w 10287"/>
                <a:gd name="connsiteY1" fmla="*/ 0 h 527018"/>
                <a:gd name="connsiteX2" fmla="*/ 10287 w 10287"/>
                <a:gd name="connsiteY2" fmla="*/ 527018 h 527018"/>
                <a:gd name="connsiteX3" fmla="*/ 0 w 10287"/>
                <a:gd name="connsiteY3" fmla="*/ 527018 h 52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" h="527018">
                  <a:moveTo>
                    <a:pt x="0" y="0"/>
                  </a:moveTo>
                  <a:lnTo>
                    <a:pt x="10287" y="0"/>
                  </a:lnTo>
                  <a:lnTo>
                    <a:pt x="10287" y="527018"/>
                  </a:lnTo>
                  <a:lnTo>
                    <a:pt x="0" y="5270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CDA59554-4FF9-AFD9-7063-994E53A7AD27}"/>
                </a:ext>
              </a:extLst>
            </p:cNvPr>
            <p:cNvSpPr/>
            <p:nvPr/>
          </p:nvSpPr>
          <p:spPr>
            <a:xfrm>
              <a:off x="8933782" y="5647415"/>
              <a:ext cx="11906" cy="371379"/>
            </a:xfrm>
            <a:custGeom>
              <a:avLst/>
              <a:gdLst>
                <a:gd name="connsiteX0" fmla="*/ 0 w 11906"/>
                <a:gd name="connsiteY0" fmla="*/ 0 h 371379"/>
                <a:gd name="connsiteX1" fmla="*/ 11906 w 11906"/>
                <a:gd name="connsiteY1" fmla="*/ 0 h 371379"/>
                <a:gd name="connsiteX2" fmla="*/ 11906 w 11906"/>
                <a:gd name="connsiteY2" fmla="*/ 371380 h 371379"/>
                <a:gd name="connsiteX3" fmla="*/ 0 w 11906"/>
                <a:gd name="connsiteY3" fmla="*/ 371380 h 37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" h="371379">
                  <a:moveTo>
                    <a:pt x="0" y="0"/>
                  </a:moveTo>
                  <a:lnTo>
                    <a:pt x="11906" y="0"/>
                  </a:lnTo>
                  <a:lnTo>
                    <a:pt x="11906" y="371380"/>
                  </a:lnTo>
                  <a:lnTo>
                    <a:pt x="0" y="371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891DD8F3-4EAE-D6A3-42F1-A40795BD4650}"/>
                </a:ext>
              </a:extLst>
            </p:cNvPr>
            <p:cNvSpPr/>
            <p:nvPr/>
          </p:nvSpPr>
          <p:spPr>
            <a:xfrm>
              <a:off x="8994171" y="5670466"/>
              <a:ext cx="11144" cy="348234"/>
            </a:xfrm>
            <a:custGeom>
              <a:avLst/>
              <a:gdLst>
                <a:gd name="connsiteX0" fmla="*/ 0 w 11144"/>
                <a:gd name="connsiteY0" fmla="*/ 0 h 348234"/>
                <a:gd name="connsiteX1" fmla="*/ 11144 w 11144"/>
                <a:gd name="connsiteY1" fmla="*/ 0 h 348234"/>
                <a:gd name="connsiteX2" fmla="*/ 11144 w 11144"/>
                <a:gd name="connsiteY2" fmla="*/ 348234 h 348234"/>
                <a:gd name="connsiteX3" fmla="*/ 0 w 11144"/>
                <a:gd name="connsiteY3" fmla="*/ 348234 h 34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48234">
                  <a:moveTo>
                    <a:pt x="0" y="0"/>
                  </a:moveTo>
                  <a:lnTo>
                    <a:pt x="11144" y="0"/>
                  </a:lnTo>
                  <a:lnTo>
                    <a:pt x="11144" y="348234"/>
                  </a:lnTo>
                  <a:lnTo>
                    <a:pt x="0" y="3482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296CBD28-326B-D6B3-468B-6CCEC0A49333}"/>
                </a:ext>
              </a:extLst>
            </p:cNvPr>
            <p:cNvSpPr/>
            <p:nvPr/>
          </p:nvSpPr>
          <p:spPr>
            <a:xfrm>
              <a:off x="8939783" y="5514065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A405CF2C-2CBA-1674-D9FB-6C95F8392EC0}"/>
                </a:ext>
              </a:extLst>
            </p:cNvPr>
            <p:cNvSpPr/>
            <p:nvPr/>
          </p:nvSpPr>
          <p:spPr>
            <a:xfrm>
              <a:off x="8939783" y="5541402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DA4650CB-BF59-F484-62BB-9A75DB8265C9}"/>
                </a:ext>
              </a:extLst>
            </p:cNvPr>
            <p:cNvSpPr/>
            <p:nvPr/>
          </p:nvSpPr>
          <p:spPr>
            <a:xfrm>
              <a:off x="8939783" y="5568834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7E3EF150-D3BD-6906-9268-1658A7BD3FF8}"/>
                </a:ext>
              </a:extLst>
            </p:cNvPr>
            <p:cNvSpPr/>
            <p:nvPr/>
          </p:nvSpPr>
          <p:spPr>
            <a:xfrm>
              <a:off x="8939783" y="5596266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BE3734B7-A965-C74C-3E0C-B40764FD4C73}"/>
                </a:ext>
              </a:extLst>
            </p:cNvPr>
            <p:cNvSpPr/>
            <p:nvPr/>
          </p:nvSpPr>
          <p:spPr>
            <a:xfrm>
              <a:off x="9343357" y="562817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F81C46B9-DF90-1604-FC92-6ADE3BF12972}"/>
                </a:ext>
              </a:extLst>
            </p:cNvPr>
            <p:cNvSpPr/>
            <p:nvPr/>
          </p:nvSpPr>
          <p:spPr>
            <a:xfrm>
              <a:off x="9343357" y="5650273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AEF48EE2-00CF-C741-FFD8-93BA90908DE2}"/>
                </a:ext>
              </a:extLst>
            </p:cNvPr>
            <p:cNvSpPr/>
            <p:nvPr/>
          </p:nvSpPr>
          <p:spPr>
            <a:xfrm>
              <a:off x="9516427" y="5661226"/>
              <a:ext cx="57150" cy="10858"/>
            </a:xfrm>
            <a:custGeom>
              <a:avLst/>
              <a:gdLst>
                <a:gd name="connsiteX0" fmla="*/ 0 w 57150"/>
                <a:gd name="connsiteY0" fmla="*/ 0 h 10858"/>
                <a:gd name="connsiteX1" fmla="*/ 57150 w 57150"/>
                <a:gd name="connsiteY1" fmla="*/ 0 h 10858"/>
                <a:gd name="connsiteX2" fmla="*/ 57150 w 57150"/>
                <a:gd name="connsiteY2" fmla="*/ 10859 h 10858"/>
                <a:gd name="connsiteX3" fmla="*/ 0 w 57150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0858">
                  <a:moveTo>
                    <a:pt x="0" y="0"/>
                  </a:moveTo>
                  <a:lnTo>
                    <a:pt x="57150" y="0"/>
                  </a:lnTo>
                  <a:lnTo>
                    <a:pt x="57150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EA346FD2-D6BA-35CE-419E-34F0F56D1885}"/>
                </a:ext>
              </a:extLst>
            </p:cNvPr>
            <p:cNvSpPr/>
            <p:nvPr/>
          </p:nvSpPr>
          <p:spPr>
            <a:xfrm>
              <a:off x="9516427" y="5683324"/>
              <a:ext cx="57150" cy="10858"/>
            </a:xfrm>
            <a:custGeom>
              <a:avLst/>
              <a:gdLst>
                <a:gd name="connsiteX0" fmla="*/ 0 w 57150"/>
                <a:gd name="connsiteY0" fmla="*/ 0 h 10858"/>
                <a:gd name="connsiteX1" fmla="*/ 57150 w 57150"/>
                <a:gd name="connsiteY1" fmla="*/ 0 h 10858"/>
                <a:gd name="connsiteX2" fmla="*/ 57150 w 57150"/>
                <a:gd name="connsiteY2" fmla="*/ 10859 h 10858"/>
                <a:gd name="connsiteX3" fmla="*/ 0 w 57150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0858">
                  <a:moveTo>
                    <a:pt x="0" y="0"/>
                  </a:moveTo>
                  <a:lnTo>
                    <a:pt x="57150" y="0"/>
                  </a:lnTo>
                  <a:lnTo>
                    <a:pt x="57150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576B3B6F-3951-245C-33A7-A3E6E2807729}"/>
                </a:ext>
              </a:extLst>
            </p:cNvPr>
            <p:cNvSpPr/>
            <p:nvPr/>
          </p:nvSpPr>
          <p:spPr>
            <a:xfrm>
              <a:off x="9608533" y="5683229"/>
              <a:ext cx="73818" cy="10858"/>
            </a:xfrm>
            <a:custGeom>
              <a:avLst/>
              <a:gdLst>
                <a:gd name="connsiteX0" fmla="*/ 0 w 73818"/>
                <a:gd name="connsiteY0" fmla="*/ 0 h 10858"/>
                <a:gd name="connsiteX1" fmla="*/ 73819 w 73818"/>
                <a:gd name="connsiteY1" fmla="*/ 0 h 10858"/>
                <a:gd name="connsiteX2" fmla="*/ 73819 w 73818"/>
                <a:gd name="connsiteY2" fmla="*/ 10859 h 10858"/>
                <a:gd name="connsiteX3" fmla="*/ 0 w 73818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8" h="10858">
                  <a:moveTo>
                    <a:pt x="0" y="0"/>
                  </a:moveTo>
                  <a:lnTo>
                    <a:pt x="73819" y="0"/>
                  </a:lnTo>
                  <a:lnTo>
                    <a:pt x="7381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BC0900B-0F72-D304-BBAD-316694E69C6D}"/>
                </a:ext>
              </a:extLst>
            </p:cNvPr>
            <p:cNvSpPr/>
            <p:nvPr/>
          </p:nvSpPr>
          <p:spPr>
            <a:xfrm>
              <a:off x="9608533" y="5705327"/>
              <a:ext cx="73818" cy="10858"/>
            </a:xfrm>
            <a:custGeom>
              <a:avLst/>
              <a:gdLst>
                <a:gd name="connsiteX0" fmla="*/ 0 w 73818"/>
                <a:gd name="connsiteY0" fmla="*/ 0 h 10858"/>
                <a:gd name="connsiteX1" fmla="*/ 73819 w 73818"/>
                <a:gd name="connsiteY1" fmla="*/ 0 h 10858"/>
                <a:gd name="connsiteX2" fmla="*/ 73819 w 73818"/>
                <a:gd name="connsiteY2" fmla="*/ 10859 h 10858"/>
                <a:gd name="connsiteX3" fmla="*/ 0 w 73818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8" h="10858">
                  <a:moveTo>
                    <a:pt x="0" y="0"/>
                  </a:moveTo>
                  <a:lnTo>
                    <a:pt x="73819" y="0"/>
                  </a:lnTo>
                  <a:lnTo>
                    <a:pt x="7381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3961B5A5-CCDC-6CAA-EEE6-C05ED9726017}"/>
                </a:ext>
              </a:extLst>
            </p:cNvPr>
            <p:cNvSpPr/>
            <p:nvPr/>
          </p:nvSpPr>
          <p:spPr>
            <a:xfrm>
              <a:off x="9719214" y="5707423"/>
              <a:ext cx="84581" cy="10858"/>
            </a:xfrm>
            <a:custGeom>
              <a:avLst/>
              <a:gdLst>
                <a:gd name="connsiteX0" fmla="*/ 0 w 84581"/>
                <a:gd name="connsiteY0" fmla="*/ 0 h 10858"/>
                <a:gd name="connsiteX1" fmla="*/ 84582 w 84581"/>
                <a:gd name="connsiteY1" fmla="*/ 0 h 10858"/>
                <a:gd name="connsiteX2" fmla="*/ 84582 w 84581"/>
                <a:gd name="connsiteY2" fmla="*/ 10859 h 10858"/>
                <a:gd name="connsiteX3" fmla="*/ 0 w 84581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1" h="10858">
                  <a:moveTo>
                    <a:pt x="0" y="0"/>
                  </a:moveTo>
                  <a:lnTo>
                    <a:pt x="84582" y="0"/>
                  </a:lnTo>
                  <a:lnTo>
                    <a:pt x="84582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8051F65F-68FA-56C6-8A92-25A0703BF424}"/>
                </a:ext>
              </a:extLst>
            </p:cNvPr>
            <p:cNvSpPr/>
            <p:nvPr/>
          </p:nvSpPr>
          <p:spPr>
            <a:xfrm>
              <a:off x="9719214" y="5729425"/>
              <a:ext cx="84581" cy="10858"/>
            </a:xfrm>
            <a:custGeom>
              <a:avLst/>
              <a:gdLst>
                <a:gd name="connsiteX0" fmla="*/ 0 w 84581"/>
                <a:gd name="connsiteY0" fmla="*/ 0 h 10858"/>
                <a:gd name="connsiteX1" fmla="*/ 84582 w 84581"/>
                <a:gd name="connsiteY1" fmla="*/ 0 h 10858"/>
                <a:gd name="connsiteX2" fmla="*/ 84582 w 84581"/>
                <a:gd name="connsiteY2" fmla="*/ 10859 h 10858"/>
                <a:gd name="connsiteX3" fmla="*/ 0 w 84581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1" h="10858">
                  <a:moveTo>
                    <a:pt x="0" y="0"/>
                  </a:moveTo>
                  <a:lnTo>
                    <a:pt x="84582" y="0"/>
                  </a:lnTo>
                  <a:lnTo>
                    <a:pt x="84582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B52967CC-A6C6-02D6-C8A5-B98C957F1CB5}"/>
                </a:ext>
              </a:extLst>
            </p:cNvPr>
            <p:cNvSpPr/>
            <p:nvPr/>
          </p:nvSpPr>
          <p:spPr>
            <a:xfrm>
              <a:off x="9343357" y="567227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ED2353AF-CEFA-BDF6-601F-82BA12A80BC3}"/>
                </a:ext>
              </a:extLst>
            </p:cNvPr>
            <p:cNvSpPr/>
            <p:nvPr/>
          </p:nvSpPr>
          <p:spPr>
            <a:xfrm>
              <a:off x="9343357" y="5694278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D8B0B52B-AF10-81B7-26D0-5458ECF50CF8}"/>
                </a:ext>
              </a:extLst>
            </p:cNvPr>
            <p:cNvSpPr/>
            <p:nvPr/>
          </p:nvSpPr>
          <p:spPr>
            <a:xfrm>
              <a:off x="9343357" y="5716376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7D0C7BBF-1E93-2594-2BE8-0ED9FA239DE9}"/>
                </a:ext>
              </a:extLst>
            </p:cNvPr>
            <p:cNvSpPr/>
            <p:nvPr/>
          </p:nvSpPr>
          <p:spPr>
            <a:xfrm>
              <a:off x="9343357" y="5738379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1A358AFC-4A7A-A91F-F8E5-2B4E9D813DD2}"/>
                </a:ext>
              </a:extLst>
            </p:cNvPr>
            <p:cNvSpPr/>
            <p:nvPr/>
          </p:nvSpPr>
          <p:spPr>
            <a:xfrm>
              <a:off x="9343357" y="5760382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A96041AE-D674-C895-8A27-C827E31810D6}"/>
                </a:ext>
              </a:extLst>
            </p:cNvPr>
            <p:cNvSpPr/>
            <p:nvPr/>
          </p:nvSpPr>
          <p:spPr>
            <a:xfrm>
              <a:off x="9343357" y="5782480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EBE6499D-FC22-8046-803B-B1514C72BC13}"/>
                </a:ext>
              </a:extLst>
            </p:cNvPr>
            <p:cNvSpPr/>
            <p:nvPr/>
          </p:nvSpPr>
          <p:spPr>
            <a:xfrm>
              <a:off x="9343357" y="5804482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E1A70871-7377-E7CD-BE2E-25E59BF7D21C}"/>
                </a:ext>
              </a:extLst>
            </p:cNvPr>
            <p:cNvSpPr/>
            <p:nvPr/>
          </p:nvSpPr>
          <p:spPr>
            <a:xfrm>
              <a:off x="9343357" y="582648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EB2E9216-46D6-6FBD-4D06-D7D0B59840C3}"/>
                </a:ext>
              </a:extLst>
            </p:cNvPr>
            <p:cNvSpPr/>
            <p:nvPr/>
          </p:nvSpPr>
          <p:spPr>
            <a:xfrm>
              <a:off x="9159239" y="5963169"/>
              <a:ext cx="357187" cy="12668"/>
            </a:xfrm>
            <a:custGeom>
              <a:avLst/>
              <a:gdLst>
                <a:gd name="connsiteX0" fmla="*/ 0 w 357187"/>
                <a:gd name="connsiteY0" fmla="*/ 0 h 12668"/>
                <a:gd name="connsiteX1" fmla="*/ 357187 w 357187"/>
                <a:gd name="connsiteY1" fmla="*/ 0 h 12668"/>
                <a:gd name="connsiteX2" fmla="*/ 357187 w 357187"/>
                <a:gd name="connsiteY2" fmla="*/ 12668 h 12668"/>
                <a:gd name="connsiteX3" fmla="*/ 0 w 357187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12668">
                  <a:moveTo>
                    <a:pt x="0" y="0"/>
                  </a:moveTo>
                  <a:lnTo>
                    <a:pt x="357187" y="0"/>
                  </a:lnTo>
                  <a:lnTo>
                    <a:pt x="357187" y="12668"/>
                  </a:lnTo>
                  <a:lnTo>
                    <a:pt x="0" y="12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C6E4D64A-545F-D452-D383-6F0D2F843A22}"/>
                </a:ext>
              </a:extLst>
            </p:cNvPr>
            <p:cNvSpPr/>
            <p:nvPr/>
          </p:nvSpPr>
          <p:spPr>
            <a:xfrm>
              <a:off x="9159239" y="5993363"/>
              <a:ext cx="357187" cy="12668"/>
            </a:xfrm>
            <a:custGeom>
              <a:avLst/>
              <a:gdLst>
                <a:gd name="connsiteX0" fmla="*/ 0 w 357187"/>
                <a:gd name="connsiteY0" fmla="*/ 0 h 12668"/>
                <a:gd name="connsiteX1" fmla="*/ 357187 w 357187"/>
                <a:gd name="connsiteY1" fmla="*/ 0 h 12668"/>
                <a:gd name="connsiteX2" fmla="*/ 357187 w 357187"/>
                <a:gd name="connsiteY2" fmla="*/ 12668 h 12668"/>
                <a:gd name="connsiteX3" fmla="*/ 0 w 357187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12668">
                  <a:moveTo>
                    <a:pt x="0" y="0"/>
                  </a:moveTo>
                  <a:lnTo>
                    <a:pt x="357187" y="0"/>
                  </a:lnTo>
                  <a:lnTo>
                    <a:pt x="357187" y="12668"/>
                  </a:lnTo>
                  <a:lnTo>
                    <a:pt x="0" y="12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08" name="图片 907">
            <a:extLst>
              <a:ext uri="{FF2B5EF4-FFF2-40B4-BE49-F238E27FC236}">
                <a16:creationId xmlns:a16="http://schemas.microsoft.com/office/drawing/2014/main" id="{5D9CD4C0-ECD5-8161-09E0-0970B2AF78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864" y="3488337"/>
            <a:ext cx="4968736" cy="350600"/>
          </a:xfrm>
          <a:prstGeom prst="rect">
            <a:avLst/>
          </a:prstGeom>
        </p:spPr>
      </p:pic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0C858A4-884C-9E39-85E0-5477822CE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0991" y="2177653"/>
            <a:ext cx="1103674" cy="1098947"/>
          </a:xfrm>
          <a:custGeom>
            <a:avLst/>
            <a:gdLst/>
            <a:ahLst/>
            <a:cxnLst/>
            <a:rect l="l" t="t" r="r" b="b"/>
            <a:pathLst>
              <a:path w="631641" h="628936">
                <a:moveTo>
                  <a:pt x="259690" y="0"/>
                </a:moveTo>
                <a:lnTo>
                  <a:pt x="371951" y="2705"/>
                </a:lnTo>
                <a:lnTo>
                  <a:pt x="371951" y="73038"/>
                </a:lnTo>
                <a:lnTo>
                  <a:pt x="576186" y="73038"/>
                </a:lnTo>
                <a:lnTo>
                  <a:pt x="576186" y="178537"/>
                </a:lnTo>
                <a:lnTo>
                  <a:pt x="371951" y="178537"/>
                </a:lnTo>
                <a:lnTo>
                  <a:pt x="371951" y="239402"/>
                </a:lnTo>
                <a:lnTo>
                  <a:pt x="605943" y="239402"/>
                </a:lnTo>
                <a:lnTo>
                  <a:pt x="605943" y="348282"/>
                </a:lnTo>
                <a:lnTo>
                  <a:pt x="419291" y="348282"/>
                </a:lnTo>
                <a:cubicBezTo>
                  <a:pt x="448216" y="376376"/>
                  <a:pt x="481156" y="401849"/>
                  <a:pt x="518111" y="424701"/>
                </a:cubicBezTo>
                <a:cubicBezTo>
                  <a:pt x="555067" y="447553"/>
                  <a:pt x="592910" y="467616"/>
                  <a:pt x="631641" y="484889"/>
                </a:cubicBezTo>
                <a:lnTo>
                  <a:pt x="556575" y="592417"/>
                </a:lnTo>
                <a:cubicBezTo>
                  <a:pt x="519971" y="569452"/>
                  <a:pt x="486157" y="545895"/>
                  <a:pt x="455133" y="521746"/>
                </a:cubicBezTo>
                <a:cubicBezTo>
                  <a:pt x="424109" y="497598"/>
                  <a:pt x="396382" y="472688"/>
                  <a:pt x="371951" y="447018"/>
                </a:cubicBezTo>
                <a:lnTo>
                  <a:pt x="371951" y="628936"/>
                </a:lnTo>
                <a:lnTo>
                  <a:pt x="259690" y="628936"/>
                </a:lnTo>
                <a:lnTo>
                  <a:pt x="259690" y="449047"/>
                </a:lnTo>
                <a:cubicBezTo>
                  <a:pt x="236612" y="474619"/>
                  <a:pt x="210406" y="498204"/>
                  <a:pt x="181073" y="519802"/>
                </a:cubicBezTo>
                <a:cubicBezTo>
                  <a:pt x="151739" y="541401"/>
                  <a:pt x="115728" y="565831"/>
                  <a:pt x="73038" y="593094"/>
                </a:cubicBezTo>
                <a:lnTo>
                  <a:pt x="0" y="485566"/>
                </a:lnTo>
                <a:cubicBezTo>
                  <a:pt x="45184" y="465475"/>
                  <a:pt x="86183" y="444285"/>
                  <a:pt x="122998" y="421996"/>
                </a:cubicBezTo>
                <a:cubicBezTo>
                  <a:pt x="159812" y="399707"/>
                  <a:pt x="191175" y="375136"/>
                  <a:pt x="217085" y="348282"/>
                </a:cubicBezTo>
                <a:lnTo>
                  <a:pt x="26375" y="348282"/>
                </a:lnTo>
                <a:lnTo>
                  <a:pt x="26375" y="239402"/>
                </a:lnTo>
                <a:lnTo>
                  <a:pt x="259690" y="239402"/>
                </a:lnTo>
                <a:lnTo>
                  <a:pt x="259690" y="178537"/>
                </a:lnTo>
                <a:lnTo>
                  <a:pt x="55455" y="178537"/>
                </a:lnTo>
                <a:lnTo>
                  <a:pt x="55455" y="73038"/>
                </a:lnTo>
                <a:lnTo>
                  <a:pt x="259690" y="73038"/>
                </a:lnTo>
                <a:close/>
              </a:path>
            </a:pathLst>
          </a:custGeom>
          <a:gradFill flip="none" rotWithShape="1">
            <a:gsLst>
              <a:gs pos="0">
                <a:srgbClr val="1837C0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20000">
                  <a:srgbClr val="92AAFF"/>
                </a:gs>
                <a:gs pos="10000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808D596-154A-5342-AC0B-2BBCF1F77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631" y="1881826"/>
            <a:ext cx="1442938" cy="1635072"/>
          </a:xfrm>
          <a:custGeom>
            <a:avLst/>
            <a:gdLst/>
            <a:ahLst/>
            <a:cxnLst/>
            <a:rect l="l" t="t" r="r" b="b"/>
            <a:pathLst>
              <a:path w="558611" h="632993">
                <a:moveTo>
                  <a:pt x="248193" y="321907"/>
                </a:moveTo>
                <a:lnTo>
                  <a:pt x="248193" y="421996"/>
                </a:lnTo>
                <a:lnTo>
                  <a:pt x="311087" y="421996"/>
                </a:lnTo>
                <a:lnTo>
                  <a:pt x="311087" y="321907"/>
                </a:lnTo>
                <a:close/>
                <a:moveTo>
                  <a:pt x="217085" y="0"/>
                </a:moveTo>
                <a:lnTo>
                  <a:pt x="351664" y="0"/>
                </a:lnTo>
                <a:cubicBezTo>
                  <a:pt x="349156" y="5903"/>
                  <a:pt x="345549" y="15061"/>
                  <a:pt x="340843" y="27474"/>
                </a:cubicBezTo>
                <a:cubicBezTo>
                  <a:pt x="336137" y="39886"/>
                  <a:pt x="331178" y="52594"/>
                  <a:pt x="325965" y="65599"/>
                </a:cubicBezTo>
                <a:lnTo>
                  <a:pt x="558604" y="65599"/>
                </a:lnTo>
                <a:lnTo>
                  <a:pt x="558604" y="543725"/>
                </a:lnTo>
                <a:cubicBezTo>
                  <a:pt x="558783" y="565249"/>
                  <a:pt x="555794" y="581563"/>
                  <a:pt x="549637" y="592667"/>
                </a:cubicBezTo>
                <a:cubicBezTo>
                  <a:pt x="543479" y="603772"/>
                  <a:pt x="533076" y="611720"/>
                  <a:pt x="518428" y="616512"/>
                </a:cubicBezTo>
                <a:cubicBezTo>
                  <a:pt x="503780" y="621305"/>
                  <a:pt x="483809" y="624995"/>
                  <a:pt x="458515" y="627583"/>
                </a:cubicBezTo>
                <a:lnTo>
                  <a:pt x="412528" y="632993"/>
                </a:lnTo>
                <a:lnTo>
                  <a:pt x="373981" y="524113"/>
                </a:lnTo>
                <a:lnTo>
                  <a:pt x="148105" y="524113"/>
                </a:lnTo>
                <a:lnTo>
                  <a:pt x="148105" y="218437"/>
                </a:lnTo>
                <a:lnTo>
                  <a:pt x="410499" y="218437"/>
                </a:lnTo>
                <a:lnTo>
                  <a:pt x="410499" y="517350"/>
                </a:lnTo>
                <a:lnTo>
                  <a:pt x="419967" y="516674"/>
                </a:lnTo>
                <a:cubicBezTo>
                  <a:pt x="431619" y="515843"/>
                  <a:pt x="439762" y="513110"/>
                  <a:pt x="444398" y="508474"/>
                </a:cubicBezTo>
                <a:cubicBezTo>
                  <a:pt x="449033" y="503839"/>
                  <a:pt x="451259" y="496203"/>
                  <a:pt x="451076" y="485565"/>
                </a:cubicBezTo>
                <a:lnTo>
                  <a:pt x="451076" y="170421"/>
                </a:lnTo>
                <a:lnTo>
                  <a:pt x="106852" y="170421"/>
                </a:lnTo>
                <a:lnTo>
                  <a:pt x="106852" y="628259"/>
                </a:lnTo>
                <a:lnTo>
                  <a:pt x="0" y="628259"/>
                </a:lnTo>
                <a:lnTo>
                  <a:pt x="0" y="65599"/>
                </a:lnTo>
                <a:lnTo>
                  <a:pt x="193415" y="65599"/>
                </a:lnTo>
                <a:cubicBezTo>
                  <a:pt x="197487" y="54919"/>
                  <a:pt x="201516" y="43817"/>
                  <a:pt x="205504" y="32292"/>
                </a:cubicBezTo>
                <a:cubicBezTo>
                  <a:pt x="209491" y="20767"/>
                  <a:pt x="213351" y="10003"/>
                  <a:pt x="217085" y="0"/>
                </a:cubicBezTo>
                <a:close/>
              </a:path>
            </a:pathLst>
          </a:custGeom>
          <a:gradFill flip="none" rotWithShape="1">
            <a:gsLst>
              <a:gs pos="0">
                <a:srgbClr val="1837C0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gradFill flip="none" rotWithShape="1">
              <a:gsLst>
                <a:gs pos="20000">
                  <a:srgbClr val="92AAFF"/>
                </a:gs>
                <a:gs pos="10000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5330" b="1" dirty="0">
              <a:solidFill>
                <a:srgbClr val="A076D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837BBF7-575B-B189-11F8-0D2605195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8809" y="2402477"/>
            <a:ext cx="882591" cy="874124"/>
          </a:xfrm>
          <a:custGeom>
            <a:avLst/>
            <a:gdLst/>
            <a:ahLst/>
            <a:cxnLst/>
            <a:rect l="l" t="t" r="r" b="b"/>
            <a:pathLst>
              <a:path w="634345" h="628259">
                <a:moveTo>
                  <a:pt x="373303" y="155543"/>
                </a:moveTo>
                <a:lnTo>
                  <a:pt x="373303" y="286064"/>
                </a:lnTo>
                <a:lnTo>
                  <a:pt x="464600" y="286064"/>
                </a:lnTo>
                <a:lnTo>
                  <a:pt x="405088" y="230610"/>
                </a:lnTo>
                <a:cubicBezTo>
                  <a:pt x="413077" y="222579"/>
                  <a:pt x="423644" y="211420"/>
                  <a:pt x="436789" y="197134"/>
                </a:cubicBezTo>
                <a:cubicBezTo>
                  <a:pt x="449934" y="182848"/>
                  <a:pt x="462360" y="168984"/>
                  <a:pt x="474068" y="155543"/>
                </a:cubicBezTo>
                <a:close/>
                <a:moveTo>
                  <a:pt x="162305" y="155543"/>
                </a:moveTo>
                <a:cubicBezTo>
                  <a:pt x="175775" y="168463"/>
                  <a:pt x="188737" y="181847"/>
                  <a:pt x="201191" y="195697"/>
                </a:cubicBezTo>
                <a:cubicBezTo>
                  <a:pt x="213646" y="209546"/>
                  <a:pt x="223903" y="221409"/>
                  <a:pt x="231962" y="231286"/>
                </a:cubicBezTo>
                <a:lnTo>
                  <a:pt x="171097" y="286064"/>
                </a:lnTo>
                <a:lnTo>
                  <a:pt x="263071" y="286064"/>
                </a:lnTo>
                <a:lnTo>
                  <a:pt x="263071" y="155543"/>
                </a:lnTo>
                <a:close/>
                <a:moveTo>
                  <a:pt x="263071" y="0"/>
                </a:moveTo>
                <a:lnTo>
                  <a:pt x="373303" y="2705"/>
                </a:lnTo>
                <a:lnTo>
                  <a:pt x="373303" y="54778"/>
                </a:lnTo>
                <a:lnTo>
                  <a:pt x="595121" y="54778"/>
                </a:lnTo>
                <a:lnTo>
                  <a:pt x="595121" y="155543"/>
                </a:lnTo>
                <a:lnTo>
                  <a:pt x="509235" y="155543"/>
                </a:lnTo>
                <a:lnTo>
                  <a:pt x="561308" y="202882"/>
                </a:lnTo>
                <a:cubicBezTo>
                  <a:pt x="552728" y="213153"/>
                  <a:pt x="540977" y="226425"/>
                  <a:pt x="526057" y="242698"/>
                </a:cubicBezTo>
                <a:cubicBezTo>
                  <a:pt x="511137" y="258971"/>
                  <a:pt x="497865" y="273426"/>
                  <a:pt x="486241" y="286064"/>
                </a:cubicBezTo>
                <a:lnTo>
                  <a:pt x="615410" y="286064"/>
                </a:lnTo>
                <a:lnTo>
                  <a:pt x="615410" y="386829"/>
                </a:lnTo>
                <a:lnTo>
                  <a:pt x="409822" y="386829"/>
                </a:lnTo>
                <a:cubicBezTo>
                  <a:pt x="439761" y="410809"/>
                  <a:pt x="473716" y="432337"/>
                  <a:pt x="511686" y="451413"/>
                </a:cubicBezTo>
                <a:cubicBezTo>
                  <a:pt x="549656" y="470490"/>
                  <a:pt x="590543" y="487284"/>
                  <a:pt x="634345" y="501796"/>
                </a:cubicBezTo>
                <a:lnTo>
                  <a:pt x="582272" y="606618"/>
                </a:lnTo>
                <a:cubicBezTo>
                  <a:pt x="542541" y="589979"/>
                  <a:pt x="505008" y="571184"/>
                  <a:pt x="469672" y="550234"/>
                </a:cubicBezTo>
                <a:cubicBezTo>
                  <a:pt x="434337" y="529284"/>
                  <a:pt x="402214" y="506600"/>
                  <a:pt x="373303" y="482184"/>
                </a:cubicBezTo>
                <a:lnTo>
                  <a:pt x="373303" y="628259"/>
                </a:lnTo>
                <a:lnTo>
                  <a:pt x="263071" y="628259"/>
                </a:lnTo>
                <a:lnTo>
                  <a:pt x="263071" y="480831"/>
                </a:lnTo>
                <a:cubicBezTo>
                  <a:pt x="234202" y="505248"/>
                  <a:pt x="201994" y="528100"/>
                  <a:pt x="166448" y="549389"/>
                </a:cubicBezTo>
                <a:cubicBezTo>
                  <a:pt x="130901" y="570677"/>
                  <a:pt x="92776" y="589979"/>
                  <a:pt x="52073" y="607295"/>
                </a:cubicBezTo>
                <a:lnTo>
                  <a:pt x="0" y="501796"/>
                </a:lnTo>
                <a:cubicBezTo>
                  <a:pt x="43831" y="487200"/>
                  <a:pt x="84830" y="470236"/>
                  <a:pt x="122997" y="450906"/>
                </a:cubicBezTo>
                <a:cubicBezTo>
                  <a:pt x="161164" y="431576"/>
                  <a:pt x="195232" y="410217"/>
                  <a:pt x="225199" y="386829"/>
                </a:cubicBezTo>
                <a:lnTo>
                  <a:pt x="21640" y="386829"/>
                </a:lnTo>
                <a:lnTo>
                  <a:pt x="21640" y="286064"/>
                </a:lnTo>
                <a:lnTo>
                  <a:pt x="145399" y="286064"/>
                </a:lnTo>
                <a:cubicBezTo>
                  <a:pt x="135142" y="272215"/>
                  <a:pt x="123363" y="257308"/>
                  <a:pt x="110063" y="241345"/>
                </a:cubicBezTo>
                <a:cubicBezTo>
                  <a:pt x="96763" y="225382"/>
                  <a:pt x="84647" y="212336"/>
                  <a:pt x="73713" y="202206"/>
                </a:cubicBezTo>
                <a:lnTo>
                  <a:pt x="127139" y="155543"/>
                </a:lnTo>
                <a:lnTo>
                  <a:pt x="40576" y="155543"/>
                </a:lnTo>
                <a:lnTo>
                  <a:pt x="40576" y="54778"/>
                </a:lnTo>
                <a:lnTo>
                  <a:pt x="263071" y="54778"/>
                </a:lnTo>
                <a:close/>
              </a:path>
            </a:pathLst>
          </a:custGeom>
          <a:gradFill flip="none" rotWithShape="1">
            <a:gsLst>
              <a:gs pos="0">
                <a:srgbClr val="1837C0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20000">
                  <a:srgbClr val="92AAFF"/>
                </a:gs>
                <a:gs pos="10000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1291CE5-B603-1AE7-F12C-92AAF9AF6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1140" y="2484120"/>
            <a:ext cx="788999" cy="792479"/>
          </a:xfrm>
          <a:custGeom>
            <a:avLst/>
            <a:gdLst/>
            <a:ahLst/>
            <a:cxnLst/>
            <a:rect l="l" t="t" r="r" b="b"/>
            <a:pathLst>
              <a:path w="613381" h="616087">
                <a:moveTo>
                  <a:pt x="359778" y="348282"/>
                </a:moveTo>
                <a:lnTo>
                  <a:pt x="359778" y="386153"/>
                </a:lnTo>
                <a:lnTo>
                  <a:pt x="451751" y="386153"/>
                </a:lnTo>
                <a:lnTo>
                  <a:pt x="451751" y="348282"/>
                </a:lnTo>
                <a:close/>
                <a:moveTo>
                  <a:pt x="160277" y="348282"/>
                </a:moveTo>
                <a:lnTo>
                  <a:pt x="160277" y="386153"/>
                </a:lnTo>
                <a:lnTo>
                  <a:pt x="252926" y="386153"/>
                </a:lnTo>
                <a:lnTo>
                  <a:pt x="252926" y="348282"/>
                </a:lnTo>
                <a:close/>
                <a:moveTo>
                  <a:pt x="359778" y="229257"/>
                </a:moveTo>
                <a:lnTo>
                  <a:pt x="359778" y="267129"/>
                </a:lnTo>
                <a:lnTo>
                  <a:pt x="451751" y="267129"/>
                </a:lnTo>
                <a:lnTo>
                  <a:pt x="451751" y="229257"/>
                </a:lnTo>
                <a:close/>
                <a:moveTo>
                  <a:pt x="160277" y="229257"/>
                </a:moveTo>
                <a:lnTo>
                  <a:pt x="160277" y="267129"/>
                </a:lnTo>
                <a:lnTo>
                  <a:pt x="252926" y="267129"/>
                </a:lnTo>
                <a:lnTo>
                  <a:pt x="252926" y="229257"/>
                </a:lnTo>
                <a:close/>
                <a:moveTo>
                  <a:pt x="21641" y="0"/>
                </a:moveTo>
                <a:lnTo>
                  <a:pt x="593093" y="0"/>
                </a:lnTo>
                <a:lnTo>
                  <a:pt x="593093" y="98736"/>
                </a:lnTo>
                <a:lnTo>
                  <a:pt x="359778" y="98736"/>
                </a:lnTo>
                <a:lnTo>
                  <a:pt x="359778" y="135255"/>
                </a:lnTo>
                <a:lnTo>
                  <a:pt x="557250" y="135255"/>
                </a:lnTo>
                <a:lnTo>
                  <a:pt x="557250" y="386153"/>
                </a:lnTo>
                <a:lnTo>
                  <a:pt x="613381" y="386153"/>
                </a:lnTo>
                <a:lnTo>
                  <a:pt x="613381" y="484213"/>
                </a:lnTo>
                <a:lnTo>
                  <a:pt x="557250" y="484213"/>
                </a:lnTo>
                <a:lnTo>
                  <a:pt x="557250" y="523437"/>
                </a:lnTo>
                <a:cubicBezTo>
                  <a:pt x="557405" y="547148"/>
                  <a:pt x="554616" y="564798"/>
                  <a:pt x="548884" y="576387"/>
                </a:cubicBezTo>
                <a:cubicBezTo>
                  <a:pt x="543153" y="587975"/>
                  <a:pt x="533551" y="595957"/>
                  <a:pt x="520080" y="600332"/>
                </a:cubicBezTo>
                <a:cubicBezTo>
                  <a:pt x="506609" y="604707"/>
                  <a:pt x="488341" y="607930"/>
                  <a:pt x="465277" y="610000"/>
                </a:cubicBezTo>
                <a:lnTo>
                  <a:pt x="407793" y="616087"/>
                </a:lnTo>
                <a:lnTo>
                  <a:pt x="376009" y="525466"/>
                </a:lnTo>
                <a:lnTo>
                  <a:pt x="421319" y="521408"/>
                </a:lnTo>
                <a:cubicBezTo>
                  <a:pt x="432942" y="520591"/>
                  <a:pt x="440973" y="517999"/>
                  <a:pt x="445411" y="513631"/>
                </a:cubicBezTo>
                <a:cubicBezTo>
                  <a:pt x="449849" y="509263"/>
                  <a:pt x="451963" y="501937"/>
                  <a:pt x="451751" y="491652"/>
                </a:cubicBezTo>
                <a:lnTo>
                  <a:pt x="451751" y="484213"/>
                </a:lnTo>
                <a:lnTo>
                  <a:pt x="160277" y="484213"/>
                </a:lnTo>
                <a:lnTo>
                  <a:pt x="160277" y="610000"/>
                </a:lnTo>
                <a:lnTo>
                  <a:pt x="55454" y="610000"/>
                </a:lnTo>
                <a:lnTo>
                  <a:pt x="55454" y="484213"/>
                </a:lnTo>
                <a:lnTo>
                  <a:pt x="0" y="484213"/>
                </a:lnTo>
                <a:lnTo>
                  <a:pt x="0" y="386153"/>
                </a:lnTo>
                <a:lnTo>
                  <a:pt x="55454" y="386153"/>
                </a:lnTo>
                <a:lnTo>
                  <a:pt x="55454" y="135255"/>
                </a:lnTo>
                <a:lnTo>
                  <a:pt x="252926" y="135255"/>
                </a:lnTo>
                <a:lnTo>
                  <a:pt x="252926" y="98736"/>
                </a:lnTo>
                <a:lnTo>
                  <a:pt x="21641" y="98736"/>
                </a:lnTo>
                <a:close/>
              </a:path>
            </a:pathLst>
          </a:custGeom>
          <a:gradFill flip="none" rotWithShape="1">
            <a:gsLst>
              <a:gs pos="100000">
                <a:srgbClr val="1837C0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59000">
                  <a:srgbClr val="92AAFF"/>
                </a:gs>
                <a:gs pos="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BF6E8FD-01DF-54F8-1D07-B4E4AF918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8929" y="2182802"/>
            <a:ext cx="1009935" cy="1093798"/>
          </a:xfrm>
          <a:custGeom>
            <a:avLst/>
            <a:gdLst/>
            <a:ahLst/>
            <a:cxnLst/>
            <a:rect l="l" t="t" r="r" b="b"/>
            <a:pathLst>
              <a:path w="570099" h="617439">
                <a:moveTo>
                  <a:pt x="227904" y="0"/>
                </a:moveTo>
                <a:lnTo>
                  <a:pt x="342195" y="2705"/>
                </a:lnTo>
                <a:lnTo>
                  <a:pt x="342195" y="188005"/>
                </a:lnTo>
                <a:lnTo>
                  <a:pt x="432140" y="187328"/>
                </a:lnTo>
                <a:lnTo>
                  <a:pt x="432140" y="51397"/>
                </a:lnTo>
                <a:lnTo>
                  <a:pt x="539667" y="54102"/>
                </a:lnTo>
                <a:lnTo>
                  <a:pt x="539667" y="302295"/>
                </a:lnTo>
                <a:lnTo>
                  <a:pt x="342195" y="300943"/>
                </a:lnTo>
                <a:lnTo>
                  <a:pt x="342195" y="505854"/>
                </a:lnTo>
                <a:lnTo>
                  <a:pt x="461896" y="505854"/>
                </a:lnTo>
                <a:lnTo>
                  <a:pt x="461896" y="343548"/>
                </a:lnTo>
                <a:lnTo>
                  <a:pt x="570099" y="346253"/>
                </a:lnTo>
                <a:lnTo>
                  <a:pt x="570099" y="617439"/>
                </a:lnTo>
                <a:lnTo>
                  <a:pt x="0" y="617439"/>
                </a:lnTo>
                <a:lnTo>
                  <a:pt x="0" y="342872"/>
                </a:lnTo>
                <a:lnTo>
                  <a:pt x="108204" y="345577"/>
                </a:lnTo>
                <a:lnTo>
                  <a:pt x="108204" y="505854"/>
                </a:lnTo>
                <a:lnTo>
                  <a:pt x="227904" y="505854"/>
                </a:lnTo>
                <a:lnTo>
                  <a:pt x="227904" y="300943"/>
                </a:lnTo>
                <a:lnTo>
                  <a:pt x="29756" y="299590"/>
                </a:lnTo>
                <a:lnTo>
                  <a:pt x="29756" y="50721"/>
                </a:lnTo>
                <a:lnTo>
                  <a:pt x="137960" y="53426"/>
                </a:lnTo>
                <a:lnTo>
                  <a:pt x="137960" y="190034"/>
                </a:lnTo>
                <a:lnTo>
                  <a:pt x="227904" y="189357"/>
                </a:lnTo>
                <a:close/>
              </a:path>
            </a:pathLst>
          </a:custGeom>
          <a:gradFill flip="none" rotWithShape="1">
            <a:gsLst>
              <a:gs pos="100000">
                <a:srgbClr val="1837C0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59000">
                  <a:srgbClr val="92AAFF"/>
                </a:gs>
                <a:gs pos="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72A2449-BF97-79CD-110E-59CE36451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171" y="1885664"/>
            <a:ext cx="1603234" cy="1625791"/>
          </a:xfrm>
          <a:custGeom>
            <a:avLst/>
            <a:gdLst/>
            <a:ahLst/>
            <a:cxnLst/>
            <a:rect l="l" t="t" r="r" b="b"/>
            <a:pathLst>
              <a:path w="624878" h="633670">
                <a:moveTo>
                  <a:pt x="200177" y="413881"/>
                </a:moveTo>
                <a:cubicBezTo>
                  <a:pt x="188413" y="431788"/>
                  <a:pt x="176437" y="449230"/>
                  <a:pt x="164250" y="466207"/>
                </a:cubicBezTo>
                <a:cubicBezTo>
                  <a:pt x="152063" y="483185"/>
                  <a:pt x="139242" y="499782"/>
                  <a:pt x="125787" y="515998"/>
                </a:cubicBezTo>
                <a:cubicBezTo>
                  <a:pt x="151429" y="509616"/>
                  <a:pt x="175550" y="502937"/>
                  <a:pt x="198148" y="495963"/>
                </a:cubicBezTo>
                <a:cubicBezTo>
                  <a:pt x="220747" y="488989"/>
                  <a:pt x="242163" y="481466"/>
                  <a:pt x="262394" y="473393"/>
                </a:cubicBezTo>
                <a:cubicBezTo>
                  <a:pt x="240641" y="455246"/>
                  <a:pt x="219902" y="435409"/>
                  <a:pt x="200177" y="413881"/>
                </a:cubicBezTo>
                <a:close/>
                <a:moveTo>
                  <a:pt x="279301" y="351663"/>
                </a:moveTo>
                <a:cubicBezTo>
                  <a:pt x="304436" y="378602"/>
                  <a:pt x="331938" y="401820"/>
                  <a:pt x="361807" y="421320"/>
                </a:cubicBezTo>
                <a:cubicBezTo>
                  <a:pt x="391450" y="401820"/>
                  <a:pt x="418727" y="378602"/>
                  <a:pt x="443636" y="351663"/>
                </a:cubicBezTo>
                <a:close/>
                <a:moveTo>
                  <a:pt x="232638" y="0"/>
                </a:moveTo>
                <a:lnTo>
                  <a:pt x="340842" y="7439"/>
                </a:lnTo>
                <a:cubicBezTo>
                  <a:pt x="338504" y="24656"/>
                  <a:pt x="335911" y="41450"/>
                  <a:pt x="333065" y="57822"/>
                </a:cubicBezTo>
                <a:cubicBezTo>
                  <a:pt x="330219" y="74193"/>
                  <a:pt x="326951" y="90311"/>
                  <a:pt x="323259" y="106175"/>
                </a:cubicBezTo>
                <a:lnTo>
                  <a:pt x="451075" y="106175"/>
                </a:lnTo>
                <a:cubicBezTo>
                  <a:pt x="443890" y="98370"/>
                  <a:pt x="436620" y="90818"/>
                  <a:pt x="429265" y="83520"/>
                </a:cubicBezTo>
                <a:cubicBezTo>
                  <a:pt x="421911" y="76222"/>
                  <a:pt x="414979" y="69347"/>
                  <a:pt x="408470" y="62894"/>
                </a:cubicBezTo>
                <a:lnTo>
                  <a:pt x="476097" y="2705"/>
                </a:lnTo>
                <a:cubicBezTo>
                  <a:pt x="488693" y="13667"/>
                  <a:pt x="503064" y="26741"/>
                  <a:pt x="519210" y="41929"/>
                </a:cubicBezTo>
                <a:cubicBezTo>
                  <a:pt x="535356" y="57117"/>
                  <a:pt x="548712" y="69516"/>
                  <a:pt x="559279" y="79124"/>
                </a:cubicBezTo>
                <a:lnTo>
                  <a:pt x="529523" y="106175"/>
                </a:lnTo>
                <a:lnTo>
                  <a:pt x="615410" y="106175"/>
                </a:lnTo>
                <a:lnTo>
                  <a:pt x="615410" y="209645"/>
                </a:lnTo>
                <a:lnTo>
                  <a:pt x="294855" y="209645"/>
                </a:lnTo>
                <a:cubicBezTo>
                  <a:pt x="289333" y="226665"/>
                  <a:pt x="283472" y="243346"/>
                  <a:pt x="277272" y="259690"/>
                </a:cubicBezTo>
                <a:lnTo>
                  <a:pt x="568071" y="259690"/>
                </a:lnTo>
                <a:lnTo>
                  <a:pt x="568071" y="363160"/>
                </a:lnTo>
                <a:cubicBezTo>
                  <a:pt x="552347" y="384702"/>
                  <a:pt x="536455" y="404511"/>
                  <a:pt x="520394" y="422588"/>
                </a:cubicBezTo>
                <a:cubicBezTo>
                  <a:pt x="504332" y="440664"/>
                  <a:pt x="487087" y="457599"/>
                  <a:pt x="468658" y="473393"/>
                </a:cubicBezTo>
                <a:cubicBezTo>
                  <a:pt x="513969" y="489511"/>
                  <a:pt x="566042" y="502585"/>
                  <a:pt x="624878" y="512617"/>
                </a:cubicBezTo>
                <a:lnTo>
                  <a:pt x="564689" y="628936"/>
                </a:lnTo>
                <a:cubicBezTo>
                  <a:pt x="525930" y="615861"/>
                  <a:pt x="490172" y="602449"/>
                  <a:pt x="457415" y="588698"/>
                </a:cubicBezTo>
                <a:cubicBezTo>
                  <a:pt x="424658" y="574947"/>
                  <a:pt x="394141" y="560181"/>
                  <a:pt x="365864" y="544402"/>
                </a:cubicBezTo>
                <a:cubicBezTo>
                  <a:pt x="336672" y="560505"/>
                  <a:pt x="304605" y="575806"/>
                  <a:pt x="269664" y="590304"/>
                </a:cubicBezTo>
                <a:cubicBezTo>
                  <a:pt x="234724" y="604801"/>
                  <a:pt x="195556" y="619257"/>
                  <a:pt x="152162" y="633670"/>
                </a:cubicBezTo>
                <a:lnTo>
                  <a:pt x="97383" y="547783"/>
                </a:lnTo>
                <a:cubicBezTo>
                  <a:pt x="86197" y="560238"/>
                  <a:pt x="74587" y="572354"/>
                  <a:pt x="62555" y="584133"/>
                </a:cubicBezTo>
                <a:cubicBezTo>
                  <a:pt x="50523" y="595911"/>
                  <a:pt x="38237" y="607690"/>
                  <a:pt x="25698" y="619468"/>
                </a:cubicBezTo>
                <a:lnTo>
                  <a:pt x="0" y="480155"/>
                </a:lnTo>
                <a:cubicBezTo>
                  <a:pt x="40435" y="438325"/>
                  <a:pt x="75376" y="395522"/>
                  <a:pt x="104822" y="351748"/>
                </a:cubicBezTo>
                <a:cubicBezTo>
                  <a:pt x="134268" y="307973"/>
                  <a:pt x="159065" y="260606"/>
                  <a:pt x="179212" y="209645"/>
                </a:cubicBezTo>
                <a:lnTo>
                  <a:pt x="35166" y="209645"/>
                </a:lnTo>
                <a:lnTo>
                  <a:pt x="34490" y="119025"/>
                </a:lnTo>
                <a:cubicBezTo>
                  <a:pt x="40013" y="101174"/>
                  <a:pt x="45197" y="82435"/>
                  <a:pt x="50044" y="62809"/>
                </a:cubicBezTo>
                <a:cubicBezTo>
                  <a:pt x="54891" y="43183"/>
                  <a:pt x="58723" y="26304"/>
                  <a:pt x="61541" y="12173"/>
                </a:cubicBezTo>
                <a:lnTo>
                  <a:pt x="163658" y="19612"/>
                </a:lnTo>
                <a:cubicBezTo>
                  <a:pt x="162473" y="25139"/>
                  <a:pt x="160711" y="33171"/>
                  <a:pt x="158373" y="43708"/>
                </a:cubicBezTo>
                <a:cubicBezTo>
                  <a:pt x="156036" y="54244"/>
                  <a:pt x="153472" y="65231"/>
                  <a:pt x="150684" y="76670"/>
                </a:cubicBezTo>
                <a:cubicBezTo>
                  <a:pt x="147895" y="88108"/>
                  <a:pt x="145232" y="97943"/>
                  <a:pt x="142694" y="106175"/>
                </a:cubicBezTo>
                <a:lnTo>
                  <a:pt x="211674" y="106175"/>
                </a:lnTo>
                <a:cubicBezTo>
                  <a:pt x="220353" y="73151"/>
                  <a:pt x="227341" y="37759"/>
                  <a:pt x="232638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1837C0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gradFill flip="none" rotWithShape="1">
              <a:gsLst>
                <a:gs pos="79000">
                  <a:srgbClr val="92AAFF"/>
                </a:gs>
                <a:gs pos="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3786AF2-D96B-98D5-AAAD-DDDC3D5BE556}"/>
              </a:ext>
            </a:extLst>
          </p:cNvPr>
          <p:cNvSpPr/>
          <p:nvPr/>
        </p:nvSpPr>
        <p:spPr>
          <a:xfrm>
            <a:off x="977267" y="-1234945"/>
            <a:ext cx="2491105" cy="2491105"/>
          </a:xfrm>
          <a:prstGeom prst="ellipse">
            <a:avLst/>
          </a:prstGeom>
          <a:gradFill>
            <a:gsLst>
              <a:gs pos="4000">
                <a:srgbClr val="03D4E3">
                  <a:alpha val="0"/>
                </a:srgbClr>
              </a:gs>
              <a:gs pos="100000">
                <a:srgbClr val="1837C0">
                  <a:alpha val="15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37000">
                    <a:schemeClr val="bg1"/>
                  </a:gs>
                  <a:gs pos="98000">
                    <a:schemeClr val="accent2"/>
                  </a:gs>
                </a:gsLst>
                <a:lin ang="5400000" scaled="1"/>
              </a:gradFill>
              <a:sym typeface="+mn-lt"/>
            </a:endParaRPr>
          </a:p>
        </p:txBody>
      </p:sp>
      <p:grpSp>
        <p:nvGrpSpPr>
          <p:cNvPr id="561" name="组合 560">
            <a:extLst>
              <a:ext uri="{FF2B5EF4-FFF2-40B4-BE49-F238E27FC236}">
                <a16:creationId xmlns:a16="http://schemas.microsoft.com/office/drawing/2014/main" id="{E4D538AA-9A16-71E5-4143-996571E27493}"/>
              </a:ext>
            </a:extLst>
          </p:cNvPr>
          <p:cNvGrpSpPr/>
          <p:nvPr/>
        </p:nvGrpSpPr>
        <p:grpSpPr>
          <a:xfrm>
            <a:off x="3716521" y="5140081"/>
            <a:ext cx="4746416" cy="315056"/>
            <a:chOff x="3716521" y="4770411"/>
            <a:chExt cx="4746416" cy="315056"/>
          </a:xfrm>
        </p:grpSpPr>
        <p:sp>
          <p:nvSpPr>
            <p:cNvPr id="553" name="文本框 552">
              <a:extLst>
                <a:ext uri="{FF2B5EF4-FFF2-40B4-BE49-F238E27FC236}">
                  <a16:creationId xmlns:a16="http://schemas.microsoft.com/office/drawing/2014/main" id="{5676F3A3-C049-9FD2-4FBC-450B9FE99A51}"/>
                </a:ext>
              </a:extLst>
            </p:cNvPr>
            <p:cNvSpPr txBox="1"/>
            <p:nvPr/>
          </p:nvSpPr>
          <p:spPr>
            <a:xfrm>
              <a:off x="4093747" y="4777690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 flip="none" rotWithShape="1">
                    <a:gsLst>
                      <a:gs pos="0">
                        <a:srgbClr val="03D4E3"/>
                      </a:gs>
                      <a:gs pos="100000">
                        <a:srgbClr val="92AAFF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03D4E3"/>
                      </a:gs>
                      <a:gs pos="100000">
                        <a:srgbClr val="92AAFF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gradFill flip="none" rotWithShape="1">
                    <a:gsLst>
                      <a:gs pos="0">
                        <a:srgbClr val="03D4E3"/>
                      </a:gs>
                      <a:gs pos="100000">
                        <a:srgbClr val="92AAFF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554" name="iconfont-10019-4889788">
              <a:extLst>
                <a:ext uri="{FF2B5EF4-FFF2-40B4-BE49-F238E27FC236}">
                  <a16:creationId xmlns:a16="http://schemas.microsoft.com/office/drawing/2014/main" id="{0BF45AA3-BE17-B4B1-36BD-B4BD430F31EB}"/>
                </a:ext>
              </a:extLst>
            </p:cNvPr>
            <p:cNvSpPr/>
            <p:nvPr/>
          </p:nvSpPr>
          <p:spPr>
            <a:xfrm>
              <a:off x="3716521" y="4770413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03D4E3"/>
                </a:gs>
                <a:gs pos="100000">
                  <a:srgbClr val="92AA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55" name="文本框 554">
              <a:extLst>
                <a:ext uri="{FF2B5EF4-FFF2-40B4-BE49-F238E27FC236}">
                  <a16:creationId xmlns:a16="http://schemas.microsoft.com/office/drawing/2014/main" id="{98015A17-BD32-08A2-48A8-3C5B330C02A6}"/>
                </a:ext>
              </a:extLst>
            </p:cNvPr>
            <p:cNvSpPr txBox="1"/>
            <p:nvPr/>
          </p:nvSpPr>
          <p:spPr>
            <a:xfrm>
              <a:off x="6794732" y="4770411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 flip="none" rotWithShape="1">
                    <a:gsLst>
                      <a:gs pos="0">
                        <a:srgbClr val="03D4E3"/>
                      </a:gs>
                      <a:gs pos="100000">
                        <a:srgbClr val="92AAFF"/>
                      </a:gs>
                    </a:gsLst>
                    <a:lin ang="54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2024.01.12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6" name="iconfont-11899-5651509">
              <a:extLst>
                <a:ext uri="{FF2B5EF4-FFF2-40B4-BE49-F238E27FC236}">
                  <a16:creationId xmlns:a16="http://schemas.microsoft.com/office/drawing/2014/main" id="{54097074-5399-7801-5778-6E89C8BAE105}"/>
                </a:ext>
              </a:extLst>
            </p:cNvPr>
            <p:cNvSpPr/>
            <p:nvPr/>
          </p:nvSpPr>
          <p:spPr>
            <a:xfrm>
              <a:off x="6389243" y="4770415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03D4E3"/>
                </a:gs>
                <a:gs pos="100000">
                  <a:srgbClr val="92AA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575" name="缺角矩形 574">
            <a:extLst>
              <a:ext uri="{FF2B5EF4-FFF2-40B4-BE49-F238E27FC236}">
                <a16:creationId xmlns:a16="http://schemas.microsoft.com/office/drawing/2014/main" id="{1DE66AE3-68F1-DD56-C69C-8ECE3680CEE3}"/>
              </a:ext>
            </a:extLst>
          </p:cNvPr>
          <p:cNvSpPr/>
          <p:nvPr/>
        </p:nvSpPr>
        <p:spPr>
          <a:xfrm>
            <a:off x="5881295" y="2630406"/>
            <a:ext cx="415010" cy="415010"/>
          </a:xfrm>
          <a:prstGeom prst="plaque">
            <a:avLst>
              <a:gd name="adj" fmla="val 50000"/>
            </a:avLst>
          </a:prstGeom>
          <a:gradFill>
            <a:gsLst>
              <a:gs pos="4000">
                <a:srgbClr val="03D4E3"/>
              </a:gs>
              <a:gs pos="100000">
                <a:srgbClr val="1837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37000">
                    <a:schemeClr val="bg1"/>
                  </a:gs>
                  <a:gs pos="98000">
                    <a:schemeClr val="accent2"/>
                  </a:gs>
                </a:gsLst>
                <a:lin ang="5400000" scaled="1"/>
              </a:gradFill>
              <a:sym typeface="+mn-lt"/>
            </a:endParaRPr>
          </a:p>
        </p:txBody>
      </p:sp>
      <p:sp>
        <p:nvSpPr>
          <p:cNvPr id="576" name="文本框 575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3850622" y="3773948"/>
            <a:ext cx="4538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简约科技风工作汇报</a:t>
            </a:r>
            <a:r>
              <a:rPr lang="en-US" altLang="zh-CN" sz="1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模板</a:t>
            </a:r>
          </a:p>
        </p:txBody>
      </p:sp>
      <p:sp>
        <p:nvSpPr>
          <p:cNvPr id="582" name="文本框 581">
            <a:extLst>
              <a:ext uri="{FF2B5EF4-FFF2-40B4-BE49-F238E27FC236}">
                <a16:creationId xmlns:a16="http://schemas.microsoft.com/office/drawing/2014/main" id="{11AF8A77-9178-1893-4B27-39763F9C5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283" y="2137757"/>
            <a:ext cx="1136712" cy="1133747"/>
          </a:xfrm>
          <a:custGeom>
            <a:avLst/>
            <a:gdLst>
              <a:gd name="connsiteX0" fmla="*/ 486798 w 1136712"/>
              <a:gd name="connsiteY0" fmla="*/ 819425 h 1133747"/>
              <a:gd name="connsiteX1" fmla="*/ 486798 w 1136712"/>
              <a:gd name="connsiteY1" fmla="*/ 1098947 h 1133747"/>
              <a:gd name="connsiteX2" fmla="*/ 453760 w 1136712"/>
              <a:gd name="connsiteY2" fmla="*/ 1098947 h 1133747"/>
              <a:gd name="connsiteX3" fmla="*/ 453760 w 1136712"/>
              <a:gd name="connsiteY3" fmla="*/ 852378 h 1133747"/>
              <a:gd name="connsiteX4" fmla="*/ 453760 w 1136712"/>
              <a:gd name="connsiteY4" fmla="*/ 784625 h 1133747"/>
              <a:gd name="connsiteX5" fmla="*/ 453760 w 1136712"/>
              <a:gd name="connsiteY5" fmla="*/ 852378 h 1133747"/>
              <a:gd name="connsiteX6" fmla="*/ 422212 w 1136712"/>
              <a:gd name="connsiteY6" fmla="*/ 883845 h 1133747"/>
              <a:gd name="connsiteX7" fmla="*/ 349429 w 1136712"/>
              <a:gd name="connsiteY7" fmla="*/ 943056 h 1133747"/>
              <a:gd name="connsiteX8" fmla="*/ 160658 w 1136712"/>
              <a:gd name="connsiteY8" fmla="*/ 1071120 h 1133747"/>
              <a:gd name="connsiteX9" fmla="*/ 134120 w 1136712"/>
              <a:gd name="connsiteY9" fmla="*/ 1032051 h 1133747"/>
              <a:gd name="connsiteX10" fmla="*/ 230757 w 1136712"/>
              <a:gd name="connsiteY10" fmla="*/ 968577 h 1133747"/>
              <a:gd name="connsiteX11" fmla="*/ 316391 w 1136712"/>
              <a:gd name="connsiteY11" fmla="*/ 908256 h 1133747"/>
              <a:gd name="connsiteX12" fmla="*/ 453760 w 1136712"/>
              <a:gd name="connsiteY12" fmla="*/ 784625 h 1133747"/>
              <a:gd name="connsiteX13" fmla="*/ 649915 w 1136712"/>
              <a:gd name="connsiteY13" fmla="*/ 781080 h 1133747"/>
              <a:gd name="connsiteX14" fmla="*/ 795260 w 1136712"/>
              <a:gd name="connsiteY14" fmla="*/ 911653 h 1133747"/>
              <a:gd name="connsiteX15" fmla="*/ 972510 w 1136712"/>
              <a:gd name="connsiteY15" fmla="*/ 1035137 h 1133747"/>
              <a:gd name="connsiteX16" fmla="*/ 1094867 w 1136712"/>
              <a:gd name="connsiteY16" fmla="*/ 859868 h 1133747"/>
              <a:gd name="connsiteX17" fmla="*/ 1136712 w 1136712"/>
              <a:gd name="connsiteY17" fmla="*/ 882052 h 1133747"/>
              <a:gd name="connsiteX18" fmla="*/ 1005548 w 1136712"/>
              <a:gd name="connsiteY18" fmla="*/ 1069937 h 1133747"/>
              <a:gd name="connsiteX19" fmla="*/ 828298 w 1136712"/>
              <a:gd name="connsiteY19" fmla="*/ 946453 h 1133747"/>
              <a:gd name="connsiteX20" fmla="*/ 682953 w 1136712"/>
              <a:gd name="connsiteY20" fmla="*/ 815880 h 1133747"/>
              <a:gd name="connsiteX21" fmla="*/ 682953 w 1136712"/>
              <a:gd name="connsiteY21" fmla="*/ 1133747 h 1133747"/>
              <a:gd name="connsiteX22" fmla="*/ 486798 w 1136712"/>
              <a:gd name="connsiteY22" fmla="*/ 1133747 h 1133747"/>
              <a:gd name="connsiteX23" fmla="*/ 486798 w 1136712"/>
              <a:gd name="connsiteY23" fmla="*/ 1098947 h 1133747"/>
              <a:gd name="connsiteX24" fmla="*/ 649915 w 1136712"/>
              <a:gd name="connsiteY24" fmla="*/ 1098947 h 1133747"/>
              <a:gd name="connsiteX25" fmla="*/ 765670 w 1136712"/>
              <a:gd name="connsiteY25" fmla="*/ 643357 h 1133747"/>
              <a:gd name="connsiteX26" fmla="*/ 772823 w 1136712"/>
              <a:gd name="connsiteY26" fmla="*/ 643357 h 1133747"/>
              <a:gd name="connsiteX27" fmla="*/ 813705 w 1136712"/>
              <a:gd name="connsiteY27" fmla="*/ 678756 h 1133747"/>
              <a:gd name="connsiteX28" fmla="*/ 905302 w 1136712"/>
              <a:gd name="connsiteY28" fmla="*/ 742085 h 1133747"/>
              <a:gd name="connsiteX29" fmla="*/ 1103674 w 1136712"/>
              <a:gd name="connsiteY29" fmla="*/ 847252 h 1133747"/>
              <a:gd name="connsiteX30" fmla="*/ 1094867 w 1136712"/>
              <a:gd name="connsiteY30" fmla="*/ 859868 h 1133747"/>
              <a:gd name="connsiteX31" fmla="*/ 938340 w 1136712"/>
              <a:gd name="connsiteY31" fmla="*/ 776885 h 1133747"/>
              <a:gd name="connsiteX32" fmla="*/ 765670 w 1136712"/>
              <a:gd name="connsiteY32" fmla="*/ 643357 h 1133747"/>
              <a:gd name="connsiteX33" fmla="*/ 340558 w 1136712"/>
              <a:gd name="connsiteY33" fmla="*/ 643357 h 1133747"/>
              <a:gd name="connsiteX34" fmla="*/ 412353 w 1136712"/>
              <a:gd name="connsiteY34" fmla="*/ 643357 h 1133747"/>
              <a:gd name="connsiteX35" fmla="*/ 247954 w 1136712"/>
              <a:gd name="connsiteY35" fmla="*/ 772159 h 1133747"/>
              <a:gd name="connsiteX36" fmla="*/ 33038 w 1136712"/>
              <a:gd name="connsiteY36" fmla="*/ 883235 h 1133747"/>
              <a:gd name="connsiteX37" fmla="*/ 134120 w 1136712"/>
              <a:gd name="connsiteY37" fmla="*/ 1032051 h 1133747"/>
              <a:gd name="connsiteX38" fmla="*/ 127620 w 1136712"/>
              <a:gd name="connsiteY38" fmla="*/ 1036320 h 1133747"/>
              <a:gd name="connsiteX39" fmla="*/ 0 w 1136712"/>
              <a:gd name="connsiteY39" fmla="*/ 848435 h 1133747"/>
              <a:gd name="connsiteX40" fmla="*/ 214916 w 1136712"/>
              <a:gd name="connsiteY40" fmla="*/ 737359 h 1133747"/>
              <a:gd name="connsiteX41" fmla="*/ 304260 w 1136712"/>
              <a:gd name="connsiteY41" fmla="*/ 675949 h 1133747"/>
              <a:gd name="connsiteX42" fmla="*/ 79123 w 1136712"/>
              <a:gd name="connsiteY42" fmla="*/ 608557 h 1133747"/>
              <a:gd name="connsiteX43" fmla="*/ 379315 w 1136712"/>
              <a:gd name="connsiteY43" fmla="*/ 608557 h 1133747"/>
              <a:gd name="connsiteX44" fmla="*/ 340558 w 1136712"/>
              <a:gd name="connsiteY44" fmla="*/ 643357 h 1133747"/>
              <a:gd name="connsiteX45" fmla="*/ 79123 w 1136712"/>
              <a:gd name="connsiteY45" fmla="*/ 643357 h 1133747"/>
              <a:gd name="connsiteX46" fmla="*/ 1058772 w 1136712"/>
              <a:gd name="connsiteY46" fmla="*/ 453110 h 1133747"/>
              <a:gd name="connsiteX47" fmla="*/ 1091810 w 1136712"/>
              <a:gd name="connsiteY47" fmla="*/ 453110 h 1133747"/>
              <a:gd name="connsiteX48" fmla="*/ 1091810 w 1136712"/>
              <a:gd name="connsiteY48" fmla="*/ 643357 h 1133747"/>
              <a:gd name="connsiteX49" fmla="*/ 772823 w 1136712"/>
              <a:gd name="connsiteY49" fmla="*/ 643357 h 1133747"/>
              <a:gd name="connsiteX50" fmla="*/ 732632 w 1136712"/>
              <a:gd name="connsiteY50" fmla="*/ 608557 h 1133747"/>
              <a:gd name="connsiteX51" fmla="*/ 1058772 w 1136712"/>
              <a:gd name="connsiteY51" fmla="*/ 608557 h 1133747"/>
              <a:gd name="connsiteX52" fmla="*/ 682953 w 1136712"/>
              <a:gd name="connsiteY52" fmla="*/ 418310 h 1133747"/>
              <a:gd name="connsiteX53" fmla="*/ 1058772 w 1136712"/>
              <a:gd name="connsiteY53" fmla="*/ 418310 h 1133747"/>
              <a:gd name="connsiteX54" fmla="*/ 1058772 w 1136712"/>
              <a:gd name="connsiteY54" fmla="*/ 453110 h 1133747"/>
              <a:gd name="connsiteX55" fmla="*/ 682953 w 1136712"/>
              <a:gd name="connsiteY55" fmla="*/ 453110 h 1133747"/>
              <a:gd name="connsiteX56" fmla="*/ 453760 w 1136712"/>
              <a:gd name="connsiteY56" fmla="*/ 346760 h 1133747"/>
              <a:gd name="connsiteX57" fmla="*/ 486798 w 1136712"/>
              <a:gd name="connsiteY57" fmla="*/ 346760 h 1133747"/>
              <a:gd name="connsiteX58" fmla="*/ 486798 w 1136712"/>
              <a:gd name="connsiteY58" fmla="*/ 453110 h 1133747"/>
              <a:gd name="connsiteX59" fmla="*/ 79123 w 1136712"/>
              <a:gd name="connsiteY59" fmla="*/ 453110 h 1133747"/>
              <a:gd name="connsiteX60" fmla="*/ 79123 w 1136712"/>
              <a:gd name="connsiteY60" fmla="*/ 608557 h 1133747"/>
              <a:gd name="connsiteX61" fmla="*/ 46085 w 1136712"/>
              <a:gd name="connsiteY61" fmla="*/ 608557 h 1133747"/>
              <a:gd name="connsiteX62" fmla="*/ 46085 w 1136712"/>
              <a:gd name="connsiteY62" fmla="*/ 418310 h 1133747"/>
              <a:gd name="connsiteX63" fmla="*/ 453760 w 1136712"/>
              <a:gd name="connsiteY63" fmla="*/ 418310 h 1133747"/>
              <a:gd name="connsiteX64" fmla="*/ 129935 w 1136712"/>
              <a:gd name="connsiteY64" fmla="*/ 311960 h 1133747"/>
              <a:gd name="connsiteX65" fmla="*/ 453760 w 1136712"/>
              <a:gd name="connsiteY65" fmla="*/ 311960 h 1133747"/>
              <a:gd name="connsiteX66" fmla="*/ 453760 w 1136712"/>
              <a:gd name="connsiteY66" fmla="*/ 346760 h 1133747"/>
              <a:gd name="connsiteX67" fmla="*/ 129935 w 1136712"/>
              <a:gd name="connsiteY67" fmla="*/ 346760 h 1133747"/>
              <a:gd name="connsiteX68" fmla="*/ 1006777 w 1136712"/>
              <a:gd name="connsiteY68" fmla="*/ 162420 h 1133747"/>
              <a:gd name="connsiteX69" fmla="*/ 1039815 w 1136712"/>
              <a:gd name="connsiteY69" fmla="*/ 162420 h 1133747"/>
              <a:gd name="connsiteX70" fmla="*/ 1039815 w 1136712"/>
              <a:gd name="connsiteY70" fmla="*/ 346760 h 1133747"/>
              <a:gd name="connsiteX71" fmla="*/ 682953 w 1136712"/>
              <a:gd name="connsiteY71" fmla="*/ 346760 h 1133747"/>
              <a:gd name="connsiteX72" fmla="*/ 682953 w 1136712"/>
              <a:gd name="connsiteY72" fmla="*/ 418310 h 1133747"/>
              <a:gd name="connsiteX73" fmla="*/ 649915 w 1136712"/>
              <a:gd name="connsiteY73" fmla="*/ 418310 h 1133747"/>
              <a:gd name="connsiteX74" fmla="*/ 649915 w 1136712"/>
              <a:gd name="connsiteY74" fmla="*/ 311960 h 1133747"/>
              <a:gd name="connsiteX75" fmla="*/ 1006777 w 1136712"/>
              <a:gd name="connsiteY75" fmla="*/ 311960 h 1133747"/>
              <a:gd name="connsiteX76" fmla="*/ 682953 w 1136712"/>
              <a:gd name="connsiteY76" fmla="*/ 127620 h 1133747"/>
              <a:gd name="connsiteX77" fmla="*/ 1006777 w 1136712"/>
              <a:gd name="connsiteY77" fmla="*/ 127620 h 1133747"/>
              <a:gd name="connsiteX78" fmla="*/ 1006777 w 1136712"/>
              <a:gd name="connsiteY78" fmla="*/ 162420 h 1133747"/>
              <a:gd name="connsiteX79" fmla="*/ 682953 w 1136712"/>
              <a:gd name="connsiteY79" fmla="*/ 162420 h 1133747"/>
              <a:gd name="connsiteX80" fmla="*/ 649915 w 1136712"/>
              <a:gd name="connsiteY80" fmla="*/ 38731 h 1133747"/>
              <a:gd name="connsiteX81" fmla="*/ 682953 w 1136712"/>
              <a:gd name="connsiteY81" fmla="*/ 39527 h 1133747"/>
              <a:gd name="connsiteX82" fmla="*/ 682953 w 1136712"/>
              <a:gd name="connsiteY82" fmla="*/ 127620 h 1133747"/>
              <a:gd name="connsiteX83" fmla="*/ 649915 w 1136712"/>
              <a:gd name="connsiteY83" fmla="*/ 127620 h 1133747"/>
              <a:gd name="connsiteX84" fmla="*/ 453760 w 1136712"/>
              <a:gd name="connsiteY84" fmla="*/ 0 h 1133747"/>
              <a:gd name="connsiteX85" fmla="*/ 649915 w 1136712"/>
              <a:gd name="connsiteY85" fmla="*/ 4726 h 1133747"/>
              <a:gd name="connsiteX86" fmla="*/ 649915 w 1136712"/>
              <a:gd name="connsiteY86" fmla="*/ 38731 h 1133747"/>
              <a:gd name="connsiteX87" fmla="*/ 486798 w 1136712"/>
              <a:gd name="connsiteY87" fmla="*/ 34800 h 1133747"/>
              <a:gd name="connsiteX88" fmla="*/ 486798 w 1136712"/>
              <a:gd name="connsiteY88" fmla="*/ 162420 h 1133747"/>
              <a:gd name="connsiteX89" fmla="*/ 129935 w 1136712"/>
              <a:gd name="connsiteY89" fmla="*/ 162420 h 1133747"/>
              <a:gd name="connsiteX90" fmla="*/ 129935 w 1136712"/>
              <a:gd name="connsiteY90" fmla="*/ 311960 h 1133747"/>
              <a:gd name="connsiteX91" fmla="*/ 96897 w 1136712"/>
              <a:gd name="connsiteY91" fmla="*/ 311960 h 1133747"/>
              <a:gd name="connsiteX92" fmla="*/ 96897 w 1136712"/>
              <a:gd name="connsiteY92" fmla="*/ 127620 h 1133747"/>
              <a:gd name="connsiteX93" fmla="*/ 453760 w 1136712"/>
              <a:gd name="connsiteY93" fmla="*/ 127620 h 113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136712" h="1133747">
                <a:moveTo>
                  <a:pt x="486798" y="819425"/>
                </a:moveTo>
                <a:lnTo>
                  <a:pt x="486798" y="1098947"/>
                </a:lnTo>
                <a:lnTo>
                  <a:pt x="453760" y="1098947"/>
                </a:lnTo>
                <a:lnTo>
                  <a:pt x="453760" y="852378"/>
                </a:lnTo>
                <a:close/>
                <a:moveTo>
                  <a:pt x="453760" y="784625"/>
                </a:moveTo>
                <a:lnTo>
                  <a:pt x="453760" y="852378"/>
                </a:lnTo>
                <a:lnTo>
                  <a:pt x="422212" y="883845"/>
                </a:lnTo>
                <a:cubicBezTo>
                  <a:pt x="399317" y="904450"/>
                  <a:pt x="375056" y="924187"/>
                  <a:pt x="349429" y="943056"/>
                </a:cubicBezTo>
                <a:cubicBezTo>
                  <a:pt x="298173" y="980796"/>
                  <a:pt x="235251" y="1023483"/>
                  <a:pt x="160658" y="1071120"/>
                </a:cubicBezTo>
                <a:lnTo>
                  <a:pt x="134120" y="1032051"/>
                </a:lnTo>
                <a:lnTo>
                  <a:pt x="230757" y="968577"/>
                </a:lnTo>
                <a:cubicBezTo>
                  <a:pt x="262219" y="947233"/>
                  <a:pt x="290763" y="927126"/>
                  <a:pt x="316391" y="908256"/>
                </a:cubicBezTo>
                <a:cubicBezTo>
                  <a:pt x="367645" y="870518"/>
                  <a:pt x="413435" y="829307"/>
                  <a:pt x="453760" y="784625"/>
                </a:cubicBezTo>
                <a:close/>
                <a:moveTo>
                  <a:pt x="649915" y="781080"/>
                </a:moveTo>
                <a:cubicBezTo>
                  <a:pt x="692603" y="825933"/>
                  <a:pt x="741051" y="869459"/>
                  <a:pt x="795260" y="911653"/>
                </a:cubicBezTo>
                <a:cubicBezTo>
                  <a:pt x="849468" y="953849"/>
                  <a:pt x="908552" y="995010"/>
                  <a:pt x="972510" y="1035137"/>
                </a:cubicBezTo>
                <a:lnTo>
                  <a:pt x="1094867" y="859868"/>
                </a:lnTo>
                <a:lnTo>
                  <a:pt x="1136712" y="882052"/>
                </a:lnTo>
                <a:lnTo>
                  <a:pt x="1005548" y="1069937"/>
                </a:lnTo>
                <a:cubicBezTo>
                  <a:pt x="941590" y="1029810"/>
                  <a:pt x="882506" y="988649"/>
                  <a:pt x="828298" y="946453"/>
                </a:cubicBezTo>
                <a:cubicBezTo>
                  <a:pt x="774089" y="904259"/>
                  <a:pt x="725641" y="860733"/>
                  <a:pt x="682953" y="815880"/>
                </a:cubicBezTo>
                <a:lnTo>
                  <a:pt x="682953" y="1133747"/>
                </a:lnTo>
                <a:lnTo>
                  <a:pt x="486798" y="1133747"/>
                </a:lnTo>
                <a:lnTo>
                  <a:pt x="486798" y="1098947"/>
                </a:lnTo>
                <a:lnTo>
                  <a:pt x="649915" y="1098947"/>
                </a:lnTo>
                <a:close/>
                <a:moveTo>
                  <a:pt x="765670" y="643357"/>
                </a:moveTo>
                <a:lnTo>
                  <a:pt x="772823" y="643357"/>
                </a:lnTo>
                <a:lnTo>
                  <a:pt x="813705" y="678756"/>
                </a:lnTo>
                <a:cubicBezTo>
                  <a:pt x="842484" y="701011"/>
                  <a:pt x="873016" y="722120"/>
                  <a:pt x="905302" y="742085"/>
                </a:cubicBezTo>
                <a:cubicBezTo>
                  <a:pt x="969875" y="782015"/>
                  <a:pt x="1035999" y="817071"/>
                  <a:pt x="1103674" y="847252"/>
                </a:cubicBezTo>
                <a:lnTo>
                  <a:pt x="1094867" y="859868"/>
                </a:lnTo>
                <a:lnTo>
                  <a:pt x="938340" y="776885"/>
                </a:lnTo>
                <a:cubicBezTo>
                  <a:pt x="873768" y="736955"/>
                  <a:pt x="816211" y="692446"/>
                  <a:pt x="765670" y="643357"/>
                </a:cubicBezTo>
                <a:close/>
                <a:moveTo>
                  <a:pt x="340558" y="643357"/>
                </a:moveTo>
                <a:lnTo>
                  <a:pt x="412353" y="643357"/>
                </a:lnTo>
                <a:cubicBezTo>
                  <a:pt x="367080" y="690280"/>
                  <a:pt x="312279" y="733213"/>
                  <a:pt x="247954" y="772159"/>
                </a:cubicBezTo>
                <a:cubicBezTo>
                  <a:pt x="183627" y="811104"/>
                  <a:pt x="111989" y="848130"/>
                  <a:pt x="33038" y="883235"/>
                </a:cubicBezTo>
                <a:lnTo>
                  <a:pt x="134120" y="1032051"/>
                </a:lnTo>
                <a:lnTo>
                  <a:pt x="127620" y="1036320"/>
                </a:lnTo>
                <a:lnTo>
                  <a:pt x="0" y="848435"/>
                </a:lnTo>
                <a:cubicBezTo>
                  <a:pt x="78951" y="813330"/>
                  <a:pt x="150589" y="776304"/>
                  <a:pt x="214916" y="737359"/>
                </a:cubicBezTo>
                <a:cubicBezTo>
                  <a:pt x="247079" y="717886"/>
                  <a:pt x="276860" y="697416"/>
                  <a:pt x="304260" y="675949"/>
                </a:cubicBezTo>
                <a:close/>
                <a:moveTo>
                  <a:pt x="79123" y="608557"/>
                </a:moveTo>
                <a:lnTo>
                  <a:pt x="379315" y="608557"/>
                </a:lnTo>
                <a:lnTo>
                  <a:pt x="340558" y="643357"/>
                </a:lnTo>
                <a:lnTo>
                  <a:pt x="79123" y="643357"/>
                </a:lnTo>
                <a:close/>
                <a:moveTo>
                  <a:pt x="1058772" y="453110"/>
                </a:moveTo>
                <a:lnTo>
                  <a:pt x="1091810" y="453110"/>
                </a:lnTo>
                <a:lnTo>
                  <a:pt x="1091810" y="643357"/>
                </a:lnTo>
                <a:lnTo>
                  <a:pt x="772823" y="643357"/>
                </a:lnTo>
                <a:lnTo>
                  <a:pt x="732632" y="608557"/>
                </a:lnTo>
                <a:lnTo>
                  <a:pt x="1058772" y="608557"/>
                </a:lnTo>
                <a:close/>
                <a:moveTo>
                  <a:pt x="682953" y="418310"/>
                </a:moveTo>
                <a:lnTo>
                  <a:pt x="1058772" y="418310"/>
                </a:lnTo>
                <a:lnTo>
                  <a:pt x="1058772" y="453110"/>
                </a:lnTo>
                <a:lnTo>
                  <a:pt x="682953" y="453110"/>
                </a:lnTo>
                <a:close/>
                <a:moveTo>
                  <a:pt x="453760" y="346760"/>
                </a:moveTo>
                <a:lnTo>
                  <a:pt x="486798" y="346760"/>
                </a:lnTo>
                <a:lnTo>
                  <a:pt x="486798" y="453110"/>
                </a:lnTo>
                <a:lnTo>
                  <a:pt x="79123" y="453110"/>
                </a:lnTo>
                <a:lnTo>
                  <a:pt x="79123" y="608557"/>
                </a:lnTo>
                <a:lnTo>
                  <a:pt x="46085" y="608557"/>
                </a:lnTo>
                <a:lnTo>
                  <a:pt x="46085" y="418310"/>
                </a:lnTo>
                <a:lnTo>
                  <a:pt x="453760" y="418310"/>
                </a:lnTo>
                <a:close/>
                <a:moveTo>
                  <a:pt x="129935" y="311960"/>
                </a:moveTo>
                <a:lnTo>
                  <a:pt x="453760" y="311960"/>
                </a:lnTo>
                <a:lnTo>
                  <a:pt x="453760" y="346760"/>
                </a:lnTo>
                <a:lnTo>
                  <a:pt x="129935" y="346760"/>
                </a:lnTo>
                <a:close/>
                <a:moveTo>
                  <a:pt x="1006777" y="162420"/>
                </a:moveTo>
                <a:lnTo>
                  <a:pt x="1039815" y="162420"/>
                </a:lnTo>
                <a:lnTo>
                  <a:pt x="1039815" y="346760"/>
                </a:lnTo>
                <a:lnTo>
                  <a:pt x="682953" y="346760"/>
                </a:lnTo>
                <a:lnTo>
                  <a:pt x="682953" y="418310"/>
                </a:lnTo>
                <a:lnTo>
                  <a:pt x="649915" y="418310"/>
                </a:lnTo>
                <a:lnTo>
                  <a:pt x="649915" y="311960"/>
                </a:lnTo>
                <a:lnTo>
                  <a:pt x="1006777" y="311960"/>
                </a:lnTo>
                <a:close/>
                <a:moveTo>
                  <a:pt x="682953" y="127620"/>
                </a:moveTo>
                <a:lnTo>
                  <a:pt x="1006777" y="127620"/>
                </a:lnTo>
                <a:lnTo>
                  <a:pt x="1006777" y="162420"/>
                </a:lnTo>
                <a:lnTo>
                  <a:pt x="682953" y="162420"/>
                </a:lnTo>
                <a:close/>
                <a:moveTo>
                  <a:pt x="649915" y="38731"/>
                </a:moveTo>
                <a:lnTo>
                  <a:pt x="682953" y="39527"/>
                </a:lnTo>
                <a:lnTo>
                  <a:pt x="682953" y="127620"/>
                </a:lnTo>
                <a:lnTo>
                  <a:pt x="649915" y="127620"/>
                </a:lnTo>
                <a:close/>
                <a:moveTo>
                  <a:pt x="453760" y="0"/>
                </a:moveTo>
                <a:lnTo>
                  <a:pt x="649915" y="4726"/>
                </a:lnTo>
                <a:lnTo>
                  <a:pt x="649915" y="38731"/>
                </a:lnTo>
                <a:lnTo>
                  <a:pt x="486798" y="34800"/>
                </a:lnTo>
                <a:lnTo>
                  <a:pt x="486798" y="162420"/>
                </a:lnTo>
                <a:lnTo>
                  <a:pt x="129935" y="162420"/>
                </a:lnTo>
                <a:lnTo>
                  <a:pt x="129935" y="311960"/>
                </a:lnTo>
                <a:lnTo>
                  <a:pt x="96897" y="311960"/>
                </a:lnTo>
                <a:lnTo>
                  <a:pt x="96897" y="127620"/>
                </a:lnTo>
                <a:lnTo>
                  <a:pt x="453760" y="127620"/>
                </a:lnTo>
                <a:close/>
              </a:path>
            </a:pathLst>
          </a:custGeom>
          <a:gradFill flip="none" rotWithShape="1">
            <a:gsLst>
              <a:gs pos="0">
                <a:srgbClr val="03D4E3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85" name="文本框 584">
            <a:extLst>
              <a:ext uri="{FF2B5EF4-FFF2-40B4-BE49-F238E27FC236}">
                <a16:creationId xmlns:a16="http://schemas.microsoft.com/office/drawing/2014/main" id="{16595F8E-C1FF-B82B-A8CC-684CB8074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9646" y="2361150"/>
            <a:ext cx="915155" cy="905420"/>
          </a:xfrm>
          <a:custGeom>
            <a:avLst/>
            <a:gdLst>
              <a:gd name="connsiteX0" fmla="*/ 398586 w 915155"/>
              <a:gd name="connsiteY0" fmla="*/ 700297 h 905420"/>
              <a:gd name="connsiteX1" fmla="*/ 398586 w 915155"/>
              <a:gd name="connsiteY1" fmla="*/ 874124 h 905420"/>
              <a:gd name="connsiteX2" fmla="*/ 366022 w 915155"/>
              <a:gd name="connsiteY2" fmla="*/ 874124 h 905420"/>
              <a:gd name="connsiteX3" fmla="*/ 366022 w 915155"/>
              <a:gd name="connsiteY3" fmla="*/ 723403 h 905420"/>
              <a:gd name="connsiteX4" fmla="*/ 519392 w 915155"/>
              <a:gd name="connsiteY4" fmla="*/ 670884 h 905420"/>
              <a:gd name="connsiteX5" fmla="*/ 653475 w 915155"/>
              <a:gd name="connsiteY5" fmla="*/ 765565 h 905420"/>
              <a:gd name="connsiteX6" fmla="*/ 810140 w 915155"/>
              <a:gd name="connsiteY6" fmla="*/ 844014 h 905420"/>
              <a:gd name="connsiteX7" fmla="*/ 875197 w 915155"/>
              <a:gd name="connsiteY7" fmla="*/ 713054 h 905420"/>
              <a:gd name="connsiteX8" fmla="*/ 915155 w 915155"/>
              <a:gd name="connsiteY8" fmla="*/ 729467 h 905420"/>
              <a:gd name="connsiteX9" fmla="*/ 842704 w 915155"/>
              <a:gd name="connsiteY9" fmla="*/ 875310 h 905420"/>
              <a:gd name="connsiteX10" fmla="*/ 686039 w 915155"/>
              <a:gd name="connsiteY10" fmla="*/ 796861 h 905420"/>
              <a:gd name="connsiteX11" fmla="*/ 551956 w 915155"/>
              <a:gd name="connsiteY11" fmla="*/ 702180 h 905420"/>
              <a:gd name="connsiteX12" fmla="*/ 551956 w 915155"/>
              <a:gd name="connsiteY12" fmla="*/ 905420 h 905420"/>
              <a:gd name="connsiteX13" fmla="*/ 398586 w 915155"/>
              <a:gd name="connsiteY13" fmla="*/ 905420 h 905420"/>
              <a:gd name="connsiteX14" fmla="*/ 398586 w 915155"/>
              <a:gd name="connsiteY14" fmla="*/ 874124 h 905420"/>
              <a:gd name="connsiteX15" fmla="*/ 519392 w 915155"/>
              <a:gd name="connsiteY15" fmla="*/ 874124 h 905420"/>
              <a:gd name="connsiteX16" fmla="*/ 366022 w 915155"/>
              <a:gd name="connsiteY16" fmla="*/ 669001 h 905420"/>
              <a:gd name="connsiteX17" fmla="*/ 366022 w 915155"/>
              <a:gd name="connsiteY17" fmla="*/ 723403 h 905420"/>
              <a:gd name="connsiteX18" fmla="*/ 264150 w 915155"/>
              <a:gd name="connsiteY18" fmla="*/ 795685 h 905420"/>
              <a:gd name="connsiteX19" fmla="*/ 105015 w 915155"/>
              <a:gd name="connsiteY19" fmla="*/ 876252 h 905420"/>
              <a:gd name="connsiteX20" fmla="*/ 86146 w 915155"/>
              <a:gd name="connsiteY20" fmla="*/ 838023 h 905420"/>
              <a:gd name="connsiteX21" fmla="*/ 231586 w 915155"/>
              <a:gd name="connsiteY21" fmla="*/ 764389 h 905420"/>
              <a:gd name="connsiteX22" fmla="*/ 366022 w 915155"/>
              <a:gd name="connsiteY22" fmla="*/ 669001 h 905420"/>
              <a:gd name="connsiteX23" fmla="*/ 602767 w 915155"/>
              <a:gd name="connsiteY23" fmla="*/ 569508 h 905420"/>
              <a:gd name="connsiteX24" fmla="*/ 614143 w 915155"/>
              <a:gd name="connsiteY24" fmla="*/ 569508 h 905420"/>
              <a:gd name="connsiteX25" fmla="*/ 636876 w 915155"/>
              <a:gd name="connsiteY25" fmla="*/ 585700 h 905420"/>
              <a:gd name="connsiteX26" fmla="*/ 711930 w 915155"/>
              <a:gd name="connsiteY26" fmla="*/ 628071 h 905420"/>
              <a:gd name="connsiteX27" fmla="*/ 882591 w 915155"/>
              <a:gd name="connsiteY27" fmla="*/ 698171 h 905420"/>
              <a:gd name="connsiteX28" fmla="*/ 875197 w 915155"/>
              <a:gd name="connsiteY28" fmla="*/ 713054 h 905420"/>
              <a:gd name="connsiteX29" fmla="*/ 744494 w 915155"/>
              <a:gd name="connsiteY29" fmla="*/ 659367 h 905420"/>
              <a:gd name="connsiteX30" fmla="*/ 602767 w 915155"/>
              <a:gd name="connsiteY30" fmla="*/ 569508 h 905420"/>
              <a:gd name="connsiteX31" fmla="*/ 268543 w 915155"/>
              <a:gd name="connsiteY31" fmla="*/ 569508 h 905420"/>
              <a:gd name="connsiteX32" fmla="*/ 345893 w 915155"/>
              <a:gd name="connsiteY32" fmla="*/ 569508 h 905420"/>
              <a:gd name="connsiteX33" fmla="*/ 203695 w 915155"/>
              <a:gd name="connsiteY33" fmla="*/ 658661 h 905420"/>
              <a:gd name="connsiteX34" fmla="*/ 32564 w 915155"/>
              <a:gd name="connsiteY34" fmla="*/ 729467 h 905420"/>
              <a:gd name="connsiteX35" fmla="*/ 86146 w 915155"/>
              <a:gd name="connsiteY35" fmla="*/ 838023 h 905420"/>
              <a:gd name="connsiteX36" fmla="*/ 72451 w 915155"/>
              <a:gd name="connsiteY36" fmla="*/ 844956 h 905420"/>
              <a:gd name="connsiteX37" fmla="*/ 0 w 915155"/>
              <a:gd name="connsiteY37" fmla="*/ 698171 h 905420"/>
              <a:gd name="connsiteX38" fmla="*/ 171131 w 915155"/>
              <a:gd name="connsiteY38" fmla="*/ 627365 h 905420"/>
              <a:gd name="connsiteX39" fmla="*/ 246508 w 915155"/>
              <a:gd name="connsiteY39" fmla="*/ 584906 h 905420"/>
              <a:gd name="connsiteX40" fmla="*/ 62673 w 915155"/>
              <a:gd name="connsiteY40" fmla="*/ 538212 h 905420"/>
              <a:gd name="connsiteX41" fmla="*/ 313329 w 915155"/>
              <a:gd name="connsiteY41" fmla="*/ 538212 h 905420"/>
              <a:gd name="connsiteX42" fmla="*/ 268543 w 915155"/>
              <a:gd name="connsiteY42" fmla="*/ 569508 h 905420"/>
              <a:gd name="connsiteX43" fmla="*/ 62673 w 915155"/>
              <a:gd name="connsiteY43" fmla="*/ 569508 h 905420"/>
              <a:gd name="connsiteX44" fmla="*/ 856246 w 915155"/>
              <a:gd name="connsiteY44" fmla="*/ 429309 h 905420"/>
              <a:gd name="connsiteX45" fmla="*/ 888810 w 915155"/>
              <a:gd name="connsiteY45" fmla="*/ 429309 h 905420"/>
              <a:gd name="connsiteX46" fmla="*/ 888810 w 915155"/>
              <a:gd name="connsiteY46" fmla="*/ 569508 h 905420"/>
              <a:gd name="connsiteX47" fmla="*/ 614143 w 915155"/>
              <a:gd name="connsiteY47" fmla="*/ 569508 h 905420"/>
              <a:gd name="connsiteX48" fmla="*/ 570203 w 915155"/>
              <a:gd name="connsiteY48" fmla="*/ 538212 h 905420"/>
              <a:gd name="connsiteX49" fmla="*/ 856246 w 915155"/>
              <a:gd name="connsiteY49" fmla="*/ 538212 h 905420"/>
              <a:gd name="connsiteX50" fmla="*/ 737826 w 915155"/>
              <a:gd name="connsiteY50" fmla="*/ 398013 h 905420"/>
              <a:gd name="connsiteX51" fmla="*/ 856246 w 915155"/>
              <a:gd name="connsiteY51" fmla="*/ 398013 h 905420"/>
              <a:gd name="connsiteX52" fmla="*/ 856246 w 915155"/>
              <a:gd name="connsiteY52" fmla="*/ 429309 h 905420"/>
              <a:gd name="connsiteX53" fmla="*/ 709092 w 915155"/>
              <a:gd name="connsiteY53" fmla="*/ 429309 h 905420"/>
              <a:gd name="connsiteX54" fmla="*/ 551956 w 915155"/>
              <a:gd name="connsiteY54" fmla="*/ 398013 h 905420"/>
              <a:gd name="connsiteX55" fmla="*/ 645395 w 915155"/>
              <a:gd name="connsiteY55" fmla="*/ 398013 h 905420"/>
              <a:gd name="connsiteX56" fmla="*/ 678982 w 915155"/>
              <a:gd name="connsiteY56" fmla="*/ 429309 h 905420"/>
              <a:gd name="connsiteX57" fmla="*/ 551956 w 915155"/>
              <a:gd name="connsiteY57" fmla="*/ 429309 h 905420"/>
              <a:gd name="connsiteX58" fmla="*/ 596659 w 915155"/>
              <a:gd name="connsiteY58" fmla="*/ 351648 h 905420"/>
              <a:gd name="connsiteX59" fmla="*/ 646418 w 915155"/>
              <a:gd name="connsiteY59" fmla="*/ 398013 h 905420"/>
              <a:gd name="connsiteX60" fmla="*/ 645395 w 915155"/>
              <a:gd name="connsiteY60" fmla="*/ 398013 h 905420"/>
              <a:gd name="connsiteX61" fmla="*/ 596180 w 915155"/>
              <a:gd name="connsiteY61" fmla="*/ 352154 h 905420"/>
              <a:gd name="connsiteX62" fmla="*/ 780141 w 915155"/>
              <a:gd name="connsiteY62" fmla="*/ 283216 h 905420"/>
              <a:gd name="connsiteX63" fmla="*/ 813536 w 915155"/>
              <a:gd name="connsiteY63" fmla="*/ 313575 h 905420"/>
              <a:gd name="connsiteX64" fmla="*/ 764489 w 915155"/>
              <a:gd name="connsiteY64" fmla="*/ 368972 h 905420"/>
              <a:gd name="connsiteX65" fmla="*/ 737826 w 915155"/>
              <a:gd name="connsiteY65" fmla="*/ 398013 h 905420"/>
              <a:gd name="connsiteX66" fmla="*/ 676528 w 915155"/>
              <a:gd name="connsiteY66" fmla="*/ 398013 h 905420"/>
              <a:gd name="connsiteX67" fmla="*/ 731925 w 915155"/>
              <a:gd name="connsiteY67" fmla="*/ 337676 h 905420"/>
              <a:gd name="connsiteX68" fmla="*/ 741084 w 915155"/>
              <a:gd name="connsiteY68" fmla="*/ 247710 h 905420"/>
              <a:gd name="connsiteX69" fmla="*/ 742946 w 915155"/>
              <a:gd name="connsiteY69" fmla="*/ 247710 h 905420"/>
              <a:gd name="connsiteX70" fmla="*/ 780972 w 915155"/>
              <a:gd name="connsiteY70" fmla="*/ 282279 h 905420"/>
              <a:gd name="connsiteX71" fmla="*/ 780141 w 915155"/>
              <a:gd name="connsiteY71" fmla="*/ 283216 h 905420"/>
              <a:gd name="connsiteX72" fmla="*/ 631539 w 915155"/>
              <a:gd name="connsiteY72" fmla="*/ 247710 h 905420"/>
              <a:gd name="connsiteX73" fmla="*/ 692155 w 915155"/>
              <a:gd name="connsiteY73" fmla="*/ 247710 h 905420"/>
              <a:gd name="connsiteX74" fmla="*/ 640287 w 915155"/>
              <a:gd name="connsiteY74" fmla="*/ 305577 h 905420"/>
              <a:gd name="connsiteX75" fmla="*/ 596659 w 915155"/>
              <a:gd name="connsiteY75" fmla="*/ 351648 h 905420"/>
              <a:gd name="connsiteX76" fmla="*/ 563616 w 915155"/>
              <a:gd name="connsiteY76" fmla="*/ 320858 h 905420"/>
              <a:gd name="connsiteX77" fmla="*/ 607723 w 915155"/>
              <a:gd name="connsiteY77" fmla="*/ 274281 h 905420"/>
              <a:gd name="connsiteX78" fmla="*/ 366022 w 915155"/>
              <a:gd name="connsiteY78" fmla="*/ 247710 h 905420"/>
              <a:gd name="connsiteX79" fmla="*/ 398586 w 915155"/>
              <a:gd name="connsiteY79" fmla="*/ 247710 h 905420"/>
              <a:gd name="connsiteX80" fmla="*/ 398586 w 915155"/>
              <a:gd name="connsiteY80" fmla="*/ 429309 h 905420"/>
              <a:gd name="connsiteX81" fmla="*/ 270619 w 915155"/>
              <a:gd name="connsiteY81" fmla="*/ 429309 h 905420"/>
              <a:gd name="connsiteX82" fmla="*/ 305392 w 915155"/>
              <a:gd name="connsiteY82" fmla="*/ 398013 h 905420"/>
              <a:gd name="connsiteX83" fmla="*/ 366022 w 915155"/>
              <a:gd name="connsiteY83" fmla="*/ 398013 h 905420"/>
              <a:gd name="connsiteX84" fmla="*/ 141062 w 915155"/>
              <a:gd name="connsiteY84" fmla="*/ 247710 h 905420"/>
              <a:gd name="connsiteX85" fmla="*/ 209458 w 915155"/>
              <a:gd name="connsiteY85" fmla="*/ 247710 h 905420"/>
              <a:gd name="connsiteX86" fmla="*/ 135124 w 915155"/>
              <a:gd name="connsiteY86" fmla="*/ 312634 h 905420"/>
              <a:gd name="connsiteX87" fmla="*/ 185699 w 915155"/>
              <a:gd name="connsiteY87" fmla="*/ 367090 h 905420"/>
              <a:gd name="connsiteX88" fmla="*/ 234864 w 915155"/>
              <a:gd name="connsiteY88" fmla="*/ 429309 h 905420"/>
              <a:gd name="connsiteX89" fmla="*/ 62673 w 915155"/>
              <a:gd name="connsiteY89" fmla="*/ 429309 h 905420"/>
              <a:gd name="connsiteX90" fmla="*/ 62673 w 915155"/>
              <a:gd name="connsiteY90" fmla="*/ 538212 h 905420"/>
              <a:gd name="connsiteX91" fmla="*/ 30109 w 915155"/>
              <a:gd name="connsiteY91" fmla="*/ 538212 h 905420"/>
              <a:gd name="connsiteX92" fmla="*/ 30109 w 915155"/>
              <a:gd name="connsiteY92" fmla="*/ 398013 h 905420"/>
              <a:gd name="connsiteX93" fmla="*/ 202300 w 915155"/>
              <a:gd name="connsiteY93" fmla="*/ 398013 h 905420"/>
              <a:gd name="connsiteX94" fmla="*/ 153135 w 915155"/>
              <a:gd name="connsiteY94" fmla="*/ 335794 h 905420"/>
              <a:gd name="connsiteX95" fmla="*/ 102560 w 915155"/>
              <a:gd name="connsiteY95" fmla="*/ 281338 h 905420"/>
              <a:gd name="connsiteX96" fmla="*/ 519392 w 915155"/>
              <a:gd name="connsiteY96" fmla="*/ 216414 h 905420"/>
              <a:gd name="connsiteX97" fmla="*/ 659591 w 915155"/>
              <a:gd name="connsiteY97" fmla="*/ 216414 h 905420"/>
              <a:gd name="connsiteX98" fmla="*/ 631539 w 915155"/>
              <a:gd name="connsiteY98" fmla="*/ 247710 h 905420"/>
              <a:gd name="connsiteX99" fmla="*/ 551956 w 915155"/>
              <a:gd name="connsiteY99" fmla="*/ 247710 h 905420"/>
              <a:gd name="connsiteX100" fmla="*/ 551956 w 915155"/>
              <a:gd name="connsiteY100" fmla="*/ 398013 h 905420"/>
              <a:gd name="connsiteX101" fmla="*/ 519392 w 915155"/>
              <a:gd name="connsiteY101" fmla="*/ 398013 h 905420"/>
              <a:gd name="connsiteX102" fmla="*/ 225822 w 915155"/>
              <a:gd name="connsiteY102" fmla="*/ 216414 h 905420"/>
              <a:gd name="connsiteX103" fmla="*/ 366022 w 915155"/>
              <a:gd name="connsiteY103" fmla="*/ 216414 h 905420"/>
              <a:gd name="connsiteX104" fmla="*/ 366022 w 915155"/>
              <a:gd name="connsiteY104" fmla="*/ 247710 h 905420"/>
              <a:gd name="connsiteX105" fmla="*/ 258386 w 915155"/>
              <a:gd name="connsiteY105" fmla="*/ 247710 h 905420"/>
              <a:gd name="connsiteX106" fmla="*/ 312490 w 915155"/>
              <a:gd name="connsiteY106" fmla="*/ 303578 h 905420"/>
              <a:gd name="connsiteX107" fmla="*/ 355303 w 915155"/>
              <a:gd name="connsiteY107" fmla="*/ 353094 h 905420"/>
              <a:gd name="connsiteX108" fmla="*/ 305392 w 915155"/>
              <a:gd name="connsiteY108" fmla="*/ 398013 h 905420"/>
              <a:gd name="connsiteX109" fmla="*/ 238055 w 915155"/>
              <a:gd name="connsiteY109" fmla="*/ 398013 h 905420"/>
              <a:gd name="connsiteX110" fmla="*/ 322739 w 915155"/>
              <a:gd name="connsiteY110" fmla="*/ 321798 h 905420"/>
              <a:gd name="connsiteX111" fmla="*/ 279926 w 915155"/>
              <a:gd name="connsiteY111" fmla="*/ 272282 h 905420"/>
              <a:gd name="connsiteX112" fmla="*/ 225822 w 915155"/>
              <a:gd name="connsiteY112" fmla="*/ 216414 h 905420"/>
              <a:gd name="connsiteX113" fmla="*/ 89019 w 915155"/>
              <a:gd name="connsiteY113" fmla="*/ 216414 h 905420"/>
              <a:gd name="connsiteX114" fmla="*/ 176894 w 915155"/>
              <a:gd name="connsiteY114" fmla="*/ 216414 h 905420"/>
              <a:gd name="connsiteX115" fmla="*/ 141062 w 915155"/>
              <a:gd name="connsiteY115" fmla="*/ 247710 h 905420"/>
              <a:gd name="connsiteX116" fmla="*/ 89019 w 915155"/>
              <a:gd name="connsiteY116" fmla="*/ 247710 h 905420"/>
              <a:gd name="connsiteX117" fmla="*/ 828017 w 915155"/>
              <a:gd name="connsiteY117" fmla="*/ 107511 h 905420"/>
              <a:gd name="connsiteX118" fmla="*/ 860581 w 915155"/>
              <a:gd name="connsiteY118" fmla="*/ 107511 h 905420"/>
              <a:gd name="connsiteX119" fmla="*/ 860581 w 915155"/>
              <a:gd name="connsiteY119" fmla="*/ 247710 h 905420"/>
              <a:gd name="connsiteX120" fmla="*/ 742946 w 915155"/>
              <a:gd name="connsiteY120" fmla="*/ 247710 h 905420"/>
              <a:gd name="connsiteX121" fmla="*/ 708520 w 915155"/>
              <a:gd name="connsiteY121" fmla="*/ 216414 h 905420"/>
              <a:gd name="connsiteX122" fmla="*/ 828017 w 915155"/>
              <a:gd name="connsiteY122" fmla="*/ 216414 h 905420"/>
              <a:gd name="connsiteX123" fmla="*/ 551956 w 915155"/>
              <a:gd name="connsiteY123" fmla="*/ 76215 h 905420"/>
              <a:gd name="connsiteX124" fmla="*/ 828017 w 915155"/>
              <a:gd name="connsiteY124" fmla="*/ 76215 h 905420"/>
              <a:gd name="connsiteX125" fmla="*/ 828017 w 915155"/>
              <a:gd name="connsiteY125" fmla="*/ 107511 h 905420"/>
              <a:gd name="connsiteX126" fmla="*/ 551956 w 915155"/>
              <a:gd name="connsiteY126" fmla="*/ 107511 h 905420"/>
              <a:gd name="connsiteX127" fmla="*/ 519392 w 915155"/>
              <a:gd name="connsiteY127" fmla="*/ 34261 h 905420"/>
              <a:gd name="connsiteX128" fmla="*/ 551956 w 915155"/>
              <a:gd name="connsiteY128" fmla="*/ 35060 h 905420"/>
              <a:gd name="connsiteX129" fmla="*/ 551956 w 915155"/>
              <a:gd name="connsiteY129" fmla="*/ 76215 h 905420"/>
              <a:gd name="connsiteX130" fmla="*/ 519392 w 915155"/>
              <a:gd name="connsiteY130" fmla="*/ 76215 h 905420"/>
              <a:gd name="connsiteX131" fmla="*/ 366022 w 915155"/>
              <a:gd name="connsiteY131" fmla="*/ 0 h 905420"/>
              <a:gd name="connsiteX132" fmla="*/ 519392 w 915155"/>
              <a:gd name="connsiteY132" fmla="*/ 3763 h 905420"/>
              <a:gd name="connsiteX133" fmla="*/ 519392 w 915155"/>
              <a:gd name="connsiteY133" fmla="*/ 34261 h 905420"/>
              <a:gd name="connsiteX134" fmla="*/ 398586 w 915155"/>
              <a:gd name="connsiteY134" fmla="*/ 31296 h 905420"/>
              <a:gd name="connsiteX135" fmla="*/ 398586 w 915155"/>
              <a:gd name="connsiteY135" fmla="*/ 107511 h 905420"/>
              <a:gd name="connsiteX136" fmla="*/ 89019 w 915155"/>
              <a:gd name="connsiteY136" fmla="*/ 107511 h 905420"/>
              <a:gd name="connsiteX137" fmla="*/ 89019 w 915155"/>
              <a:gd name="connsiteY137" fmla="*/ 216414 h 905420"/>
              <a:gd name="connsiteX138" fmla="*/ 56455 w 915155"/>
              <a:gd name="connsiteY138" fmla="*/ 216414 h 905420"/>
              <a:gd name="connsiteX139" fmla="*/ 56455 w 915155"/>
              <a:gd name="connsiteY139" fmla="*/ 76215 h 905420"/>
              <a:gd name="connsiteX140" fmla="*/ 366022 w 915155"/>
              <a:gd name="connsiteY140" fmla="*/ 76215 h 90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915155" h="905420">
                <a:moveTo>
                  <a:pt x="398586" y="700297"/>
                </a:moveTo>
                <a:lnTo>
                  <a:pt x="398586" y="874124"/>
                </a:lnTo>
                <a:lnTo>
                  <a:pt x="366022" y="874124"/>
                </a:lnTo>
                <a:lnTo>
                  <a:pt x="366022" y="723403"/>
                </a:lnTo>
                <a:close/>
                <a:moveTo>
                  <a:pt x="519392" y="670884"/>
                </a:moveTo>
                <a:cubicBezTo>
                  <a:pt x="559617" y="704855"/>
                  <a:pt x="604312" y="736416"/>
                  <a:pt x="653475" y="765565"/>
                </a:cubicBezTo>
                <a:cubicBezTo>
                  <a:pt x="702639" y="794713"/>
                  <a:pt x="754860" y="820864"/>
                  <a:pt x="810140" y="844014"/>
                </a:cubicBezTo>
                <a:lnTo>
                  <a:pt x="875197" y="713054"/>
                </a:lnTo>
                <a:lnTo>
                  <a:pt x="915155" y="729467"/>
                </a:lnTo>
                <a:lnTo>
                  <a:pt x="842704" y="875310"/>
                </a:lnTo>
                <a:cubicBezTo>
                  <a:pt x="787424" y="852160"/>
                  <a:pt x="735203" y="826009"/>
                  <a:pt x="686039" y="796861"/>
                </a:cubicBezTo>
                <a:cubicBezTo>
                  <a:pt x="636876" y="767712"/>
                  <a:pt x="592181" y="736151"/>
                  <a:pt x="551956" y="702180"/>
                </a:cubicBezTo>
                <a:lnTo>
                  <a:pt x="551956" y="905420"/>
                </a:lnTo>
                <a:lnTo>
                  <a:pt x="398586" y="905420"/>
                </a:lnTo>
                <a:lnTo>
                  <a:pt x="398586" y="874124"/>
                </a:lnTo>
                <a:lnTo>
                  <a:pt x="519392" y="874124"/>
                </a:lnTo>
                <a:close/>
                <a:moveTo>
                  <a:pt x="366022" y="669001"/>
                </a:moveTo>
                <a:lnTo>
                  <a:pt x="366022" y="723403"/>
                </a:lnTo>
                <a:lnTo>
                  <a:pt x="264150" y="795685"/>
                </a:lnTo>
                <a:cubicBezTo>
                  <a:pt x="214692" y="825304"/>
                  <a:pt x="161647" y="852160"/>
                  <a:pt x="105015" y="876252"/>
                </a:cubicBezTo>
                <a:lnTo>
                  <a:pt x="86146" y="838023"/>
                </a:lnTo>
                <a:lnTo>
                  <a:pt x="231586" y="764389"/>
                </a:lnTo>
                <a:cubicBezTo>
                  <a:pt x="281043" y="734769"/>
                  <a:pt x="325855" y="702974"/>
                  <a:pt x="366022" y="669001"/>
                </a:cubicBezTo>
                <a:close/>
                <a:moveTo>
                  <a:pt x="602767" y="569508"/>
                </a:moveTo>
                <a:lnTo>
                  <a:pt x="614143" y="569508"/>
                </a:lnTo>
                <a:lnTo>
                  <a:pt x="636876" y="585700"/>
                </a:lnTo>
                <a:cubicBezTo>
                  <a:pt x="660498" y="600676"/>
                  <a:pt x="685516" y="614800"/>
                  <a:pt x="711930" y="628071"/>
                </a:cubicBezTo>
                <a:cubicBezTo>
                  <a:pt x="764760" y="654613"/>
                  <a:pt x="821648" y="677980"/>
                  <a:pt x="882591" y="698171"/>
                </a:cubicBezTo>
                <a:lnTo>
                  <a:pt x="875197" y="713054"/>
                </a:lnTo>
                <a:lnTo>
                  <a:pt x="744494" y="659367"/>
                </a:lnTo>
                <a:cubicBezTo>
                  <a:pt x="691665" y="632825"/>
                  <a:pt x="644422" y="602873"/>
                  <a:pt x="602767" y="569508"/>
                </a:cubicBezTo>
                <a:close/>
                <a:moveTo>
                  <a:pt x="268543" y="569508"/>
                </a:moveTo>
                <a:lnTo>
                  <a:pt x="345893" y="569508"/>
                </a:lnTo>
                <a:cubicBezTo>
                  <a:pt x="304199" y="602049"/>
                  <a:pt x="256798" y="631767"/>
                  <a:pt x="203695" y="658661"/>
                </a:cubicBezTo>
                <a:cubicBezTo>
                  <a:pt x="150592" y="685556"/>
                  <a:pt x="93548" y="709159"/>
                  <a:pt x="32564" y="729467"/>
                </a:cubicBezTo>
                <a:lnTo>
                  <a:pt x="86146" y="838023"/>
                </a:lnTo>
                <a:lnTo>
                  <a:pt x="72451" y="844956"/>
                </a:lnTo>
                <a:lnTo>
                  <a:pt x="0" y="698171"/>
                </a:lnTo>
                <a:cubicBezTo>
                  <a:pt x="60984" y="677863"/>
                  <a:pt x="118028" y="654260"/>
                  <a:pt x="171131" y="627365"/>
                </a:cubicBezTo>
                <a:cubicBezTo>
                  <a:pt x="197683" y="613918"/>
                  <a:pt x="222809" y="599765"/>
                  <a:pt x="246508" y="584906"/>
                </a:cubicBezTo>
                <a:close/>
                <a:moveTo>
                  <a:pt x="62673" y="538212"/>
                </a:moveTo>
                <a:lnTo>
                  <a:pt x="313329" y="538212"/>
                </a:lnTo>
                <a:lnTo>
                  <a:pt x="268543" y="569508"/>
                </a:lnTo>
                <a:lnTo>
                  <a:pt x="62673" y="569508"/>
                </a:lnTo>
                <a:close/>
                <a:moveTo>
                  <a:pt x="856246" y="429309"/>
                </a:moveTo>
                <a:lnTo>
                  <a:pt x="888810" y="429309"/>
                </a:lnTo>
                <a:lnTo>
                  <a:pt x="888810" y="569508"/>
                </a:lnTo>
                <a:lnTo>
                  <a:pt x="614143" y="569508"/>
                </a:lnTo>
                <a:lnTo>
                  <a:pt x="570203" y="538212"/>
                </a:lnTo>
                <a:lnTo>
                  <a:pt x="856246" y="538212"/>
                </a:lnTo>
                <a:close/>
                <a:moveTo>
                  <a:pt x="737826" y="398013"/>
                </a:moveTo>
                <a:lnTo>
                  <a:pt x="856246" y="398013"/>
                </a:lnTo>
                <a:lnTo>
                  <a:pt x="856246" y="429309"/>
                </a:lnTo>
                <a:lnTo>
                  <a:pt x="709092" y="429309"/>
                </a:lnTo>
                <a:close/>
                <a:moveTo>
                  <a:pt x="551956" y="398013"/>
                </a:moveTo>
                <a:lnTo>
                  <a:pt x="645395" y="398013"/>
                </a:lnTo>
                <a:lnTo>
                  <a:pt x="678982" y="429309"/>
                </a:lnTo>
                <a:lnTo>
                  <a:pt x="551956" y="429309"/>
                </a:lnTo>
                <a:close/>
                <a:moveTo>
                  <a:pt x="596659" y="351648"/>
                </a:moveTo>
                <a:lnTo>
                  <a:pt x="646418" y="398013"/>
                </a:lnTo>
                <a:lnTo>
                  <a:pt x="645395" y="398013"/>
                </a:lnTo>
                <a:lnTo>
                  <a:pt x="596180" y="352154"/>
                </a:lnTo>
                <a:close/>
                <a:moveTo>
                  <a:pt x="780141" y="283216"/>
                </a:moveTo>
                <a:lnTo>
                  <a:pt x="813536" y="313575"/>
                </a:lnTo>
                <a:cubicBezTo>
                  <a:pt x="801598" y="327865"/>
                  <a:pt x="785248" y="346331"/>
                  <a:pt x="764489" y="368972"/>
                </a:cubicBezTo>
                <a:lnTo>
                  <a:pt x="737826" y="398013"/>
                </a:lnTo>
                <a:lnTo>
                  <a:pt x="676528" y="398013"/>
                </a:lnTo>
                <a:cubicBezTo>
                  <a:pt x="692701" y="380430"/>
                  <a:pt x="711167" y="360318"/>
                  <a:pt x="731925" y="337676"/>
                </a:cubicBezTo>
                <a:close/>
                <a:moveTo>
                  <a:pt x="741084" y="247710"/>
                </a:moveTo>
                <a:lnTo>
                  <a:pt x="742946" y="247710"/>
                </a:lnTo>
                <a:lnTo>
                  <a:pt x="780972" y="282279"/>
                </a:lnTo>
                <a:lnTo>
                  <a:pt x="780141" y="283216"/>
                </a:lnTo>
                <a:close/>
                <a:moveTo>
                  <a:pt x="631539" y="247710"/>
                </a:moveTo>
                <a:lnTo>
                  <a:pt x="692155" y="247710"/>
                </a:lnTo>
                <a:cubicBezTo>
                  <a:pt x="675865" y="266411"/>
                  <a:pt x="658576" y="285700"/>
                  <a:pt x="640287" y="305577"/>
                </a:cubicBezTo>
                <a:lnTo>
                  <a:pt x="596659" y="351648"/>
                </a:lnTo>
                <a:lnTo>
                  <a:pt x="563616" y="320858"/>
                </a:lnTo>
                <a:cubicBezTo>
                  <a:pt x="574732" y="309684"/>
                  <a:pt x="589434" y="294158"/>
                  <a:pt x="607723" y="274281"/>
                </a:cubicBezTo>
                <a:close/>
                <a:moveTo>
                  <a:pt x="366022" y="247710"/>
                </a:moveTo>
                <a:lnTo>
                  <a:pt x="398586" y="247710"/>
                </a:lnTo>
                <a:lnTo>
                  <a:pt x="398586" y="429309"/>
                </a:lnTo>
                <a:lnTo>
                  <a:pt x="270619" y="429309"/>
                </a:lnTo>
                <a:lnTo>
                  <a:pt x="305392" y="398013"/>
                </a:lnTo>
                <a:lnTo>
                  <a:pt x="366022" y="398013"/>
                </a:lnTo>
                <a:close/>
                <a:moveTo>
                  <a:pt x="141062" y="247710"/>
                </a:moveTo>
                <a:lnTo>
                  <a:pt x="209458" y="247710"/>
                </a:lnTo>
                <a:lnTo>
                  <a:pt x="135124" y="312634"/>
                </a:lnTo>
                <a:cubicBezTo>
                  <a:pt x="150337" y="326728"/>
                  <a:pt x="167195" y="344880"/>
                  <a:pt x="185699" y="367090"/>
                </a:cubicBezTo>
                <a:cubicBezTo>
                  <a:pt x="204204" y="389300"/>
                  <a:pt x="220593" y="410041"/>
                  <a:pt x="234864" y="429309"/>
                </a:cubicBezTo>
                <a:lnTo>
                  <a:pt x="62673" y="429309"/>
                </a:lnTo>
                <a:lnTo>
                  <a:pt x="62673" y="538212"/>
                </a:lnTo>
                <a:lnTo>
                  <a:pt x="30109" y="538212"/>
                </a:lnTo>
                <a:lnTo>
                  <a:pt x="30109" y="398013"/>
                </a:lnTo>
                <a:lnTo>
                  <a:pt x="202300" y="398013"/>
                </a:lnTo>
                <a:cubicBezTo>
                  <a:pt x="188029" y="378745"/>
                  <a:pt x="171640" y="358004"/>
                  <a:pt x="153135" y="335794"/>
                </a:cubicBezTo>
                <a:cubicBezTo>
                  <a:pt x="134631" y="313584"/>
                  <a:pt x="117773" y="295432"/>
                  <a:pt x="102560" y="281338"/>
                </a:cubicBezTo>
                <a:close/>
                <a:moveTo>
                  <a:pt x="519392" y="216414"/>
                </a:moveTo>
                <a:lnTo>
                  <a:pt x="659591" y="216414"/>
                </a:lnTo>
                <a:lnTo>
                  <a:pt x="631539" y="247710"/>
                </a:lnTo>
                <a:lnTo>
                  <a:pt x="551956" y="247710"/>
                </a:lnTo>
                <a:lnTo>
                  <a:pt x="551956" y="398013"/>
                </a:lnTo>
                <a:lnTo>
                  <a:pt x="519392" y="398013"/>
                </a:lnTo>
                <a:close/>
                <a:moveTo>
                  <a:pt x="225822" y="216414"/>
                </a:moveTo>
                <a:lnTo>
                  <a:pt x="366022" y="216414"/>
                </a:lnTo>
                <a:lnTo>
                  <a:pt x="366022" y="247710"/>
                </a:lnTo>
                <a:lnTo>
                  <a:pt x="258386" y="247710"/>
                </a:lnTo>
                <a:cubicBezTo>
                  <a:pt x="277127" y="265686"/>
                  <a:pt x="295162" y="284308"/>
                  <a:pt x="312490" y="303578"/>
                </a:cubicBezTo>
                <a:cubicBezTo>
                  <a:pt x="329819" y="322847"/>
                  <a:pt x="344090" y="339352"/>
                  <a:pt x="355303" y="353094"/>
                </a:cubicBezTo>
                <a:lnTo>
                  <a:pt x="305392" y="398013"/>
                </a:lnTo>
                <a:lnTo>
                  <a:pt x="238055" y="398013"/>
                </a:lnTo>
                <a:lnTo>
                  <a:pt x="322739" y="321798"/>
                </a:lnTo>
                <a:cubicBezTo>
                  <a:pt x="311526" y="308056"/>
                  <a:pt x="297255" y="291551"/>
                  <a:pt x="279926" y="272282"/>
                </a:cubicBezTo>
                <a:cubicBezTo>
                  <a:pt x="262598" y="253012"/>
                  <a:pt x="244563" y="234390"/>
                  <a:pt x="225822" y="216414"/>
                </a:cubicBezTo>
                <a:close/>
                <a:moveTo>
                  <a:pt x="89019" y="216414"/>
                </a:moveTo>
                <a:lnTo>
                  <a:pt x="176894" y="216414"/>
                </a:lnTo>
                <a:lnTo>
                  <a:pt x="141062" y="247710"/>
                </a:lnTo>
                <a:lnTo>
                  <a:pt x="89019" y="247710"/>
                </a:lnTo>
                <a:close/>
                <a:moveTo>
                  <a:pt x="828017" y="107511"/>
                </a:moveTo>
                <a:lnTo>
                  <a:pt x="860581" y="107511"/>
                </a:lnTo>
                <a:lnTo>
                  <a:pt x="860581" y="247710"/>
                </a:lnTo>
                <a:lnTo>
                  <a:pt x="742946" y="247710"/>
                </a:lnTo>
                <a:lnTo>
                  <a:pt x="708520" y="216414"/>
                </a:lnTo>
                <a:lnTo>
                  <a:pt x="828017" y="216414"/>
                </a:lnTo>
                <a:close/>
                <a:moveTo>
                  <a:pt x="551956" y="76215"/>
                </a:moveTo>
                <a:lnTo>
                  <a:pt x="828017" y="76215"/>
                </a:lnTo>
                <a:lnTo>
                  <a:pt x="828017" y="107511"/>
                </a:lnTo>
                <a:lnTo>
                  <a:pt x="551956" y="107511"/>
                </a:lnTo>
                <a:close/>
                <a:moveTo>
                  <a:pt x="519392" y="34261"/>
                </a:moveTo>
                <a:lnTo>
                  <a:pt x="551956" y="35060"/>
                </a:lnTo>
                <a:lnTo>
                  <a:pt x="551956" y="76215"/>
                </a:lnTo>
                <a:lnTo>
                  <a:pt x="519392" y="76215"/>
                </a:lnTo>
                <a:close/>
                <a:moveTo>
                  <a:pt x="366022" y="0"/>
                </a:moveTo>
                <a:lnTo>
                  <a:pt x="519392" y="3763"/>
                </a:lnTo>
                <a:lnTo>
                  <a:pt x="519392" y="34261"/>
                </a:lnTo>
                <a:lnTo>
                  <a:pt x="398586" y="31296"/>
                </a:lnTo>
                <a:lnTo>
                  <a:pt x="398586" y="107511"/>
                </a:lnTo>
                <a:lnTo>
                  <a:pt x="89019" y="107511"/>
                </a:lnTo>
                <a:lnTo>
                  <a:pt x="89019" y="216414"/>
                </a:lnTo>
                <a:lnTo>
                  <a:pt x="56455" y="216414"/>
                </a:lnTo>
                <a:lnTo>
                  <a:pt x="56455" y="76215"/>
                </a:lnTo>
                <a:lnTo>
                  <a:pt x="366022" y="76215"/>
                </a:lnTo>
                <a:close/>
              </a:path>
            </a:pathLst>
          </a:custGeom>
          <a:gradFill flip="none" rotWithShape="1">
            <a:gsLst>
              <a:gs pos="0">
                <a:srgbClr val="03D4E3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88" name="文本框 587">
            <a:extLst>
              <a:ext uri="{FF2B5EF4-FFF2-40B4-BE49-F238E27FC236}">
                <a16:creationId xmlns:a16="http://schemas.microsoft.com/office/drawing/2014/main" id="{1CDE9567-C665-C26A-18BA-2844A6374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982" y="2447399"/>
            <a:ext cx="824947" cy="822142"/>
          </a:xfrm>
          <a:custGeom>
            <a:avLst/>
            <a:gdLst>
              <a:gd name="connsiteX0" fmla="*/ 528605 w 824947"/>
              <a:gd name="connsiteY0" fmla="*/ 701550 h 822142"/>
              <a:gd name="connsiteX1" fmla="*/ 560497 w 824947"/>
              <a:gd name="connsiteY1" fmla="*/ 792479 h 822142"/>
              <a:gd name="connsiteX2" fmla="*/ 634439 w 824947"/>
              <a:gd name="connsiteY2" fmla="*/ 784649 h 822142"/>
              <a:gd name="connsiteX3" fmla="*/ 674314 w 824947"/>
              <a:gd name="connsiteY3" fmla="*/ 779543 h 822142"/>
              <a:gd name="connsiteX4" fmla="*/ 704560 w 824947"/>
              <a:gd name="connsiteY4" fmla="*/ 772303 h 822142"/>
              <a:gd name="connsiteX5" fmla="*/ 668985 w 824947"/>
              <a:gd name="connsiteY5" fmla="*/ 801876 h 822142"/>
              <a:gd name="connsiteX6" fmla="*/ 598491 w 824947"/>
              <a:gd name="connsiteY6" fmla="*/ 814312 h 822142"/>
              <a:gd name="connsiteX7" fmla="*/ 524549 w 824947"/>
              <a:gd name="connsiteY7" fmla="*/ 822142 h 822142"/>
              <a:gd name="connsiteX8" fmla="*/ 483665 w 824947"/>
              <a:gd name="connsiteY8" fmla="*/ 705575 h 822142"/>
              <a:gd name="connsiteX9" fmla="*/ 578681 w 824947"/>
              <a:gd name="connsiteY9" fmla="*/ 670439 h 822142"/>
              <a:gd name="connsiteX10" fmla="*/ 572937 w 824947"/>
              <a:gd name="connsiteY10" fmla="*/ 690352 h 822142"/>
              <a:gd name="connsiteX11" fmla="*/ 541947 w 824947"/>
              <a:gd name="connsiteY11" fmla="*/ 700356 h 822142"/>
              <a:gd name="connsiteX12" fmla="*/ 528605 w 824947"/>
              <a:gd name="connsiteY12" fmla="*/ 701550 h 822142"/>
              <a:gd name="connsiteX13" fmla="*/ 519613 w 824947"/>
              <a:gd name="connsiteY13" fmla="*/ 675912 h 822142"/>
              <a:gd name="connsiteX14" fmla="*/ 577895 w 824947"/>
              <a:gd name="connsiteY14" fmla="*/ 670693 h 822142"/>
              <a:gd name="connsiteX15" fmla="*/ 716797 w 824947"/>
              <a:gd name="connsiteY15" fmla="*/ 652511 h 822142"/>
              <a:gd name="connsiteX16" fmla="*/ 752745 w 824947"/>
              <a:gd name="connsiteY16" fmla="*/ 652511 h 822142"/>
              <a:gd name="connsiteX17" fmla="*/ 752745 w 824947"/>
              <a:gd name="connsiteY17" fmla="*/ 673302 h 822142"/>
              <a:gd name="connsiteX18" fmla="*/ 741984 w 824947"/>
              <a:gd name="connsiteY18" fmla="*/ 741413 h 822142"/>
              <a:gd name="connsiteX19" fmla="*/ 704933 w 824947"/>
              <a:gd name="connsiteY19" fmla="*/ 772213 h 822142"/>
              <a:gd name="connsiteX20" fmla="*/ 704560 w 824947"/>
              <a:gd name="connsiteY20" fmla="*/ 772303 h 822142"/>
              <a:gd name="connsiteX21" fmla="*/ 706036 w 824947"/>
              <a:gd name="connsiteY21" fmla="*/ 771076 h 822142"/>
              <a:gd name="connsiteX22" fmla="*/ 716797 w 824947"/>
              <a:gd name="connsiteY22" fmla="*/ 702965 h 822142"/>
              <a:gd name="connsiteX23" fmla="*/ 206166 w 824947"/>
              <a:gd name="connsiteY23" fmla="*/ 652511 h 822142"/>
              <a:gd name="connsiteX24" fmla="*/ 242114 w 824947"/>
              <a:gd name="connsiteY24" fmla="*/ 652511 h 822142"/>
              <a:gd name="connsiteX25" fmla="*/ 242114 w 824947"/>
              <a:gd name="connsiteY25" fmla="*/ 784649 h 822142"/>
              <a:gd name="connsiteX26" fmla="*/ 206166 w 824947"/>
              <a:gd name="connsiteY26" fmla="*/ 784649 h 822142"/>
              <a:gd name="connsiteX27" fmla="*/ 752745 w 824947"/>
              <a:gd name="connsiteY27" fmla="*/ 622848 h 822142"/>
              <a:gd name="connsiteX28" fmla="*/ 788999 w 824947"/>
              <a:gd name="connsiteY28" fmla="*/ 622848 h 822142"/>
              <a:gd name="connsiteX29" fmla="*/ 788999 w 824947"/>
              <a:gd name="connsiteY29" fmla="*/ 652511 h 822142"/>
              <a:gd name="connsiteX30" fmla="*/ 752745 w 824947"/>
              <a:gd name="connsiteY30" fmla="*/ 652511 h 822142"/>
              <a:gd name="connsiteX31" fmla="*/ 242114 w 824947"/>
              <a:gd name="connsiteY31" fmla="*/ 622848 h 822142"/>
              <a:gd name="connsiteX32" fmla="*/ 617040 w 824947"/>
              <a:gd name="connsiteY32" fmla="*/ 622848 h 822142"/>
              <a:gd name="connsiteX33" fmla="*/ 617040 w 824947"/>
              <a:gd name="connsiteY33" fmla="*/ 632417 h 822142"/>
              <a:gd name="connsiteX34" fmla="*/ 608885 w 824947"/>
              <a:gd name="connsiteY34" fmla="*/ 660689 h 822142"/>
              <a:gd name="connsiteX35" fmla="*/ 578681 w 824947"/>
              <a:gd name="connsiteY35" fmla="*/ 670439 h 822142"/>
              <a:gd name="connsiteX36" fmla="*/ 581092 w 824947"/>
              <a:gd name="connsiteY36" fmla="*/ 662080 h 822142"/>
              <a:gd name="connsiteX37" fmla="*/ 581092 w 824947"/>
              <a:gd name="connsiteY37" fmla="*/ 652511 h 822142"/>
              <a:gd name="connsiteX38" fmla="*/ 242114 w 824947"/>
              <a:gd name="connsiteY38" fmla="*/ 652511 h 822142"/>
              <a:gd name="connsiteX39" fmla="*/ 0 w 824947"/>
              <a:gd name="connsiteY39" fmla="*/ 526376 h 822142"/>
              <a:gd name="connsiteX40" fmla="*/ 35948 w 824947"/>
              <a:gd name="connsiteY40" fmla="*/ 526376 h 822142"/>
              <a:gd name="connsiteX41" fmla="*/ 35948 w 824947"/>
              <a:gd name="connsiteY41" fmla="*/ 622848 h 822142"/>
              <a:gd name="connsiteX42" fmla="*/ 107279 w 824947"/>
              <a:gd name="connsiteY42" fmla="*/ 622848 h 822142"/>
              <a:gd name="connsiteX43" fmla="*/ 107279 w 824947"/>
              <a:gd name="connsiteY43" fmla="*/ 784649 h 822142"/>
              <a:gd name="connsiteX44" fmla="*/ 206166 w 824947"/>
              <a:gd name="connsiteY44" fmla="*/ 784649 h 822142"/>
              <a:gd name="connsiteX45" fmla="*/ 206166 w 824947"/>
              <a:gd name="connsiteY45" fmla="*/ 814312 h 822142"/>
              <a:gd name="connsiteX46" fmla="*/ 71331 w 824947"/>
              <a:gd name="connsiteY46" fmla="*/ 814312 h 822142"/>
              <a:gd name="connsiteX47" fmla="*/ 71331 w 824947"/>
              <a:gd name="connsiteY47" fmla="*/ 652511 h 822142"/>
              <a:gd name="connsiteX48" fmla="*/ 0 w 824947"/>
              <a:gd name="connsiteY48" fmla="*/ 652511 h 822142"/>
              <a:gd name="connsiteX49" fmla="*/ 35948 w 824947"/>
              <a:gd name="connsiteY49" fmla="*/ 496713 h 822142"/>
              <a:gd name="connsiteX50" fmla="*/ 71331 w 824947"/>
              <a:gd name="connsiteY50" fmla="*/ 496713 h 822142"/>
              <a:gd name="connsiteX51" fmla="*/ 71331 w 824947"/>
              <a:gd name="connsiteY51" fmla="*/ 526376 h 822142"/>
              <a:gd name="connsiteX52" fmla="*/ 35948 w 824947"/>
              <a:gd name="connsiteY52" fmla="*/ 526376 h 822142"/>
              <a:gd name="connsiteX53" fmla="*/ 462787 w 824947"/>
              <a:gd name="connsiteY53" fmla="*/ 477662 h 822142"/>
              <a:gd name="connsiteX54" fmla="*/ 498735 w 824947"/>
              <a:gd name="connsiteY54" fmla="*/ 477662 h 822142"/>
              <a:gd name="connsiteX55" fmla="*/ 498735 w 824947"/>
              <a:gd name="connsiteY55" fmla="*/ 496713 h 822142"/>
              <a:gd name="connsiteX56" fmla="*/ 581092 w 824947"/>
              <a:gd name="connsiteY56" fmla="*/ 496713 h 822142"/>
              <a:gd name="connsiteX57" fmla="*/ 581092 w 824947"/>
              <a:gd name="connsiteY57" fmla="*/ 526376 h 822142"/>
              <a:gd name="connsiteX58" fmla="*/ 462787 w 824947"/>
              <a:gd name="connsiteY58" fmla="*/ 526376 h 822142"/>
              <a:gd name="connsiteX59" fmla="*/ 206166 w 824947"/>
              <a:gd name="connsiteY59" fmla="*/ 477662 h 822142"/>
              <a:gd name="connsiteX60" fmla="*/ 242114 w 824947"/>
              <a:gd name="connsiteY60" fmla="*/ 477662 h 822142"/>
              <a:gd name="connsiteX61" fmla="*/ 242114 w 824947"/>
              <a:gd name="connsiteY61" fmla="*/ 496713 h 822142"/>
              <a:gd name="connsiteX62" fmla="*/ 325342 w 824947"/>
              <a:gd name="connsiteY62" fmla="*/ 496713 h 822142"/>
              <a:gd name="connsiteX63" fmla="*/ 325342 w 824947"/>
              <a:gd name="connsiteY63" fmla="*/ 526376 h 822142"/>
              <a:gd name="connsiteX64" fmla="*/ 206166 w 824947"/>
              <a:gd name="connsiteY64" fmla="*/ 526376 h 822142"/>
              <a:gd name="connsiteX65" fmla="*/ 498735 w 824947"/>
              <a:gd name="connsiteY65" fmla="*/ 447999 h 822142"/>
              <a:gd name="connsiteX66" fmla="*/ 617040 w 824947"/>
              <a:gd name="connsiteY66" fmla="*/ 447999 h 822142"/>
              <a:gd name="connsiteX67" fmla="*/ 617040 w 824947"/>
              <a:gd name="connsiteY67" fmla="*/ 496713 h 822142"/>
              <a:gd name="connsiteX68" fmla="*/ 581092 w 824947"/>
              <a:gd name="connsiteY68" fmla="*/ 496713 h 822142"/>
              <a:gd name="connsiteX69" fmla="*/ 581092 w 824947"/>
              <a:gd name="connsiteY69" fmla="*/ 477662 h 822142"/>
              <a:gd name="connsiteX70" fmla="*/ 498735 w 824947"/>
              <a:gd name="connsiteY70" fmla="*/ 477662 h 822142"/>
              <a:gd name="connsiteX71" fmla="*/ 242114 w 824947"/>
              <a:gd name="connsiteY71" fmla="*/ 447999 h 822142"/>
              <a:gd name="connsiteX72" fmla="*/ 361290 w 824947"/>
              <a:gd name="connsiteY72" fmla="*/ 447999 h 822142"/>
              <a:gd name="connsiteX73" fmla="*/ 361290 w 824947"/>
              <a:gd name="connsiteY73" fmla="*/ 496713 h 822142"/>
              <a:gd name="connsiteX74" fmla="*/ 325342 w 824947"/>
              <a:gd name="connsiteY74" fmla="*/ 496713 h 822142"/>
              <a:gd name="connsiteX75" fmla="*/ 325342 w 824947"/>
              <a:gd name="connsiteY75" fmla="*/ 477662 h 822142"/>
              <a:gd name="connsiteX76" fmla="*/ 242114 w 824947"/>
              <a:gd name="connsiteY76" fmla="*/ 477662 h 822142"/>
              <a:gd name="connsiteX77" fmla="*/ 462787 w 824947"/>
              <a:gd name="connsiteY77" fmla="*/ 324559 h 822142"/>
              <a:gd name="connsiteX78" fmla="*/ 498735 w 824947"/>
              <a:gd name="connsiteY78" fmla="*/ 324559 h 822142"/>
              <a:gd name="connsiteX79" fmla="*/ 498735 w 824947"/>
              <a:gd name="connsiteY79" fmla="*/ 343611 h 822142"/>
              <a:gd name="connsiteX80" fmla="*/ 581092 w 824947"/>
              <a:gd name="connsiteY80" fmla="*/ 343611 h 822142"/>
              <a:gd name="connsiteX81" fmla="*/ 581092 w 824947"/>
              <a:gd name="connsiteY81" fmla="*/ 373274 h 822142"/>
              <a:gd name="connsiteX82" fmla="*/ 462787 w 824947"/>
              <a:gd name="connsiteY82" fmla="*/ 373274 h 822142"/>
              <a:gd name="connsiteX83" fmla="*/ 206166 w 824947"/>
              <a:gd name="connsiteY83" fmla="*/ 324559 h 822142"/>
              <a:gd name="connsiteX84" fmla="*/ 242114 w 824947"/>
              <a:gd name="connsiteY84" fmla="*/ 324559 h 822142"/>
              <a:gd name="connsiteX85" fmla="*/ 242114 w 824947"/>
              <a:gd name="connsiteY85" fmla="*/ 343611 h 822142"/>
              <a:gd name="connsiteX86" fmla="*/ 325342 w 824947"/>
              <a:gd name="connsiteY86" fmla="*/ 343611 h 822142"/>
              <a:gd name="connsiteX87" fmla="*/ 325342 w 824947"/>
              <a:gd name="connsiteY87" fmla="*/ 373274 h 822142"/>
              <a:gd name="connsiteX88" fmla="*/ 206166 w 824947"/>
              <a:gd name="connsiteY88" fmla="*/ 373274 h 822142"/>
              <a:gd name="connsiteX89" fmla="*/ 498735 w 824947"/>
              <a:gd name="connsiteY89" fmla="*/ 294896 h 822142"/>
              <a:gd name="connsiteX90" fmla="*/ 617040 w 824947"/>
              <a:gd name="connsiteY90" fmla="*/ 294896 h 822142"/>
              <a:gd name="connsiteX91" fmla="*/ 617040 w 824947"/>
              <a:gd name="connsiteY91" fmla="*/ 343611 h 822142"/>
              <a:gd name="connsiteX92" fmla="*/ 581092 w 824947"/>
              <a:gd name="connsiteY92" fmla="*/ 343611 h 822142"/>
              <a:gd name="connsiteX93" fmla="*/ 581092 w 824947"/>
              <a:gd name="connsiteY93" fmla="*/ 324559 h 822142"/>
              <a:gd name="connsiteX94" fmla="*/ 498735 w 824947"/>
              <a:gd name="connsiteY94" fmla="*/ 324559 h 822142"/>
              <a:gd name="connsiteX95" fmla="*/ 242114 w 824947"/>
              <a:gd name="connsiteY95" fmla="*/ 294896 h 822142"/>
              <a:gd name="connsiteX96" fmla="*/ 361290 w 824947"/>
              <a:gd name="connsiteY96" fmla="*/ 294896 h 822142"/>
              <a:gd name="connsiteX97" fmla="*/ 361290 w 824947"/>
              <a:gd name="connsiteY97" fmla="*/ 343611 h 822142"/>
              <a:gd name="connsiteX98" fmla="*/ 325342 w 824947"/>
              <a:gd name="connsiteY98" fmla="*/ 343611 h 822142"/>
              <a:gd name="connsiteX99" fmla="*/ 325342 w 824947"/>
              <a:gd name="connsiteY99" fmla="*/ 324559 h 822142"/>
              <a:gd name="connsiteX100" fmla="*/ 242114 w 824947"/>
              <a:gd name="connsiteY100" fmla="*/ 324559 h 822142"/>
              <a:gd name="connsiteX101" fmla="*/ 71331 w 824947"/>
              <a:gd name="connsiteY101" fmla="*/ 203643 h 822142"/>
              <a:gd name="connsiteX102" fmla="*/ 107279 w 824947"/>
              <a:gd name="connsiteY102" fmla="*/ 203643 h 822142"/>
              <a:gd name="connsiteX103" fmla="*/ 107279 w 824947"/>
              <a:gd name="connsiteY103" fmla="*/ 496713 h 822142"/>
              <a:gd name="connsiteX104" fmla="*/ 71331 w 824947"/>
              <a:gd name="connsiteY104" fmla="*/ 496713 h 822142"/>
              <a:gd name="connsiteX105" fmla="*/ 107279 w 824947"/>
              <a:gd name="connsiteY105" fmla="*/ 173980 h 822142"/>
              <a:gd name="connsiteX106" fmla="*/ 325342 w 824947"/>
              <a:gd name="connsiteY106" fmla="*/ 173980 h 822142"/>
              <a:gd name="connsiteX107" fmla="*/ 325342 w 824947"/>
              <a:gd name="connsiteY107" fmla="*/ 203643 h 822142"/>
              <a:gd name="connsiteX108" fmla="*/ 107279 w 824947"/>
              <a:gd name="connsiteY108" fmla="*/ 203643 h 822142"/>
              <a:gd name="connsiteX109" fmla="*/ 462787 w 824947"/>
              <a:gd name="connsiteY109" fmla="*/ 156668 h 822142"/>
              <a:gd name="connsiteX110" fmla="*/ 498735 w 824947"/>
              <a:gd name="connsiteY110" fmla="*/ 156668 h 822142"/>
              <a:gd name="connsiteX111" fmla="*/ 498735 w 824947"/>
              <a:gd name="connsiteY111" fmla="*/ 173980 h 822142"/>
              <a:gd name="connsiteX112" fmla="*/ 752745 w 824947"/>
              <a:gd name="connsiteY112" fmla="*/ 173980 h 822142"/>
              <a:gd name="connsiteX113" fmla="*/ 752745 w 824947"/>
              <a:gd name="connsiteY113" fmla="*/ 496713 h 822142"/>
              <a:gd name="connsiteX114" fmla="*/ 824947 w 824947"/>
              <a:gd name="connsiteY114" fmla="*/ 496713 h 822142"/>
              <a:gd name="connsiteX115" fmla="*/ 824947 w 824947"/>
              <a:gd name="connsiteY115" fmla="*/ 622848 h 822142"/>
              <a:gd name="connsiteX116" fmla="*/ 788999 w 824947"/>
              <a:gd name="connsiteY116" fmla="*/ 622848 h 822142"/>
              <a:gd name="connsiteX117" fmla="*/ 788999 w 824947"/>
              <a:gd name="connsiteY117" fmla="*/ 526376 h 822142"/>
              <a:gd name="connsiteX118" fmla="*/ 716797 w 824947"/>
              <a:gd name="connsiteY118" fmla="*/ 526376 h 822142"/>
              <a:gd name="connsiteX119" fmla="*/ 716797 w 824947"/>
              <a:gd name="connsiteY119" fmla="*/ 203643 h 822142"/>
              <a:gd name="connsiteX120" fmla="*/ 462787 w 824947"/>
              <a:gd name="connsiteY120" fmla="*/ 203643 h 822142"/>
              <a:gd name="connsiteX121" fmla="*/ 498735 w 824947"/>
              <a:gd name="connsiteY121" fmla="*/ 127005 h 822142"/>
              <a:gd name="connsiteX122" fmla="*/ 762902 w 824947"/>
              <a:gd name="connsiteY122" fmla="*/ 127005 h 822142"/>
              <a:gd name="connsiteX123" fmla="*/ 762902 w 824947"/>
              <a:gd name="connsiteY123" fmla="*/ 156668 h 822142"/>
              <a:gd name="connsiteX124" fmla="*/ 498735 w 824947"/>
              <a:gd name="connsiteY124" fmla="*/ 156668 h 822142"/>
              <a:gd name="connsiteX125" fmla="*/ 27837 w 824947"/>
              <a:gd name="connsiteY125" fmla="*/ 29663 h 822142"/>
              <a:gd name="connsiteX126" fmla="*/ 63785 w 824947"/>
              <a:gd name="connsiteY126" fmla="*/ 29663 h 822142"/>
              <a:gd name="connsiteX127" fmla="*/ 63785 w 824947"/>
              <a:gd name="connsiteY127" fmla="*/ 127005 h 822142"/>
              <a:gd name="connsiteX128" fmla="*/ 361290 w 824947"/>
              <a:gd name="connsiteY128" fmla="*/ 127005 h 822142"/>
              <a:gd name="connsiteX129" fmla="*/ 361290 w 824947"/>
              <a:gd name="connsiteY129" fmla="*/ 173980 h 822142"/>
              <a:gd name="connsiteX130" fmla="*/ 325342 w 824947"/>
              <a:gd name="connsiteY130" fmla="*/ 173980 h 822142"/>
              <a:gd name="connsiteX131" fmla="*/ 325342 w 824947"/>
              <a:gd name="connsiteY131" fmla="*/ 156668 h 822142"/>
              <a:gd name="connsiteX132" fmla="*/ 27837 w 824947"/>
              <a:gd name="connsiteY132" fmla="*/ 156668 h 822142"/>
              <a:gd name="connsiteX133" fmla="*/ 63785 w 824947"/>
              <a:gd name="connsiteY133" fmla="*/ 0 h 822142"/>
              <a:gd name="connsiteX134" fmla="*/ 798850 w 824947"/>
              <a:gd name="connsiteY134" fmla="*/ 0 h 822142"/>
              <a:gd name="connsiteX135" fmla="*/ 798850 w 824947"/>
              <a:gd name="connsiteY135" fmla="*/ 127005 h 822142"/>
              <a:gd name="connsiteX136" fmla="*/ 762902 w 824947"/>
              <a:gd name="connsiteY136" fmla="*/ 127005 h 822142"/>
              <a:gd name="connsiteX137" fmla="*/ 762902 w 824947"/>
              <a:gd name="connsiteY137" fmla="*/ 29663 h 822142"/>
              <a:gd name="connsiteX138" fmla="*/ 63785 w 824947"/>
              <a:gd name="connsiteY138" fmla="*/ 29663 h 82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824947" h="822142">
                <a:moveTo>
                  <a:pt x="528605" y="701550"/>
                </a:moveTo>
                <a:lnTo>
                  <a:pt x="560497" y="792479"/>
                </a:lnTo>
                <a:lnTo>
                  <a:pt x="634439" y="784649"/>
                </a:lnTo>
                <a:cubicBezTo>
                  <a:pt x="649273" y="783318"/>
                  <a:pt x="662565" y="781616"/>
                  <a:pt x="674314" y="779543"/>
                </a:cubicBezTo>
                <a:lnTo>
                  <a:pt x="704560" y="772303"/>
                </a:lnTo>
                <a:lnTo>
                  <a:pt x="668985" y="801876"/>
                </a:lnTo>
                <a:cubicBezTo>
                  <a:pt x="651657" y="807504"/>
                  <a:pt x="628159" y="811650"/>
                  <a:pt x="598491" y="814312"/>
                </a:cubicBezTo>
                <a:lnTo>
                  <a:pt x="524549" y="822142"/>
                </a:lnTo>
                <a:lnTo>
                  <a:pt x="483665" y="705575"/>
                </a:lnTo>
                <a:close/>
                <a:moveTo>
                  <a:pt x="578681" y="670439"/>
                </a:moveTo>
                <a:lnTo>
                  <a:pt x="572937" y="690352"/>
                </a:lnTo>
                <a:cubicBezTo>
                  <a:pt x="567229" y="695970"/>
                  <a:pt x="556898" y="699305"/>
                  <a:pt x="541947" y="700356"/>
                </a:cubicBezTo>
                <a:lnTo>
                  <a:pt x="528605" y="701550"/>
                </a:lnTo>
                <a:lnTo>
                  <a:pt x="519613" y="675912"/>
                </a:lnTo>
                <a:lnTo>
                  <a:pt x="577895" y="670693"/>
                </a:lnTo>
                <a:close/>
                <a:moveTo>
                  <a:pt x="716797" y="652511"/>
                </a:moveTo>
                <a:lnTo>
                  <a:pt x="752745" y="652511"/>
                </a:lnTo>
                <a:lnTo>
                  <a:pt x="752745" y="673302"/>
                </a:lnTo>
                <a:cubicBezTo>
                  <a:pt x="752944" y="703802"/>
                  <a:pt x="749357" y="726506"/>
                  <a:pt x="741984" y="741413"/>
                </a:cubicBezTo>
                <a:cubicBezTo>
                  <a:pt x="734612" y="756318"/>
                  <a:pt x="722261" y="766586"/>
                  <a:pt x="704933" y="772213"/>
                </a:cubicBezTo>
                <a:lnTo>
                  <a:pt x="704560" y="772303"/>
                </a:lnTo>
                <a:lnTo>
                  <a:pt x="706036" y="771076"/>
                </a:lnTo>
                <a:cubicBezTo>
                  <a:pt x="713409" y="756169"/>
                  <a:pt x="716996" y="733465"/>
                  <a:pt x="716797" y="702965"/>
                </a:cubicBezTo>
                <a:close/>
                <a:moveTo>
                  <a:pt x="206166" y="652511"/>
                </a:moveTo>
                <a:lnTo>
                  <a:pt x="242114" y="652511"/>
                </a:lnTo>
                <a:lnTo>
                  <a:pt x="242114" y="784649"/>
                </a:lnTo>
                <a:lnTo>
                  <a:pt x="206166" y="784649"/>
                </a:lnTo>
                <a:close/>
                <a:moveTo>
                  <a:pt x="752745" y="622848"/>
                </a:moveTo>
                <a:lnTo>
                  <a:pt x="788999" y="622848"/>
                </a:lnTo>
                <a:lnTo>
                  <a:pt x="788999" y="652511"/>
                </a:lnTo>
                <a:lnTo>
                  <a:pt x="752745" y="652511"/>
                </a:lnTo>
                <a:close/>
                <a:moveTo>
                  <a:pt x="242114" y="622848"/>
                </a:moveTo>
                <a:lnTo>
                  <a:pt x="617040" y="622848"/>
                </a:lnTo>
                <a:lnTo>
                  <a:pt x="617040" y="632417"/>
                </a:lnTo>
                <a:cubicBezTo>
                  <a:pt x="617313" y="645647"/>
                  <a:pt x="614594" y="655070"/>
                  <a:pt x="608885" y="660689"/>
                </a:cubicBezTo>
                <a:lnTo>
                  <a:pt x="578681" y="670439"/>
                </a:lnTo>
                <a:lnTo>
                  <a:pt x="581092" y="662080"/>
                </a:lnTo>
                <a:lnTo>
                  <a:pt x="581092" y="652511"/>
                </a:lnTo>
                <a:lnTo>
                  <a:pt x="242114" y="652511"/>
                </a:lnTo>
                <a:close/>
                <a:moveTo>
                  <a:pt x="0" y="526376"/>
                </a:moveTo>
                <a:lnTo>
                  <a:pt x="35948" y="526376"/>
                </a:lnTo>
                <a:lnTo>
                  <a:pt x="35948" y="622848"/>
                </a:lnTo>
                <a:lnTo>
                  <a:pt x="107279" y="622848"/>
                </a:lnTo>
                <a:lnTo>
                  <a:pt x="107279" y="784649"/>
                </a:lnTo>
                <a:lnTo>
                  <a:pt x="206166" y="784649"/>
                </a:lnTo>
                <a:lnTo>
                  <a:pt x="206166" y="814312"/>
                </a:lnTo>
                <a:lnTo>
                  <a:pt x="71331" y="814312"/>
                </a:lnTo>
                <a:lnTo>
                  <a:pt x="71331" y="652511"/>
                </a:lnTo>
                <a:lnTo>
                  <a:pt x="0" y="652511"/>
                </a:lnTo>
                <a:close/>
                <a:moveTo>
                  <a:pt x="35948" y="496713"/>
                </a:moveTo>
                <a:lnTo>
                  <a:pt x="71331" y="496713"/>
                </a:lnTo>
                <a:lnTo>
                  <a:pt x="71331" y="526376"/>
                </a:lnTo>
                <a:lnTo>
                  <a:pt x="35948" y="526376"/>
                </a:lnTo>
                <a:close/>
                <a:moveTo>
                  <a:pt x="462787" y="477662"/>
                </a:moveTo>
                <a:lnTo>
                  <a:pt x="498735" y="477662"/>
                </a:lnTo>
                <a:lnTo>
                  <a:pt x="498735" y="496713"/>
                </a:lnTo>
                <a:lnTo>
                  <a:pt x="581092" y="496713"/>
                </a:lnTo>
                <a:lnTo>
                  <a:pt x="581092" y="526376"/>
                </a:lnTo>
                <a:lnTo>
                  <a:pt x="462787" y="526376"/>
                </a:lnTo>
                <a:close/>
                <a:moveTo>
                  <a:pt x="206166" y="477662"/>
                </a:moveTo>
                <a:lnTo>
                  <a:pt x="242114" y="477662"/>
                </a:lnTo>
                <a:lnTo>
                  <a:pt x="242114" y="496713"/>
                </a:lnTo>
                <a:lnTo>
                  <a:pt x="325342" y="496713"/>
                </a:lnTo>
                <a:lnTo>
                  <a:pt x="325342" y="526376"/>
                </a:lnTo>
                <a:lnTo>
                  <a:pt x="206166" y="526376"/>
                </a:lnTo>
                <a:close/>
                <a:moveTo>
                  <a:pt x="498735" y="447999"/>
                </a:moveTo>
                <a:lnTo>
                  <a:pt x="617040" y="447999"/>
                </a:lnTo>
                <a:lnTo>
                  <a:pt x="617040" y="496713"/>
                </a:lnTo>
                <a:lnTo>
                  <a:pt x="581092" y="496713"/>
                </a:lnTo>
                <a:lnTo>
                  <a:pt x="581092" y="477662"/>
                </a:lnTo>
                <a:lnTo>
                  <a:pt x="498735" y="477662"/>
                </a:lnTo>
                <a:close/>
                <a:moveTo>
                  <a:pt x="242114" y="447999"/>
                </a:moveTo>
                <a:lnTo>
                  <a:pt x="361290" y="447999"/>
                </a:lnTo>
                <a:lnTo>
                  <a:pt x="361290" y="496713"/>
                </a:lnTo>
                <a:lnTo>
                  <a:pt x="325342" y="496713"/>
                </a:lnTo>
                <a:lnTo>
                  <a:pt x="325342" y="477662"/>
                </a:lnTo>
                <a:lnTo>
                  <a:pt x="242114" y="477662"/>
                </a:lnTo>
                <a:close/>
                <a:moveTo>
                  <a:pt x="462787" y="324559"/>
                </a:moveTo>
                <a:lnTo>
                  <a:pt x="498735" y="324559"/>
                </a:lnTo>
                <a:lnTo>
                  <a:pt x="498735" y="343611"/>
                </a:lnTo>
                <a:lnTo>
                  <a:pt x="581092" y="343611"/>
                </a:lnTo>
                <a:lnTo>
                  <a:pt x="581092" y="373274"/>
                </a:lnTo>
                <a:lnTo>
                  <a:pt x="462787" y="373274"/>
                </a:lnTo>
                <a:close/>
                <a:moveTo>
                  <a:pt x="206166" y="324559"/>
                </a:moveTo>
                <a:lnTo>
                  <a:pt x="242114" y="324559"/>
                </a:lnTo>
                <a:lnTo>
                  <a:pt x="242114" y="343611"/>
                </a:lnTo>
                <a:lnTo>
                  <a:pt x="325342" y="343611"/>
                </a:lnTo>
                <a:lnTo>
                  <a:pt x="325342" y="373274"/>
                </a:lnTo>
                <a:lnTo>
                  <a:pt x="206166" y="373274"/>
                </a:lnTo>
                <a:close/>
                <a:moveTo>
                  <a:pt x="498735" y="294896"/>
                </a:moveTo>
                <a:lnTo>
                  <a:pt x="617040" y="294896"/>
                </a:lnTo>
                <a:lnTo>
                  <a:pt x="617040" y="343611"/>
                </a:lnTo>
                <a:lnTo>
                  <a:pt x="581092" y="343611"/>
                </a:lnTo>
                <a:lnTo>
                  <a:pt x="581092" y="324559"/>
                </a:lnTo>
                <a:lnTo>
                  <a:pt x="498735" y="324559"/>
                </a:lnTo>
                <a:close/>
                <a:moveTo>
                  <a:pt x="242114" y="294896"/>
                </a:moveTo>
                <a:lnTo>
                  <a:pt x="361290" y="294896"/>
                </a:lnTo>
                <a:lnTo>
                  <a:pt x="361290" y="343611"/>
                </a:lnTo>
                <a:lnTo>
                  <a:pt x="325342" y="343611"/>
                </a:lnTo>
                <a:lnTo>
                  <a:pt x="325342" y="324559"/>
                </a:lnTo>
                <a:lnTo>
                  <a:pt x="242114" y="324559"/>
                </a:lnTo>
                <a:close/>
                <a:moveTo>
                  <a:pt x="71331" y="203643"/>
                </a:moveTo>
                <a:lnTo>
                  <a:pt x="107279" y="203643"/>
                </a:lnTo>
                <a:lnTo>
                  <a:pt x="107279" y="496713"/>
                </a:lnTo>
                <a:lnTo>
                  <a:pt x="71331" y="496713"/>
                </a:lnTo>
                <a:close/>
                <a:moveTo>
                  <a:pt x="107279" y="173980"/>
                </a:moveTo>
                <a:lnTo>
                  <a:pt x="325342" y="173980"/>
                </a:lnTo>
                <a:lnTo>
                  <a:pt x="325342" y="203643"/>
                </a:lnTo>
                <a:lnTo>
                  <a:pt x="107279" y="203643"/>
                </a:lnTo>
                <a:close/>
                <a:moveTo>
                  <a:pt x="462787" y="156668"/>
                </a:moveTo>
                <a:lnTo>
                  <a:pt x="498735" y="156668"/>
                </a:lnTo>
                <a:lnTo>
                  <a:pt x="498735" y="173980"/>
                </a:lnTo>
                <a:lnTo>
                  <a:pt x="752745" y="173980"/>
                </a:lnTo>
                <a:lnTo>
                  <a:pt x="752745" y="496713"/>
                </a:lnTo>
                <a:lnTo>
                  <a:pt x="824947" y="496713"/>
                </a:lnTo>
                <a:lnTo>
                  <a:pt x="824947" y="622848"/>
                </a:lnTo>
                <a:lnTo>
                  <a:pt x="788999" y="622848"/>
                </a:lnTo>
                <a:lnTo>
                  <a:pt x="788999" y="526376"/>
                </a:lnTo>
                <a:lnTo>
                  <a:pt x="716797" y="526376"/>
                </a:lnTo>
                <a:lnTo>
                  <a:pt x="716797" y="203643"/>
                </a:lnTo>
                <a:lnTo>
                  <a:pt x="462787" y="203643"/>
                </a:lnTo>
                <a:close/>
                <a:moveTo>
                  <a:pt x="498735" y="127005"/>
                </a:moveTo>
                <a:lnTo>
                  <a:pt x="762902" y="127005"/>
                </a:lnTo>
                <a:lnTo>
                  <a:pt x="762902" y="156668"/>
                </a:lnTo>
                <a:lnTo>
                  <a:pt x="498735" y="156668"/>
                </a:lnTo>
                <a:close/>
                <a:moveTo>
                  <a:pt x="27837" y="29663"/>
                </a:moveTo>
                <a:lnTo>
                  <a:pt x="63785" y="29663"/>
                </a:lnTo>
                <a:lnTo>
                  <a:pt x="63785" y="127005"/>
                </a:lnTo>
                <a:lnTo>
                  <a:pt x="361290" y="127005"/>
                </a:lnTo>
                <a:lnTo>
                  <a:pt x="361290" y="173980"/>
                </a:lnTo>
                <a:lnTo>
                  <a:pt x="325342" y="173980"/>
                </a:lnTo>
                <a:lnTo>
                  <a:pt x="325342" y="156668"/>
                </a:lnTo>
                <a:lnTo>
                  <a:pt x="27837" y="156668"/>
                </a:lnTo>
                <a:close/>
                <a:moveTo>
                  <a:pt x="63785" y="0"/>
                </a:moveTo>
                <a:lnTo>
                  <a:pt x="798850" y="0"/>
                </a:lnTo>
                <a:lnTo>
                  <a:pt x="798850" y="127005"/>
                </a:lnTo>
                <a:lnTo>
                  <a:pt x="762902" y="127005"/>
                </a:lnTo>
                <a:lnTo>
                  <a:pt x="762902" y="29663"/>
                </a:lnTo>
                <a:lnTo>
                  <a:pt x="63785" y="29663"/>
                </a:lnTo>
                <a:close/>
              </a:path>
            </a:pathLst>
          </a:custGeom>
          <a:gradFill flip="none" rotWithShape="1">
            <a:gsLst>
              <a:gs pos="100000">
                <a:srgbClr val="03D4E3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91" name="文本框 590">
            <a:extLst>
              <a:ext uri="{FF2B5EF4-FFF2-40B4-BE49-F238E27FC236}">
                <a16:creationId xmlns:a16="http://schemas.microsoft.com/office/drawing/2014/main" id="{FA4C07DC-1835-8CD0-9BB4-4D447AB68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4" y="2156085"/>
            <a:ext cx="1055586" cy="1138934"/>
          </a:xfrm>
          <a:custGeom>
            <a:avLst/>
            <a:gdLst>
              <a:gd name="connsiteX0" fmla="*/ 818252 w 1055586"/>
              <a:gd name="connsiteY0" fmla="*/ 653734 h 1138934"/>
              <a:gd name="connsiteX1" fmla="*/ 863904 w 1055586"/>
              <a:gd name="connsiteY1" fmla="*/ 654875 h 1138934"/>
              <a:gd name="connsiteX2" fmla="*/ 863904 w 1055586"/>
              <a:gd name="connsiteY2" fmla="*/ 896124 h 1138934"/>
              <a:gd name="connsiteX3" fmla="*/ 818252 w 1055586"/>
              <a:gd name="connsiteY3" fmla="*/ 896124 h 1138934"/>
              <a:gd name="connsiteX4" fmla="*/ 0 w 1055586"/>
              <a:gd name="connsiteY4" fmla="*/ 652537 h 1138934"/>
              <a:gd name="connsiteX5" fmla="*/ 45651 w 1055586"/>
              <a:gd name="connsiteY5" fmla="*/ 653678 h 1138934"/>
              <a:gd name="connsiteX6" fmla="*/ 45651 w 1055586"/>
              <a:gd name="connsiteY6" fmla="*/ 1093798 h 1138934"/>
              <a:gd name="connsiteX7" fmla="*/ 1009935 w 1055586"/>
              <a:gd name="connsiteY7" fmla="*/ 1093798 h 1138934"/>
              <a:gd name="connsiteX8" fmla="*/ 1009935 w 1055586"/>
              <a:gd name="connsiteY8" fmla="*/ 1138934 h 1138934"/>
              <a:gd name="connsiteX9" fmla="*/ 0 w 1055586"/>
              <a:gd name="connsiteY9" fmla="*/ 1138934 h 1138934"/>
              <a:gd name="connsiteX10" fmla="*/ 863904 w 1055586"/>
              <a:gd name="connsiteY10" fmla="*/ 608598 h 1138934"/>
              <a:gd name="connsiteX11" fmla="*/ 1055586 w 1055586"/>
              <a:gd name="connsiteY11" fmla="*/ 613390 h 1138934"/>
              <a:gd name="connsiteX12" fmla="*/ 1055586 w 1055586"/>
              <a:gd name="connsiteY12" fmla="*/ 1093798 h 1138934"/>
              <a:gd name="connsiteX13" fmla="*/ 1009935 w 1055586"/>
              <a:gd name="connsiteY13" fmla="*/ 1093798 h 1138934"/>
              <a:gd name="connsiteX14" fmla="*/ 1009935 w 1055586"/>
              <a:gd name="connsiteY14" fmla="*/ 658526 h 1138934"/>
              <a:gd name="connsiteX15" fmla="*/ 863904 w 1055586"/>
              <a:gd name="connsiteY15" fmla="*/ 654875 h 1138934"/>
              <a:gd name="connsiteX16" fmla="*/ 45651 w 1055586"/>
              <a:gd name="connsiteY16" fmla="*/ 607401 h 1138934"/>
              <a:gd name="connsiteX17" fmla="*/ 237335 w 1055586"/>
              <a:gd name="connsiteY17" fmla="*/ 612192 h 1138934"/>
              <a:gd name="connsiteX18" fmla="*/ 237335 w 1055586"/>
              <a:gd name="connsiteY18" fmla="*/ 896124 h 1138934"/>
              <a:gd name="connsiteX19" fmla="*/ 403734 w 1055586"/>
              <a:gd name="connsiteY19" fmla="*/ 896124 h 1138934"/>
              <a:gd name="connsiteX20" fmla="*/ 403734 w 1055586"/>
              <a:gd name="connsiteY20" fmla="*/ 941260 h 1138934"/>
              <a:gd name="connsiteX21" fmla="*/ 191684 w 1055586"/>
              <a:gd name="connsiteY21" fmla="*/ 941260 h 1138934"/>
              <a:gd name="connsiteX22" fmla="*/ 191684 w 1055586"/>
              <a:gd name="connsiteY22" fmla="*/ 657328 h 1138934"/>
              <a:gd name="connsiteX23" fmla="*/ 45651 w 1055586"/>
              <a:gd name="connsiteY23" fmla="*/ 653678 h 1138934"/>
              <a:gd name="connsiteX24" fmla="*/ 606201 w 1055586"/>
              <a:gd name="connsiteY24" fmla="*/ 578259 h 1138934"/>
              <a:gd name="connsiteX25" fmla="*/ 651852 w 1055586"/>
              <a:gd name="connsiteY25" fmla="*/ 578571 h 1138934"/>
              <a:gd name="connsiteX26" fmla="*/ 651852 w 1055586"/>
              <a:gd name="connsiteY26" fmla="*/ 896124 h 1138934"/>
              <a:gd name="connsiteX27" fmla="*/ 818252 w 1055586"/>
              <a:gd name="connsiteY27" fmla="*/ 896124 h 1138934"/>
              <a:gd name="connsiteX28" fmla="*/ 818252 w 1055586"/>
              <a:gd name="connsiteY28" fmla="*/ 941260 h 1138934"/>
              <a:gd name="connsiteX29" fmla="*/ 606201 w 1055586"/>
              <a:gd name="connsiteY29" fmla="*/ 941260 h 1138934"/>
              <a:gd name="connsiteX30" fmla="*/ 651852 w 1055586"/>
              <a:gd name="connsiteY30" fmla="*/ 533123 h 1138934"/>
              <a:gd name="connsiteX31" fmla="*/ 956024 w 1055586"/>
              <a:gd name="connsiteY31" fmla="*/ 535206 h 1138934"/>
              <a:gd name="connsiteX32" fmla="*/ 956024 w 1055586"/>
              <a:gd name="connsiteY32" fmla="*/ 580654 h 1138934"/>
              <a:gd name="connsiteX33" fmla="*/ 651852 w 1055586"/>
              <a:gd name="connsiteY33" fmla="*/ 578571 h 1138934"/>
              <a:gd name="connsiteX34" fmla="*/ 765540 w 1055586"/>
              <a:gd name="connsiteY34" fmla="*/ 136186 h 1138934"/>
              <a:gd name="connsiteX35" fmla="*/ 811190 w 1055586"/>
              <a:gd name="connsiteY35" fmla="*/ 137335 h 1138934"/>
              <a:gd name="connsiteX36" fmla="*/ 811190 w 1055586"/>
              <a:gd name="connsiteY36" fmla="*/ 331853 h 1138934"/>
              <a:gd name="connsiteX37" fmla="*/ 765540 w 1055586"/>
              <a:gd name="connsiteY37" fmla="*/ 332197 h 1138934"/>
              <a:gd name="connsiteX38" fmla="*/ 52713 w 1055586"/>
              <a:gd name="connsiteY38" fmla="*/ 134989 h 1138934"/>
              <a:gd name="connsiteX39" fmla="*/ 98364 w 1055586"/>
              <a:gd name="connsiteY39" fmla="*/ 136130 h 1138934"/>
              <a:gd name="connsiteX40" fmla="*/ 98364 w 1055586"/>
              <a:gd name="connsiteY40" fmla="*/ 530726 h 1138934"/>
              <a:gd name="connsiteX41" fmla="*/ 449385 w 1055586"/>
              <a:gd name="connsiteY41" fmla="*/ 533123 h 1138934"/>
              <a:gd name="connsiteX42" fmla="*/ 449385 w 1055586"/>
              <a:gd name="connsiteY42" fmla="*/ 896124 h 1138934"/>
              <a:gd name="connsiteX43" fmla="*/ 403734 w 1055586"/>
              <a:gd name="connsiteY43" fmla="*/ 896124 h 1138934"/>
              <a:gd name="connsiteX44" fmla="*/ 403734 w 1055586"/>
              <a:gd name="connsiteY44" fmla="*/ 578259 h 1138934"/>
              <a:gd name="connsiteX45" fmla="*/ 52713 w 1055586"/>
              <a:gd name="connsiteY45" fmla="*/ 575862 h 1138934"/>
              <a:gd name="connsiteX46" fmla="*/ 811190 w 1055586"/>
              <a:gd name="connsiteY46" fmla="*/ 91050 h 1138934"/>
              <a:gd name="connsiteX47" fmla="*/ 1001675 w 1055586"/>
              <a:gd name="connsiteY47" fmla="*/ 95842 h 1138934"/>
              <a:gd name="connsiteX48" fmla="*/ 1001675 w 1055586"/>
              <a:gd name="connsiteY48" fmla="*/ 535518 h 1138934"/>
              <a:gd name="connsiteX49" fmla="*/ 956024 w 1055586"/>
              <a:gd name="connsiteY49" fmla="*/ 535206 h 1138934"/>
              <a:gd name="connsiteX50" fmla="*/ 956024 w 1055586"/>
              <a:gd name="connsiteY50" fmla="*/ 140978 h 1138934"/>
              <a:gd name="connsiteX51" fmla="*/ 811190 w 1055586"/>
              <a:gd name="connsiteY51" fmla="*/ 137335 h 1138934"/>
              <a:gd name="connsiteX52" fmla="*/ 98364 w 1055586"/>
              <a:gd name="connsiteY52" fmla="*/ 89853 h 1138934"/>
              <a:gd name="connsiteX53" fmla="*/ 290048 w 1055586"/>
              <a:gd name="connsiteY53" fmla="*/ 94645 h 1138934"/>
              <a:gd name="connsiteX54" fmla="*/ 290048 w 1055586"/>
              <a:gd name="connsiteY54" fmla="*/ 336647 h 1138934"/>
              <a:gd name="connsiteX55" fmla="*/ 403734 w 1055586"/>
              <a:gd name="connsiteY55" fmla="*/ 335791 h 1138934"/>
              <a:gd name="connsiteX56" fmla="*/ 403734 w 1055586"/>
              <a:gd name="connsiteY56" fmla="*/ 380583 h 1138934"/>
              <a:gd name="connsiteX57" fmla="*/ 244397 w 1055586"/>
              <a:gd name="connsiteY57" fmla="*/ 381783 h 1138934"/>
              <a:gd name="connsiteX58" fmla="*/ 244397 w 1055586"/>
              <a:gd name="connsiteY58" fmla="*/ 139781 h 1138934"/>
              <a:gd name="connsiteX59" fmla="*/ 98364 w 1055586"/>
              <a:gd name="connsiteY59" fmla="*/ 136130 h 1138934"/>
              <a:gd name="connsiteX60" fmla="*/ 403734 w 1055586"/>
              <a:gd name="connsiteY60" fmla="*/ 45136 h 1138934"/>
              <a:gd name="connsiteX61" fmla="*/ 449385 w 1055586"/>
              <a:gd name="connsiteY61" fmla="*/ 46216 h 1138934"/>
              <a:gd name="connsiteX62" fmla="*/ 449385 w 1055586"/>
              <a:gd name="connsiteY62" fmla="*/ 335447 h 1138934"/>
              <a:gd name="connsiteX63" fmla="*/ 403734 w 1055586"/>
              <a:gd name="connsiteY63" fmla="*/ 335791 h 1138934"/>
              <a:gd name="connsiteX64" fmla="*/ 449385 w 1055586"/>
              <a:gd name="connsiteY64" fmla="*/ 0 h 1138934"/>
              <a:gd name="connsiteX65" fmla="*/ 651852 w 1055586"/>
              <a:gd name="connsiteY65" fmla="*/ 4792 h 1138934"/>
              <a:gd name="connsiteX66" fmla="*/ 651852 w 1055586"/>
              <a:gd name="connsiteY66" fmla="*/ 333052 h 1138934"/>
              <a:gd name="connsiteX67" fmla="*/ 765540 w 1055586"/>
              <a:gd name="connsiteY67" fmla="*/ 332197 h 1138934"/>
              <a:gd name="connsiteX68" fmla="*/ 765540 w 1055586"/>
              <a:gd name="connsiteY68" fmla="*/ 376989 h 1138934"/>
              <a:gd name="connsiteX69" fmla="*/ 606201 w 1055586"/>
              <a:gd name="connsiteY69" fmla="*/ 378188 h 1138934"/>
              <a:gd name="connsiteX70" fmla="*/ 606201 w 1055586"/>
              <a:gd name="connsiteY70" fmla="*/ 49928 h 1138934"/>
              <a:gd name="connsiteX71" fmla="*/ 449385 w 1055586"/>
              <a:gd name="connsiteY71" fmla="*/ 46216 h 1138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055586" h="1138934">
                <a:moveTo>
                  <a:pt x="818252" y="653734"/>
                </a:moveTo>
                <a:lnTo>
                  <a:pt x="863904" y="654875"/>
                </a:lnTo>
                <a:lnTo>
                  <a:pt x="863904" y="896124"/>
                </a:lnTo>
                <a:lnTo>
                  <a:pt x="818252" y="896124"/>
                </a:lnTo>
                <a:close/>
                <a:moveTo>
                  <a:pt x="0" y="652537"/>
                </a:moveTo>
                <a:lnTo>
                  <a:pt x="45651" y="653678"/>
                </a:lnTo>
                <a:lnTo>
                  <a:pt x="45651" y="1093798"/>
                </a:lnTo>
                <a:lnTo>
                  <a:pt x="1009935" y="1093798"/>
                </a:lnTo>
                <a:lnTo>
                  <a:pt x="1009935" y="1138934"/>
                </a:lnTo>
                <a:lnTo>
                  <a:pt x="0" y="1138934"/>
                </a:lnTo>
                <a:close/>
                <a:moveTo>
                  <a:pt x="863904" y="608598"/>
                </a:moveTo>
                <a:lnTo>
                  <a:pt x="1055586" y="613390"/>
                </a:lnTo>
                <a:lnTo>
                  <a:pt x="1055586" y="1093798"/>
                </a:lnTo>
                <a:lnTo>
                  <a:pt x="1009935" y="1093798"/>
                </a:lnTo>
                <a:lnTo>
                  <a:pt x="1009935" y="658526"/>
                </a:lnTo>
                <a:lnTo>
                  <a:pt x="863904" y="654875"/>
                </a:lnTo>
                <a:close/>
                <a:moveTo>
                  <a:pt x="45651" y="607401"/>
                </a:moveTo>
                <a:lnTo>
                  <a:pt x="237335" y="612192"/>
                </a:lnTo>
                <a:lnTo>
                  <a:pt x="237335" y="896124"/>
                </a:lnTo>
                <a:lnTo>
                  <a:pt x="403734" y="896124"/>
                </a:lnTo>
                <a:lnTo>
                  <a:pt x="403734" y="941260"/>
                </a:lnTo>
                <a:lnTo>
                  <a:pt x="191684" y="941260"/>
                </a:lnTo>
                <a:lnTo>
                  <a:pt x="191684" y="657328"/>
                </a:lnTo>
                <a:lnTo>
                  <a:pt x="45651" y="653678"/>
                </a:lnTo>
                <a:close/>
                <a:moveTo>
                  <a:pt x="606201" y="578259"/>
                </a:moveTo>
                <a:lnTo>
                  <a:pt x="651852" y="578571"/>
                </a:lnTo>
                <a:lnTo>
                  <a:pt x="651852" y="896124"/>
                </a:lnTo>
                <a:lnTo>
                  <a:pt x="818252" y="896124"/>
                </a:lnTo>
                <a:lnTo>
                  <a:pt x="818252" y="941260"/>
                </a:lnTo>
                <a:lnTo>
                  <a:pt x="606201" y="941260"/>
                </a:lnTo>
                <a:close/>
                <a:moveTo>
                  <a:pt x="651852" y="533123"/>
                </a:moveTo>
                <a:lnTo>
                  <a:pt x="956024" y="535206"/>
                </a:lnTo>
                <a:lnTo>
                  <a:pt x="956024" y="580654"/>
                </a:lnTo>
                <a:lnTo>
                  <a:pt x="651852" y="578571"/>
                </a:lnTo>
                <a:close/>
                <a:moveTo>
                  <a:pt x="765540" y="136186"/>
                </a:moveTo>
                <a:lnTo>
                  <a:pt x="811190" y="137335"/>
                </a:lnTo>
                <a:lnTo>
                  <a:pt x="811190" y="331853"/>
                </a:lnTo>
                <a:lnTo>
                  <a:pt x="765540" y="332197"/>
                </a:lnTo>
                <a:close/>
                <a:moveTo>
                  <a:pt x="52713" y="134989"/>
                </a:moveTo>
                <a:lnTo>
                  <a:pt x="98364" y="136130"/>
                </a:lnTo>
                <a:lnTo>
                  <a:pt x="98364" y="530726"/>
                </a:lnTo>
                <a:lnTo>
                  <a:pt x="449385" y="533123"/>
                </a:lnTo>
                <a:lnTo>
                  <a:pt x="449385" y="896124"/>
                </a:lnTo>
                <a:lnTo>
                  <a:pt x="403734" y="896124"/>
                </a:lnTo>
                <a:lnTo>
                  <a:pt x="403734" y="578259"/>
                </a:lnTo>
                <a:lnTo>
                  <a:pt x="52713" y="575862"/>
                </a:lnTo>
                <a:close/>
                <a:moveTo>
                  <a:pt x="811190" y="91050"/>
                </a:moveTo>
                <a:lnTo>
                  <a:pt x="1001675" y="95842"/>
                </a:lnTo>
                <a:lnTo>
                  <a:pt x="1001675" y="535518"/>
                </a:lnTo>
                <a:lnTo>
                  <a:pt x="956024" y="535206"/>
                </a:lnTo>
                <a:lnTo>
                  <a:pt x="956024" y="140978"/>
                </a:lnTo>
                <a:lnTo>
                  <a:pt x="811190" y="137335"/>
                </a:lnTo>
                <a:close/>
                <a:moveTo>
                  <a:pt x="98364" y="89853"/>
                </a:moveTo>
                <a:lnTo>
                  <a:pt x="290048" y="94645"/>
                </a:lnTo>
                <a:lnTo>
                  <a:pt x="290048" y="336647"/>
                </a:lnTo>
                <a:lnTo>
                  <a:pt x="403734" y="335791"/>
                </a:lnTo>
                <a:lnTo>
                  <a:pt x="403734" y="380583"/>
                </a:lnTo>
                <a:lnTo>
                  <a:pt x="244397" y="381783"/>
                </a:lnTo>
                <a:lnTo>
                  <a:pt x="244397" y="139781"/>
                </a:lnTo>
                <a:lnTo>
                  <a:pt x="98364" y="136130"/>
                </a:lnTo>
                <a:close/>
                <a:moveTo>
                  <a:pt x="403734" y="45136"/>
                </a:moveTo>
                <a:lnTo>
                  <a:pt x="449385" y="46216"/>
                </a:lnTo>
                <a:lnTo>
                  <a:pt x="449385" y="335447"/>
                </a:lnTo>
                <a:lnTo>
                  <a:pt x="403734" y="335791"/>
                </a:lnTo>
                <a:close/>
                <a:moveTo>
                  <a:pt x="449385" y="0"/>
                </a:moveTo>
                <a:lnTo>
                  <a:pt x="651852" y="4792"/>
                </a:lnTo>
                <a:lnTo>
                  <a:pt x="651852" y="333052"/>
                </a:lnTo>
                <a:lnTo>
                  <a:pt x="765540" y="332197"/>
                </a:lnTo>
                <a:lnTo>
                  <a:pt x="765540" y="376989"/>
                </a:lnTo>
                <a:lnTo>
                  <a:pt x="606201" y="378188"/>
                </a:lnTo>
                <a:lnTo>
                  <a:pt x="606201" y="49928"/>
                </a:lnTo>
                <a:lnTo>
                  <a:pt x="449385" y="46216"/>
                </a:lnTo>
                <a:close/>
              </a:path>
            </a:pathLst>
          </a:custGeom>
          <a:gradFill flip="none" rotWithShape="1">
            <a:gsLst>
              <a:gs pos="100000">
                <a:srgbClr val="03D4E3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94" name="文本框 593">
            <a:extLst>
              <a:ext uri="{FF2B5EF4-FFF2-40B4-BE49-F238E27FC236}">
                <a16:creationId xmlns:a16="http://schemas.microsoft.com/office/drawing/2014/main" id="{AA58F197-DF48-FB01-5833-9E2DDDC8A3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3415" y="1845746"/>
            <a:ext cx="1661888" cy="1694532"/>
          </a:xfrm>
          <a:custGeom>
            <a:avLst/>
            <a:gdLst>
              <a:gd name="connsiteX0" fmla="*/ 59095 w 1661888"/>
              <a:gd name="connsiteY0" fmla="*/ 1234310 h 1694532"/>
              <a:gd name="connsiteX1" fmla="*/ 124587 w 1661888"/>
              <a:gd name="connsiteY1" fmla="*/ 1589353 h 1694532"/>
              <a:gd name="connsiteX2" fmla="*/ 219150 w 1661888"/>
              <a:gd name="connsiteY2" fmla="*/ 1498695 h 1694532"/>
              <a:gd name="connsiteX3" fmla="*/ 308507 w 1661888"/>
              <a:gd name="connsiteY3" fmla="*/ 1405433 h 1694532"/>
              <a:gd name="connsiteX4" fmla="*/ 449052 w 1661888"/>
              <a:gd name="connsiteY4" fmla="*/ 1625791 h 1694532"/>
              <a:gd name="connsiteX5" fmla="*/ 750524 w 1661888"/>
              <a:gd name="connsiteY5" fmla="*/ 1514528 h 1694532"/>
              <a:gd name="connsiteX6" fmla="*/ 997342 w 1661888"/>
              <a:gd name="connsiteY6" fmla="*/ 1396758 h 1694532"/>
              <a:gd name="connsiteX7" fmla="*/ 1232232 w 1661888"/>
              <a:gd name="connsiteY7" fmla="*/ 1510408 h 1694532"/>
              <a:gd name="connsiteX8" fmla="*/ 1364073 w 1661888"/>
              <a:gd name="connsiteY8" fmla="*/ 1562677 h 1694532"/>
              <a:gd name="connsiteX9" fmla="*/ 1487965 w 1661888"/>
              <a:gd name="connsiteY9" fmla="*/ 1606715 h 1694532"/>
              <a:gd name="connsiteX10" fmla="*/ 1448809 w 1661888"/>
              <a:gd name="connsiteY10" fmla="*/ 1682386 h 1694532"/>
              <a:gd name="connsiteX11" fmla="*/ 1173578 w 1661888"/>
              <a:gd name="connsiteY11" fmla="*/ 1579149 h 1694532"/>
              <a:gd name="connsiteX12" fmla="*/ 938688 w 1661888"/>
              <a:gd name="connsiteY12" fmla="*/ 1465499 h 1694532"/>
              <a:gd name="connsiteX13" fmla="*/ 691870 w 1661888"/>
              <a:gd name="connsiteY13" fmla="*/ 1583269 h 1694532"/>
              <a:gd name="connsiteX14" fmla="*/ 390398 w 1661888"/>
              <a:gd name="connsiteY14" fmla="*/ 1694532 h 1694532"/>
              <a:gd name="connsiteX15" fmla="*/ 249853 w 1661888"/>
              <a:gd name="connsiteY15" fmla="*/ 1474174 h 1694532"/>
              <a:gd name="connsiteX16" fmla="*/ 160496 w 1661888"/>
              <a:gd name="connsiteY16" fmla="*/ 1567436 h 1694532"/>
              <a:gd name="connsiteX17" fmla="*/ 65933 w 1661888"/>
              <a:gd name="connsiteY17" fmla="*/ 1658094 h 1694532"/>
              <a:gd name="connsiteX18" fmla="*/ 0 w 1661888"/>
              <a:gd name="connsiteY18" fmla="*/ 1300663 h 1694532"/>
              <a:gd name="connsiteX19" fmla="*/ 1269771 w 1661888"/>
              <a:gd name="connsiteY19" fmla="*/ 1217178 h 1694532"/>
              <a:gd name="connsiteX20" fmla="*/ 1448471 w 1661888"/>
              <a:gd name="connsiteY20" fmla="*/ 1270746 h 1694532"/>
              <a:gd name="connsiteX21" fmla="*/ 1661888 w 1661888"/>
              <a:gd name="connsiteY21" fmla="*/ 1315208 h 1694532"/>
              <a:gd name="connsiteX22" fmla="*/ 1507463 w 1661888"/>
              <a:gd name="connsiteY22" fmla="*/ 1613645 h 1694532"/>
              <a:gd name="connsiteX23" fmla="*/ 1487965 w 1661888"/>
              <a:gd name="connsiteY23" fmla="*/ 1606715 h 1694532"/>
              <a:gd name="connsiteX24" fmla="*/ 1603234 w 1661888"/>
              <a:gd name="connsiteY24" fmla="*/ 1383949 h 1694532"/>
              <a:gd name="connsiteX25" fmla="*/ 1202424 w 1661888"/>
              <a:gd name="connsiteY25" fmla="*/ 1283313 h 1694532"/>
              <a:gd name="connsiteX26" fmla="*/ 513589 w 1661888"/>
              <a:gd name="connsiteY26" fmla="*/ 1130625 h 1694532"/>
              <a:gd name="connsiteX27" fmla="*/ 520504 w 1661888"/>
              <a:gd name="connsiteY27" fmla="*/ 1137239 h 1694532"/>
              <a:gd name="connsiteX28" fmla="*/ 480066 w 1661888"/>
              <a:gd name="connsiteY28" fmla="*/ 1196136 h 1694532"/>
              <a:gd name="connsiteX29" fmla="*/ 381383 w 1661888"/>
              <a:gd name="connsiteY29" fmla="*/ 1323883 h 1694532"/>
              <a:gd name="connsiteX30" fmla="*/ 567037 w 1661888"/>
              <a:gd name="connsiteY30" fmla="*/ 1272480 h 1694532"/>
              <a:gd name="connsiteX31" fmla="*/ 636412 w 1661888"/>
              <a:gd name="connsiteY31" fmla="*/ 1248108 h 1694532"/>
              <a:gd name="connsiteX32" fmla="*/ 673218 w 1661888"/>
              <a:gd name="connsiteY32" fmla="*/ 1283313 h 1694532"/>
              <a:gd name="connsiteX33" fmla="*/ 508383 w 1661888"/>
              <a:gd name="connsiteY33" fmla="*/ 1341221 h 1694532"/>
              <a:gd name="connsiteX34" fmla="*/ 322729 w 1661888"/>
              <a:gd name="connsiteY34" fmla="*/ 1392624 h 1694532"/>
              <a:gd name="connsiteX35" fmla="*/ 421412 w 1661888"/>
              <a:gd name="connsiteY35" fmla="*/ 1264877 h 1694532"/>
              <a:gd name="connsiteX36" fmla="*/ 513589 w 1661888"/>
              <a:gd name="connsiteY36" fmla="*/ 1130625 h 1694532"/>
              <a:gd name="connsiteX37" fmla="*/ 158042 w 1661888"/>
              <a:gd name="connsiteY37" fmla="*/ 1120327 h 1694532"/>
              <a:gd name="connsiteX38" fmla="*/ 145042 w 1661888"/>
              <a:gd name="connsiteY38" fmla="*/ 1137808 h 1694532"/>
              <a:gd name="connsiteX39" fmla="*/ 59095 w 1661888"/>
              <a:gd name="connsiteY39" fmla="*/ 1234310 h 1694532"/>
              <a:gd name="connsiteX40" fmla="*/ 58654 w 1661888"/>
              <a:gd name="connsiteY40" fmla="*/ 1231922 h 1694532"/>
              <a:gd name="connsiteX41" fmla="*/ 1377295 w 1661888"/>
              <a:gd name="connsiteY41" fmla="*/ 1100447 h 1694532"/>
              <a:gd name="connsiteX42" fmla="*/ 1335162 w 1661888"/>
              <a:gd name="connsiteY42" fmla="*/ 1152964 h 1694532"/>
              <a:gd name="connsiteX43" fmla="*/ 1269771 w 1661888"/>
              <a:gd name="connsiteY43" fmla="*/ 1217178 h 1694532"/>
              <a:gd name="connsiteX44" fmla="*/ 1261078 w 1661888"/>
              <a:gd name="connsiteY44" fmla="*/ 1214572 h 1694532"/>
              <a:gd name="connsiteX45" fmla="*/ 572243 w 1661888"/>
              <a:gd name="connsiteY45" fmla="*/ 1061884 h 1694532"/>
              <a:gd name="connsiteX46" fmla="*/ 731872 w 1661888"/>
              <a:gd name="connsiteY46" fmla="*/ 1214572 h 1694532"/>
              <a:gd name="connsiteX47" fmla="*/ 636412 w 1661888"/>
              <a:gd name="connsiteY47" fmla="*/ 1248108 h 1694532"/>
              <a:gd name="connsiteX48" fmla="*/ 520504 w 1661888"/>
              <a:gd name="connsiteY48" fmla="*/ 1137239 h 1694532"/>
              <a:gd name="connsiteX49" fmla="*/ 716596 w 1661888"/>
              <a:gd name="connsiteY49" fmla="*/ 970994 h 1694532"/>
              <a:gd name="connsiteX50" fmla="*/ 847389 w 1661888"/>
              <a:gd name="connsiteY50" fmla="*/ 970994 h 1694532"/>
              <a:gd name="connsiteX51" fmla="*/ 876537 w 1661888"/>
              <a:gd name="connsiteY51" fmla="*/ 998769 h 1694532"/>
              <a:gd name="connsiteX52" fmla="*/ 986933 w 1661888"/>
              <a:gd name="connsiteY52" fmla="*/ 1080970 h 1694532"/>
              <a:gd name="connsiteX53" fmla="*/ 1096462 w 1661888"/>
              <a:gd name="connsiteY53" fmla="*/ 998769 h 1694532"/>
              <a:gd name="connsiteX54" fmla="*/ 1125360 w 1661888"/>
              <a:gd name="connsiteY54" fmla="*/ 970994 h 1694532"/>
              <a:gd name="connsiteX55" fmla="*/ 1138226 w 1661888"/>
              <a:gd name="connsiteY55" fmla="*/ 970994 h 1694532"/>
              <a:gd name="connsiteX56" fmla="*/ 928279 w 1661888"/>
              <a:gd name="connsiteY56" fmla="*/ 1149711 h 1694532"/>
              <a:gd name="connsiteX57" fmla="*/ 716596 w 1661888"/>
              <a:gd name="connsiteY57" fmla="*/ 970994 h 1694532"/>
              <a:gd name="connsiteX58" fmla="*/ 775250 w 1661888"/>
              <a:gd name="connsiteY58" fmla="*/ 902253 h 1694532"/>
              <a:gd name="connsiteX59" fmla="*/ 1196880 w 1661888"/>
              <a:gd name="connsiteY59" fmla="*/ 902253 h 1694532"/>
              <a:gd name="connsiteX60" fmla="*/ 1125360 w 1661888"/>
              <a:gd name="connsiteY60" fmla="*/ 970994 h 1694532"/>
              <a:gd name="connsiteX61" fmla="*/ 847389 w 1661888"/>
              <a:gd name="connsiteY61" fmla="*/ 970994 h 1694532"/>
              <a:gd name="connsiteX62" fmla="*/ 756502 w 1661888"/>
              <a:gd name="connsiteY62" fmla="*/ 606622 h 1694532"/>
              <a:gd name="connsiteX63" fmla="*/ 791004 w 1661888"/>
              <a:gd name="connsiteY63" fmla="*/ 606622 h 1694532"/>
              <a:gd name="connsiteX64" fmla="*/ 770044 w 1661888"/>
              <a:gd name="connsiteY64" fmla="*/ 666280 h 1694532"/>
              <a:gd name="connsiteX65" fmla="*/ 1516140 w 1661888"/>
              <a:gd name="connsiteY65" fmla="*/ 666280 h 1694532"/>
              <a:gd name="connsiteX66" fmla="*/ 1516140 w 1661888"/>
              <a:gd name="connsiteY66" fmla="*/ 931750 h 1694532"/>
              <a:gd name="connsiteX67" fmla="*/ 1393816 w 1661888"/>
              <a:gd name="connsiteY67" fmla="*/ 1084223 h 1694532"/>
              <a:gd name="connsiteX68" fmla="*/ 1377295 w 1661888"/>
              <a:gd name="connsiteY68" fmla="*/ 1100447 h 1694532"/>
              <a:gd name="connsiteX69" fmla="*/ 1457486 w 1661888"/>
              <a:gd name="connsiteY69" fmla="*/ 1000491 h 1694532"/>
              <a:gd name="connsiteX70" fmla="*/ 1457486 w 1661888"/>
              <a:gd name="connsiteY70" fmla="*/ 735021 h 1694532"/>
              <a:gd name="connsiteX71" fmla="*/ 711390 w 1661888"/>
              <a:gd name="connsiteY71" fmla="*/ 735021 h 1694532"/>
              <a:gd name="connsiteX72" fmla="*/ 756502 w 1661888"/>
              <a:gd name="connsiteY72" fmla="*/ 606622 h 1694532"/>
              <a:gd name="connsiteX73" fmla="*/ 815156 w 1661888"/>
              <a:gd name="connsiteY73" fmla="*/ 537881 h 1694532"/>
              <a:gd name="connsiteX74" fmla="*/ 1578942 w 1661888"/>
              <a:gd name="connsiteY74" fmla="*/ 537881 h 1694532"/>
              <a:gd name="connsiteX75" fmla="*/ 1578942 w 1661888"/>
              <a:gd name="connsiteY75" fmla="*/ 606622 h 1694532"/>
              <a:gd name="connsiteX76" fmla="*/ 791004 w 1661888"/>
              <a:gd name="connsiteY76" fmla="*/ 606622 h 1694532"/>
              <a:gd name="connsiteX77" fmla="*/ 1434199 w 1661888"/>
              <a:gd name="connsiteY77" fmla="*/ 272411 h 1694532"/>
              <a:gd name="connsiteX78" fmla="*/ 1637596 w 1661888"/>
              <a:gd name="connsiteY78" fmla="*/ 272411 h 1694532"/>
              <a:gd name="connsiteX79" fmla="*/ 1637596 w 1661888"/>
              <a:gd name="connsiteY79" fmla="*/ 537881 h 1694532"/>
              <a:gd name="connsiteX80" fmla="*/ 1578942 w 1661888"/>
              <a:gd name="connsiteY80" fmla="*/ 537881 h 1694532"/>
              <a:gd name="connsiteX81" fmla="*/ 1578942 w 1661888"/>
              <a:gd name="connsiteY81" fmla="*/ 341152 h 1694532"/>
              <a:gd name="connsiteX82" fmla="*/ 1358584 w 1661888"/>
              <a:gd name="connsiteY82" fmla="*/ 341152 h 1694532"/>
              <a:gd name="connsiteX83" fmla="*/ 1426498 w 1661888"/>
              <a:gd name="connsiteY83" fmla="*/ 263993 h 1694532"/>
              <a:gd name="connsiteX84" fmla="*/ 1434928 w 1661888"/>
              <a:gd name="connsiteY84" fmla="*/ 271747 h 1694532"/>
              <a:gd name="connsiteX85" fmla="*/ 1434199 w 1661888"/>
              <a:gd name="connsiteY85" fmla="*/ 272411 h 1694532"/>
              <a:gd name="connsiteX86" fmla="*/ 1417238 w 1661888"/>
              <a:gd name="connsiteY86" fmla="*/ 272411 h 1694532"/>
              <a:gd name="connsiteX87" fmla="*/ 1115443 w 1661888"/>
              <a:gd name="connsiteY87" fmla="*/ 170082 h 1694532"/>
              <a:gd name="connsiteX88" fmla="*/ 1160009 w 1661888"/>
              <a:gd name="connsiteY88" fmla="*/ 214285 h 1694532"/>
              <a:gd name="connsiteX89" fmla="*/ 1215966 w 1661888"/>
              <a:gd name="connsiteY89" fmla="*/ 272411 h 1694532"/>
              <a:gd name="connsiteX90" fmla="*/ 1090652 w 1661888"/>
              <a:gd name="connsiteY90" fmla="*/ 272411 h 1694532"/>
              <a:gd name="connsiteX91" fmla="*/ 1048001 w 1661888"/>
              <a:gd name="connsiteY91" fmla="*/ 230107 h 1694532"/>
              <a:gd name="connsiteX92" fmla="*/ 157894 w 1661888"/>
              <a:gd name="connsiteY92" fmla="*/ 99973 h 1694532"/>
              <a:gd name="connsiteX93" fmla="*/ 200851 w 1661888"/>
              <a:gd name="connsiteY93" fmla="*/ 103102 h 1694532"/>
              <a:gd name="connsiteX94" fmla="*/ 187051 w 1661888"/>
              <a:gd name="connsiteY94" fmla="*/ 161147 h 1694532"/>
              <a:gd name="connsiteX95" fmla="*/ 147144 w 1661888"/>
              <a:gd name="connsiteY95" fmla="*/ 305379 h 1694532"/>
              <a:gd name="connsiteX96" fmla="*/ 148879 w 1661888"/>
              <a:gd name="connsiteY96" fmla="*/ 537881 h 1694532"/>
              <a:gd name="connsiteX97" fmla="*/ 518454 w 1661888"/>
              <a:gd name="connsiteY97" fmla="*/ 537881 h 1694532"/>
              <a:gd name="connsiteX98" fmla="*/ 327593 w 1661888"/>
              <a:gd name="connsiteY98" fmla="*/ 902471 h 1694532"/>
              <a:gd name="connsiteX99" fmla="*/ 203696 w 1661888"/>
              <a:gd name="connsiteY99" fmla="*/ 1069067 h 1694532"/>
              <a:gd name="connsiteX100" fmla="*/ 158042 w 1661888"/>
              <a:gd name="connsiteY100" fmla="*/ 1120327 h 1694532"/>
              <a:gd name="connsiteX101" fmla="*/ 268939 w 1661888"/>
              <a:gd name="connsiteY101" fmla="*/ 971212 h 1694532"/>
              <a:gd name="connsiteX102" fmla="*/ 459800 w 1661888"/>
              <a:gd name="connsiteY102" fmla="*/ 606622 h 1694532"/>
              <a:gd name="connsiteX103" fmla="*/ 90225 w 1661888"/>
              <a:gd name="connsiteY103" fmla="*/ 606622 h 1694532"/>
              <a:gd name="connsiteX104" fmla="*/ 88490 w 1661888"/>
              <a:gd name="connsiteY104" fmla="*/ 374120 h 1694532"/>
              <a:gd name="connsiteX105" fmla="*/ 128397 w 1661888"/>
              <a:gd name="connsiteY105" fmla="*/ 229889 h 1694532"/>
              <a:gd name="connsiteX106" fmla="*/ 157894 w 1661888"/>
              <a:gd name="connsiteY106" fmla="*/ 99973 h 1694532"/>
              <a:gd name="connsiteX107" fmla="*/ 596874 w 1661888"/>
              <a:gd name="connsiteY107" fmla="*/ 68741 h 1694532"/>
              <a:gd name="connsiteX108" fmla="*/ 643446 w 1661888"/>
              <a:gd name="connsiteY108" fmla="*/ 71943 h 1694532"/>
              <a:gd name="connsiteX109" fmla="*/ 631888 w 1661888"/>
              <a:gd name="connsiteY109" fmla="*/ 140761 h 1694532"/>
              <a:gd name="connsiteX110" fmla="*/ 601741 w 1661888"/>
              <a:gd name="connsiteY110" fmla="*/ 272411 h 1694532"/>
              <a:gd name="connsiteX111" fmla="*/ 558828 w 1661888"/>
              <a:gd name="connsiteY111" fmla="*/ 272411 h 1694532"/>
              <a:gd name="connsiteX112" fmla="*/ 573234 w 1661888"/>
              <a:gd name="connsiteY112" fmla="*/ 209502 h 1694532"/>
              <a:gd name="connsiteX113" fmla="*/ 596874 w 1661888"/>
              <a:gd name="connsiteY113" fmla="*/ 68741 h 1694532"/>
              <a:gd name="connsiteX114" fmla="*/ 216548 w 1661888"/>
              <a:gd name="connsiteY114" fmla="*/ 31232 h 1694532"/>
              <a:gd name="connsiteX115" fmla="*/ 478547 w 1661888"/>
              <a:gd name="connsiteY115" fmla="*/ 50318 h 1694532"/>
              <a:gd name="connsiteX116" fmla="*/ 464988 w 1661888"/>
              <a:gd name="connsiteY116" fmla="*/ 112141 h 1694532"/>
              <a:gd name="connsiteX117" fmla="*/ 445260 w 1661888"/>
              <a:gd name="connsiteY117" fmla="*/ 196710 h 1694532"/>
              <a:gd name="connsiteX118" fmla="*/ 424760 w 1661888"/>
              <a:gd name="connsiteY118" fmla="*/ 272411 h 1694532"/>
              <a:gd name="connsiteX119" fmla="*/ 558828 w 1661888"/>
              <a:gd name="connsiteY119" fmla="*/ 272411 h 1694532"/>
              <a:gd name="connsiteX120" fmla="*/ 543087 w 1661888"/>
              <a:gd name="connsiteY120" fmla="*/ 341152 h 1694532"/>
              <a:gd name="connsiteX121" fmla="*/ 366106 w 1661888"/>
              <a:gd name="connsiteY121" fmla="*/ 341152 h 1694532"/>
              <a:gd name="connsiteX122" fmla="*/ 386606 w 1661888"/>
              <a:gd name="connsiteY122" fmla="*/ 265451 h 1694532"/>
              <a:gd name="connsiteX123" fmla="*/ 406334 w 1661888"/>
              <a:gd name="connsiteY123" fmla="*/ 180882 h 1694532"/>
              <a:gd name="connsiteX124" fmla="*/ 419893 w 1661888"/>
              <a:gd name="connsiteY124" fmla="*/ 119059 h 1694532"/>
              <a:gd name="connsiteX125" fmla="*/ 200851 w 1661888"/>
              <a:gd name="connsiteY125" fmla="*/ 103102 h 1694532"/>
              <a:gd name="connsiteX126" fmla="*/ 203751 w 1661888"/>
              <a:gd name="connsiteY126" fmla="*/ 90903 h 1694532"/>
              <a:gd name="connsiteX127" fmla="*/ 216548 w 1661888"/>
              <a:gd name="connsiteY127" fmla="*/ 31232 h 1694532"/>
              <a:gd name="connsiteX128" fmla="*/ 1280164 w 1661888"/>
              <a:gd name="connsiteY128" fmla="*/ 6940 h 1694532"/>
              <a:gd name="connsiteX129" fmla="*/ 1390778 w 1661888"/>
              <a:gd name="connsiteY129" fmla="*/ 107576 h 1694532"/>
              <a:gd name="connsiteX130" fmla="*/ 1493582 w 1661888"/>
              <a:gd name="connsiteY130" fmla="*/ 203006 h 1694532"/>
              <a:gd name="connsiteX131" fmla="*/ 1426498 w 1661888"/>
              <a:gd name="connsiteY131" fmla="*/ 263993 h 1694532"/>
              <a:gd name="connsiteX132" fmla="*/ 1388894 w 1661888"/>
              <a:gd name="connsiteY132" fmla="*/ 229401 h 1694532"/>
              <a:gd name="connsiteX133" fmla="*/ 1332124 w 1661888"/>
              <a:gd name="connsiteY133" fmla="*/ 176317 h 1694532"/>
              <a:gd name="connsiteX134" fmla="*/ 1221510 w 1661888"/>
              <a:gd name="connsiteY134" fmla="*/ 75681 h 1694532"/>
              <a:gd name="connsiteX135" fmla="*/ 1115443 w 1661888"/>
              <a:gd name="connsiteY135" fmla="*/ 170082 h 1694532"/>
              <a:gd name="connsiteX136" fmla="*/ 1106655 w 1661888"/>
              <a:gd name="connsiteY136" fmla="*/ 161366 h 1694532"/>
              <a:gd name="connsiteX137" fmla="*/ 655528 w 1661888"/>
              <a:gd name="connsiteY137" fmla="*/ 0 h 1694532"/>
              <a:gd name="connsiteX138" fmla="*/ 933144 w 1661888"/>
              <a:gd name="connsiteY138" fmla="*/ 19086 h 1694532"/>
              <a:gd name="connsiteX139" fmla="*/ 913191 w 1661888"/>
              <a:gd name="connsiteY139" fmla="*/ 148352 h 1694532"/>
              <a:gd name="connsiteX140" fmla="*/ 888032 w 1661888"/>
              <a:gd name="connsiteY140" fmla="*/ 272411 h 1694532"/>
              <a:gd name="connsiteX141" fmla="*/ 1090652 w 1661888"/>
              <a:gd name="connsiteY141" fmla="*/ 272411 h 1694532"/>
              <a:gd name="connsiteX142" fmla="*/ 1101355 w 1661888"/>
              <a:gd name="connsiteY142" fmla="*/ 283026 h 1694532"/>
              <a:gd name="connsiteX143" fmla="*/ 1157312 w 1661888"/>
              <a:gd name="connsiteY143" fmla="*/ 341152 h 1694532"/>
              <a:gd name="connsiteX144" fmla="*/ 829378 w 1661888"/>
              <a:gd name="connsiteY144" fmla="*/ 341152 h 1694532"/>
              <a:gd name="connsiteX145" fmla="*/ 854537 w 1661888"/>
              <a:gd name="connsiteY145" fmla="*/ 217093 h 1694532"/>
              <a:gd name="connsiteX146" fmla="*/ 874490 w 1661888"/>
              <a:gd name="connsiteY146" fmla="*/ 87827 h 1694532"/>
              <a:gd name="connsiteX147" fmla="*/ 643446 w 1661888"/>
              <a:gd name="connsiteY147" fmla="*/ 71943 h 169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61888" h="1694532">
                <a:moveTo>
                  <a:pt x="59095" y="1234310"/>
                </a:moveTo>
                <a:lnTo>
                  <a:pt x="124587" y="1589353"/>
                </a:lnTo>
                <a:cubicBezTo>
                  <a:pt x="156758" y="1559135"/>
                  <a:pt x="188280" y="1528914"/>
                  <a:pt x="219150" y="1498695"/>
                </a:cubicBezTo>
                <a:cubicBezTo>
                  <a:pt x="250020" y="1468474"/>
                  <a:pt x="279808" y="1437388"/>
                  <a:pt x="308507" y="1405433"/>
                </a:cubicBezTo>
                <a:lnTo>
                  <a:pt x="449052" y="1625791"/>
                </a:lnTo>
                <a:cubicBezTo>
                  <a:pt x="560387" y="1588812"/>
                  <a:pt x="660880" y="1551723"/>
                  <a:pt x="750524" y="1514528"/>
                </a:cubicBezTo>
                <a:cubicBezTo>
                  <a:pt x="840172" y="1477331"/>
                  <a:pt x="922445" y="1438073"/>
                  <a:pt x="997342" y="1396758"/>
                </a:cubicBezTo>
                <a:cubicBezTo>
                  <a:pt x="1069892" y="1437242"/>
                  <a:pt x="1148188" y="1475127"/>
                  <a:pt x="1232232" y="1510408"/>
                </a:cubicBezTo>
                <a:cubicBezTo>
                  <a:pt x="1274254" y="1528048"/>
                  <a:pt x="1318201" y="1545471"/>
                  <a:pt x="1364073" y="1562677"/>
                </a:cubicBezTo>
                <a:lnTo>
                  <a:pt x="1487965" y="1606715"/>
                </a:lnTo>
                <a:lnTo>
                  <a:pt x="1448809" y="1682386"/>
                </a:lnTo>
                <a:cubicBezTo>
                  <a:pt x="1349366" y="1648840"/>
                  <a:pt x="1257622" y="1614429"/>
                  <a:pt x="1173578" y="1579149"/>
                </a:cubicBezTo>
                <a:cubicBezTo>
                  <a:pt x="1089534" y="1543868"/>
                  <a:pt x="1011238" y="1505983"/>
                  <a:pt x="938688" y="1465499"/>
                </a:cubicBezTo>
                <a:cubicBezTo>
                  <a:pt x="863791" y="1506814"/>
                  <a:pt x="781518" y="1546072"/>
                  <a:pt x="691870" y="1583269"/>
                </a:cubicBezTo>
                <a:cubicBezTo>
                  <a:pt x="602226" y="1620464"/>
                  <a:pt x="501733" y="1657553"/>
                  <a:pt x="390398" y="1694532"/>
                </a:cubicBezTo>
                <a:lnTo>
                  <a:pt x="249853" y="1474174"/>
                </a:lnTo>
                <a:cubicBezTo>
                  <a:pt x="221154" y="1506129"/>
                  <a:pt x="191366" y="1537215"/>
                  <a:pt x="160496" y="1567436"/>
                </a:cubicBezTo>
                <a:cubicBezTo>
                  <a:pt x="129626" y="1597655"/>
                  <a:pt x="98104" y="1627876"/>
                  <a:pt x="65933" y="1658094"/>
                </a:cubicBezTo>
                <a:lnTo>
                  <a:pt x="0" y="1300663"/>
                </a:lnTo>
                <a:close/>
                <a:moveTo>
                  <a:pt x="1269771" y="1217178"/>
                </a:moveTo>
                <a:lnTo>
                  <a:pt x="1448471" y="1270746"/>
                </a:lnTo>
                <a:cubicBezTo>
                  <a:pt x="1515272" y="1287518"/>
                  <a:pt x="1586411" y="1302339"/>
                  <a:pt x="1661888" y="1315208"/>
                </a:cubicBezTo>
                <a:lnTo>
                  <a:pt x="1507463" y="1613645"/>
                </a:lnTo>
                <a:lnTo>
                  <a:pt x="1487965" y="1606715"/>
                </a:lnTo>
                <a:lnTo>
                  <a:pt x="1603234" y="1383949"/>
                </a:lnTo>
                <a:cubicBezTo>
                  <a:pt x="1452280" y="1358211"/>
                  <a:pt x="1318678" y="1324667"/>
                  <a:pt x="1202424" y="1283313"/>
                </a:cubicBezTo>
                <a:close/>
                <a:moveTo>
                  <a:pt x="513589" y="1130625"/>
                </a:moveTo>
                <a:lnTo>
                  <a:pt x="520504" y="1137239"/>
                </a:lnTo>
                <a:lnTo>
                  <a:pt x="480066" y="1196136"/>
                </a:lnTo>
                <a:cubicBezTo>
                  <a:pt x="448798" y="1239696"/>
                  <a:pt x="415904" y="1282278"/>
                  <a:pt x="381383" y="1323883"/>
                </a:cubicBezTo>
                <a:cubicBezTo>
                  <a:pt x="447172" y="1307509"/>
                  <a:pt x="509058" y="1290373"/>
                  <a:pt x="567037" y="1272480"/>
                </a:cubicBezTo>
                <a:lnTo>
                  <a:pt x="636412" y="1248108"/>
                </a:lnTo>
                <a:lnTo>
                  <a:pt x="673218" y="1283313"/>
                </a:lnTo>
                <a:cubicBezTo>
                  <a:pt x="621312" y="1304026"/>
                  <a:pt x="566365" y="1323328"/>
                  <a:pt x="508383" y="1341221"/>
                </a:cubicBezTo>
                <a:cubicBezTo>
                  <a:pt x="450404" y="1359114"/>
                  <a:pt x="388518" y="1376250"/>
                  <a:pt x="322729" y="1392624"/>
                </a:cubicBezTo>
                <a:cubicBezTo>
                  <a:pt x="357250" y="1351019"/>
                  <a:pt x="390144" y="1308437"/>
                  <a:pt x="421412" y="1264877"/>
                </a:cubicBezTo>
                <a:cubicBezTo>
                  <a:pt x="452680" y="1221319"/>
                  <a:pt x="483407" y="1176569"/>
                  <a:pt x="513589" y="1130625"/>
                </a:cubicBezTo>
                <a:close/>
                <a:moveTo>
                  <a:pt x="158042" y="1120327"/>
                </a:moveTo>
                <a:lnTo>
                  <a:pt x="145042" y="1137808"/>
                </a:lnTo>
                <a:lnTo>
                  <a:pt x="59095" y="1234310"/>
                </a:lnTo>
                <a:lnTo>
                  <a:pt x="58654" y="1231922"/>
                </a:lnTo>
                <a:close/>
                <a:moveTo>
                  <a:pt x="1377295" y="1100447"/>
                </a:moveTo>
                <a:lnTo>
                  <a:pt x="1335162" y="1152964"/>
                </a:lnTo>
                <a:lnTo>
                  <a:pt x="1269771" y="1217178"/>
                </a:lnTo>
                <a:lnTo>
                  <a:pt x="1261078" y="1214572"/>
                </a:lnTo>
                <a:close/>
                <a:moveTo>
                  <a:pt x="572243" y="1061884"/>
                </a:moveTo>
                <a:cubicBezTo>
                  <a:pt x="622851" y="1117118"/>
                  <a:pt x="676061" y="1168013"/>
                  <a:pt x="731872" y="1214572"/>
                </a:cubicBezTo>
                <a:lnTo>
                  <a:pt x="636412" y="1248108"/>
                </a:lnTo>
                <a:lnTo>
                  <a:pt x="520504" y="1137239"/>
                </a:lnTo>
                <a:close/>
                <a:moveTo>
                  <a:pt x="716596" y="970994"/>
                </a:moveTo>
                <a:lnTo>
                  <a:pt x="847389" y="970994"/>
                </a:lnTo>
                <a:lnTo>
                  <a:pt x="876537" y="998769"/>
                </a:lnTo>
                <a:cubicBezTo>
                  <a:pt x="911817" y="1028555"/>
                  <a:pt x="948616" y="1055955"/>
                  <a:pt x="986933" y="1080970"/>
                </a:cubicBezTo>
                <a:cubicBezTo>
                  <a:pt x="1024960" y="1055955"/>
                  <a:pt x="1061470" y="1028555"/>
                  <a:pt x="1096462" y="998769"/>
                </a:cubicBezTo>
                <a:lnTo>
                  <a:pt x="1125360" y="970994"/>
                </a:lnTo>
                <a:lnTo>
                  <a:pt x="1138226" y="970994"/>
                </a:lnTo>
                <a:cubicBezTo>
                  <a:pt x="1074318" y="1040111"/>
                  <a:pt x="1004334" y="1099680"/>
                  <a:pt x="928279" y="1149711"/>
                </a:cubicBezTo>
                <a:cubicBezTo>
                  <a:pt x="851645" y="1099680"/>
                  <a:pt x="781084" y="1040111"/>
                  <a:pt x="716596" y="970994"/>
                </a:cubicBezTo>
                <a:close/>
                <a:moveTo>
                  <a:pt x="775250" y="902253"/>
                </a:moveTo>
                <a:lnTo>
                  <a:pt x="1196880" y="902253"/>
                </a:lnTo>
                <a:lnTo>
                  <a:pt x="1125360" y="970994"/>
                </a:lnTo>
                <a:lnTo>
                  <a:pt x="847389" y="970994"/>
                </a:lnTo>
                <a:close/>
                <a:moveTo>
                  <a:pt x="756502" y="606622"/>
                </a:moveTo>
                <a:lnTo>
                  <a:pt x="791004" y="606622"/>
                </a:lnTo>
                <a:lnTo>
                  <a:pt x="770044" y="666280"/>
                </a:lnTo>
                <a:lnTo>
                  <a:pt x="1516140" y="666280"/>
                </a:lnTo>
                <a:lnTo>
                  <a:pt x="1516140" y="931750"/>
                </a:lnTo>
                <a:cubicBezTo>
                  <a:pt x="1475797" y="987020"/>
                  <a:pt x="1435023" y="1037844"/>
                  <a:pt x="1393816" y="1084223"/>
                </a:cubicBezTo>
                <a:lnTo>
                  <a:pt x="1377295" y="1100447"/>
                </a:lnTo>
                <a:lnTo>
                  <a:pt x="1457486" y="1000491"/>
                </a:lnTo>
                <a:lnTo>
                  <a:pt x="1457486" y="735021"/>
                </a:lnTo>
                <a:lnTo>
                  <a:pt x="711390" y="735021"/>
                </a:lnTo>
                <a:cubicBezTo>
                  <a:pt x="727297" y="693088"/>
                  <a:pt x="742334" y="650290"/>
                  <a:pt x="756502" y="606622"/>
                </a:cubicBezTo>
                <a:close/>
                <a:moveTo>
                  <a:pt x="815156" y="537881"/>
                </a:moveTo>
                <a:lnTo>
                  <a:pt x="1578942" y="537881"/>
                </a:lnTo>
                <a:lnTo>
                  <a:pt x="1578942" y="606622"/>
                </a:lnTo>
                <a:lnTo>
                  <a:pt x="791004" y="606622"/>
                </a:lnTo>
                <a:close/>
                <a:moveTo>
                  <a:pt x="1434199" y="272411"/>
                </a:moveTo>
                <a:lnTo>
                  <a:pt x="1637596" y="272411"/>
                </a:lnTo>
                <a:lnTo>
                  <a:pt x="1637596" y="537881"/>
                </a:lnTo>
                <a:lnTo>
                  <a:pt x="1578942" y="537881"/>
                </a:lnTo>
                <a:lnTo>
                  <a:pt x="1578942" y="341152"/>
                </a:lnTo>
                <a:lnTo>
                  <a:pt x="1358584" y="341152"/>
                </a:lnTo>
                <a:close/>
                <a:moveTo>
                  <a:pt x="1426498" y="263993"/>
                </a:moveTo>
                <a:lnTo>
                  <a:pt x="1434928" y="271747"/>
                </a:lnTo>
                <a:lnTo>
                  <a:pt x="1434199" y="272411"/>
                </a:lnTo>
                <a:lnTo>
                  <a:pt x="1417238" y="272411"/>
                </a:lnTo>
                <a:close/>
                <a:moveTo>
                  <a:pt x="1115443" y="170082"/>
                </a:moveTo>
                <a:lnTo>
                  <a:pt x="1160009" y="214285"/>
                </a:lnTo>
                <a:cubicBezTo>
                  <a:pt x="1178879" y="233009"/>
                  <a:pt x="1197532" y="252385"/>
                  <a:pt x="1215966" y="272411"/>
                </a:cubicBezTo>
                <a:lnTo>
                  <a:pt x="1090652" y="272411"/>
                </a:lnTo>
                <a:lnTo>
                  <a:pt x="1048001" y="230107"/>
                </a:lnTo>
                <a:close/>
                <a:moveTo>
                  <a:pt x="157894" y="99973"/>
                </a:moveTo>
                <a:lnTo>
                  <a:pt x="200851" y="103102"/>
                </a:lnTo>
                <a:lnTo>
                  <a:pt x="187051" y="161147"/>
                </a:lnTo>
                <a:cubicBezTo>
                  <a:pt x="174615" y="211501"/>
                  <a:pt x="161314" y="259580"/>
                  <a:pt x="147144" y="305379"/>
                </a:cubicBezTo>
                <a:lnTo>
                  <a:pt x="148879" y="537881"/>
                </a:lnTo>
                <a:lnTo>
                  <a:pt x="518454" y="537881"/>
                </a:lnTo>
                <a:cubicBezTo>
                  <a:pt x="466763" y="668630"/>
                  <a:pt x="403142" y="790159"/>
                  <a:pt x="327593" y="902471"/>
                </a:cubicBezTo>
                <a:cubicBezTo>
                  <a:pt x="289819" y="958626"/>
                  <a:pt x="248520" y="1014158"/>
                  <a:pt x="203696" y="1069067"/>
                </a:cubicBezTo>
                <a:lnTo>
                  <a:pt x="158042" y="1120327"/>
                </a:lnTo>
                <a:lnTo>
                  <a:pt x="268939" y="971212"/>
                </a:lnTo>
                <a:cubicBezTo>
                  <a:pt x="344488" y="858900"/>
                  <a:pt x="408109" y="737371"/>
                  <a:pt x="459800" y="606622"/>
                </a:cubicBezTo>
                <a:lnTo>
                  <a:pt x="90225" y="606622"/>
                </a:lnTo>
                <a:lnTo>
                  <a:pt x="88490" y="374120"/>
                </a:lnTo>
                <a:cubicBezTo>
                  <a:pt x="102660" y="328321"/>
                  <a:pt x="115961" y="280242"/>
                  <a:pt x="128397" y="229889"/>
                </a:cubicBezTo>
                <a:cubicBezTo>
                  <a:pt x="140832" y="179535"/>
                  <a:pt x="150664" y="136229"/>
                  <a:pt x="157894" y="99973"/>
                </a:cubicBezTo>
                <a:close/>
                <a:moveTo>
                  <a:pt x="596874" y="68741"/>
                </a:moveTo>
                <a:lnTo>
                  <a:pt x="643446" y="71943"/>
                </a:lnTo>
                <a:lnTo>
                  <a:pt x="631888" y="140761"/>
                </a:lnTo>
                <a:cubicBezTo>
                  <a:pt x="622924" y="186163"/>
                  <a:pt x="612875" y="230046"/>
                  <a:pt x="601741" y="272411"/>
                </a:cubicBezTo>
                <a:lnTo>
                  <a:pt x="558828" y="272411"/>
                </a:lnTo>
                <a:lnTo>
                  <a:pt x="573234" y="209502"/>
                </a:lnTo>
                <a:cubicBezTo>
                  <a:pt x="582199" y="164100"/>
                  <a:pt x="590079" y="117180"/>
                  <a:pt x="596874" y="68741"/>
                </a:cubicBezTo>
                <a:close/>
                <a:moveTo>
                  <a:pt x="216548" y="31232"/>
                </a:moveTo>
                <a:lnTo>
                  <a:pt x="478547" y="50318"/>
                </a:lnTo>
                <a:cubicBezTo>
                  <a:pt x="475507" y="64499"/>
                  <a:pt x="470986" y="85106"/>
                  <a:pt x="464988" y="112141"/>
                </a:cubicBezTo>
                <a:cubicBezTo>
                  <a:pt x="458992" y="139172"/>
                  <a:pt x="452413" y="167362"/>
                  <a:pt x="445260" y="196710"/>
                </a:cubicBezTo>
                <a:cubicBezTo>
                  <a:pt x="438105" y="226056"/>
                  <a:pt x="431272" y="251290"/>
                  <a:pt x="424760" y="272411"/>
                </a:cubicBezTo>
                <a:lnTo>
                  <a:pt x="558828" y="272411"/>
                </a:lnTo>
                <a:lnTo>
                  <a:pt x="543087" y="341152"/>
                </a:lnTo>
                <a:lnTo>
                  <a:pt x="366106" y="341152"/>
                </a:lnTo>
                <a:cubicBezTo>
                  <a:pt x="372618" y="320031"/>
                  <a:pt x="379451" y="294797"/>
                  <a:pt x="386606" y="265451"/>
                </a:cubicBezTo>
                <a:cubicBezTo>
                  <a:pt x="393759" y="236103"/>
                  <a:pt x="400338" y="207914"/>
                  <a:pt x="406334" y="180882"/>
                </a:cubicBezTo>
                <a:cubicBezTo>
                  <a:pt x="412332" y="153847"/>
                  <a:pt x="416853" y="133240"/>
                  <a:pt x="419893" y="119059"/>
                </a:cubicBezTo>
                <a:lnTo>
                  <a:pt x="200851" y="103102"/>
                </a:lnTo>
                <a:lnTo>
                  <a:pt x="203751" y="90903"/>
                </a:lnTo>
                <a:cubicBezTo>
                  <a:pt x="208668" y="69250"/>
                  <a:pt x="212933" y="49360"/>
                  <a:pt x="216548" y="31232"/>
                </a:cubicBezTo>
                <a:close/>
                <a:moveTo>
                  <a:pt x="1280164" y="6940"/>
                </a:moveTo>
                <a:cubicBezTo>
                  <a:pt x="1312482" y="35065"/>
                  <a:pt x="1349353" y="68609"/>
                  <a:pt x="1390778" y="107576"/>
                </a:cubicBezTo>
                <a:cubicBezTo>
                  <a:pt x="1432204" y="146544"/>
                  <a:pt x="1466471" y="178355"/>
                  <a:pt x="1493582" y="203006"/>
                </a:cubicBezTo>
                <a:lnTo>
                  <a:pt x="1426498" y="263993"/>
                </a:lnTo>
                <a:lnTo>
                  <a:pt x="1388894" y="229401"/>
                </a:lnTo>
                <a:cubicBezTo>
                  <a:pt x="1371760" y="213496"/>
                  <a:pt x="1352837" y="195801"/>
                  <a:pt x="1332124" y="176317"/>
                </a:cubicBezTo>
                <a:cubicBezTo>
                  <a:pt x="1290699" y="137350"/>
                  <a:pt x="1253828" y="103806"/>
                  <a:pt x="1221510" y="75681"/>
                </a:cubicBezTo>
                <a:lnTo>
                  <a:pt x="1115443" y="170082"/>
                </a:lnTo>
                <a:lnTo>
                  <a:pt x="1106655" y="161366"/>
                </a:lnTo>
                <a:close/>
                <a:moveTo>
                  <a:pt x="655528" y="0"/>
                </a:moveTo>
                <a:lnTo>
                  <a:pt x="933144" y="19086"/>
                </a:lnTo>
                <a:cubicBezTo>
                  <a:pt x="927145" y="63259"/>
                  <a:pt x="920492" y="106347"/>
                  <a:pt x="913191" y="148352"/>
                </a:cubicBezTo>
                <a:cubicBezTo>
                  <a:pt x="905889" y="190355"/>
                  <a:pt x="897504" y="231709"/>
                  <a:pt x="888032" y="272411"/>
                </a:cubicBezTo>
                <a:lnTo>
                  <a:pt x="1090652" y="272411"/>
                </a:lnTo>
                <a:lnTo>
                  <a:pt x="1101355" y="283026"/>
                </a:lnTo>
                <a:cubicBezTo>
                  <a:pt x="1120225" y="301751"/>
                  <a:pt x="1138878" y="321126"/>
                  <a:pt x="1157312" y="341152"/>
                </a:cubicBezTo>
                <a:lnTo>
                  <a:pt x="829378" y="341152"/>
                </a:lnTo>
                <a:cubicBezTo>
                  <a:pt x="838850" y="300450"/>
                  <a:pt x="847235" y="259096"/>
                  <a:pt x="854537" y="217093"/>
                </a:cubicBezTo>
                <a:cubicBezTo>
                  <a:pt x="861838" y="175088"/>
                  <a:pt x="868491" y="132000"/>
                  <a:pt x="874490" y="87827"/>
                </a:cubicBezTo>
                <a:lnTo>
                  <a:pt x="643446" y="71943"/>
                </a:lnTo>
                <a:close/>
              </a:path>
            </a:pathLst>
          </a:custGeom>
          <a:gradFill flip="none" rotWithShape="1">
            <a:gsLst>
              <a:gs pos="100000">
                <a:srgbClr val="03D4E3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46" name="文本框 545">
            <a:extLst>
              <a:ext uri="{FF2B5EF4-FFF2-40B4-BE49-F238E27FC236}">
                <a16:creationId xmlns:a16="http://schemas.microsoft.com/office/drawing/2014/main" id="{8E85E2F0-0D6B-B08A-A201-41798B380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3295" y="1816287"/>
            <a:ext cx="1493224" cy="1684522"/>
          </a:xfrm>
          <a:custGeom>
            <a:avLst/>
            <a:gdLst>
              <a:gd name="connsiteX0" fmla="*/ 983530 w 1493224"/>
              <a:gd name="connsiteY0" fmla="*/ 1403276 h 1684522"/>
              <a:gd name="connsiteX1" fmla="*/ 1016309 w 1493224"/>
              <a:gd name="connsiteY1" fmla="*/ 1403276 h 1684522"/>
              <a:gd name="connsiteX2" fmla="*/ 1097061 w 1493224"/>
              <a:gd name="connsiteY2" fmla="*/ 1631370 h 1684522"/>
              <a:gd name="connsiteX3" fmla="*/ 1065594 w 1493224"/>
              <a:gd name="connsiteY3" fmla="*/ 1635072 h 1684522"/>
              <a:gd name="connsiteX4" fmla="*/ 432852 w 1493224"/>
              <a:gd name="connsiteY4" fmla="*/ 1353826 h 1684522"/>
              <a:gd name="connsiteX5" fmla="*/ 966024 w 1493224"/>
              <a:gd name="connsiteY5" fmla="*/ 1353826 h 1684522"/>
              <a:gd name="connsiteX6" fmla="*/ 983530 w 1493224"/>
              <a:gd name="connsiteY6" fmla="*/ 1403276 h 1684522"/>
              <a:gd name="connsiteX7" fmla="*/ 432852 w 1493224"/>
              <a:gd name="connsiteY7" fmla="*/ 1403276 h 1684522"/>
              <a:gd name="connsiteX8" fmla="*/ 803563 w 1493224"/>
              <a:gd name="connsiteY8" fmla="*/ 880962 h 1684522"/>
              <a:gd name="connsiteX9" fmla="*/ 853848 w 1493224"/>
              <a:gd name="connsiteY9" fmla="*/ 880962 h 1684522"/>
              <a:gd name="connsiteX10" fmla="*/ 853848 w 1493224"/>
              <a:gd name="connsiteY10" fmla="*/ 1139500 h 1684522"/>
              <a:gd name="connsiteX11" fmla="*/ 691388 w 1493224"/>
              <a:gd name="connsiteY11" fmla="*/ 1139500 h 1684522"/>
              <a:gd name="connsiteX12" fmla="*/ 691388 w 1493224"/>
              <a:gd name="connsiteY12" fmla="*/ 1090050 h 1684522"/>
              <a:gd name="connsiteX13" fmla="*/ 803563 w 1493224"/>
              <a:gd name="connsiteY13" fmla="*/ 1090050 h 1684522"/>
              <a:gd name="connsiteX14" fmla="*/ 641103 w 1493224"/>
              <a:gd name="connsiteY14" fmla="*/ 831512 h 1684522"/>
              <a:gd name="connsiteX15" fmla="*/ 803563 w 1493224"/>
              <a:gd name="connsiteY15" fmla="*/ 831512 h 1684522"/>
              <a:gd name="connsiteX16" fmla="*/ 803563 w 1493224"/>
              <a:gd name="connsiteY16" fmla="*/ 880962 h 1684522"/>
              <a:gd name="connsiteX17" fmla="*/ 691388 w 1493224"/>
              <a:gd name="connsiteY17" fmla="*/ 880962 h 1684522"/>
              <a:gd name="connsiteX18" fmla="*/ 691388 w 1493224"/>
              <a:gd name="connsiteY18" fmla="*/ 1090050 h 1684522"/>
              <a:gd name="connsiteX19" fmla="*/ 641103 w 1493224"/>
              <a:gd name="connsiteY19" fmla="*/ 1090050 h 1684522"/>
              <a:gd name="connsiteX20" fmla="*/ 1060353 w 1493224"/>
              <a:gd name="connsiteY20" fmla="*/ 613690 h 1684522"/>
              <a:gd name="connsiteX21" fmla="*/ 1110638 w 1493224"/>
              <a:gd name="connsiteY21" fmla="*/ 613690 h 1684522"/>
              <a:gd name="connsiteX22" fmla="*/ 1110638 w 1493224"/>
              <a:gd name="connsiteY22" fmla="*/ 1329960 h 1684522"/>
              <a:gd name="connsiteX23" fmla="*/ 1084809 w 1493224"/>
              <a:gd name="connsiteY23" fmla="*/ 1334611 h 1684522"/>
              <a:gd name="connsiteX24" fmla="*/ 1060353 w 1493224"/>
              <a:gd name="connsiteY24" fmla="*/ 1336357 h 1684522"/>
              <a:gd name="connsiteX25" fmla="*/ 382567 w 1493224"/>
              <a:gd name="connsiteY25" fmla="*/ 564240 h 1684522"/>
              <a:gd name="connsiteX26" fmla="*/ 1060353 w 1493224"/>
              <a:gd name="connsiteY26" fmla="*/ 564240 h 1684522"/>
              <a:gd name="connsiteX27" fmla="*/ 1060353 w 1493224"/>
              <a:gd name="connsiteY27" fmla="*/ 613690 h 1684522"/>
              <a:gd name="connsiteX28" fmla="*/ 432852 w 1493224"/>
              <a:gd name="connsiteY28" fmla="*/ 613690 h 1684522"/>
              <a:gd name="connsiteX29" fmla="*/ 432852 w 1493224"/>
              <a:gd name="connsiteY29" fmla="*/ 1353826 h 1684522"/>
              <a:gd name="connsiteX30" fmla="*/ 382567 w 1493224"/>
              <a:gd name="connsiteY30" fmla="*/ 1353826 h 1684522"/>
              <a:gd name="connsiteX31" fmla="*/ 1165166 w 1493224"/>
              <a:gd name="connsiteY31" fmla="*/ 489661 h 1684522"/>
              <a:gd name="connsiteX32" fmla="*/ 1215451 w 1493224"/>
              <a:gd name="connsiteY32" fmla="*/ 489661 h 1684522"/>
              <a:gd name="connsiteX33" fmla="*/ 1215451 w 1493224"/>
              <a:gd name="connsiteY33" fmla="*/ 1303704 h 1684522"/>
              <a:gd name="connsiteX34" fmla="*/ 1198202 w 1493224"/>
              <a:gd name="connsiteY34" fmla="*/ 1362879 h 1684522"/>
              <a:gd name="connsiteX35" fmla="*/ 1135094 w 1493224"/>
              <a:gd name="connsiteY35" fmla="*/ 1384061 h 1684522"/>
              <a:gd name="connsiteX36" fmla="*/ 1110638 w 1493224"/>
              <a:gd name="connsiteY36" fmla="*/ 1385807 h 1684522"/>
              <a:gd name="connsiteX37" fmla="*/ 1110638 w 1493224"/>
              <a:gd name="connsiteY37" fmla="*/ 1329960 h 1684522"/>
              <a:gd name="connsiteX38" fmla="*/ 1123159 w 1493224"/>
              <a:gd name="connsiteY38" fmla="*/ 1327706 h 1684522"/>
              <a:gd name="connsiteX39" fmla="*/ 1147917 w 1493224"/>
              <a:gd name="connsiteY39" fmla="*/ 1313429 h 1684522"/>
              <a:gd name="connsiteX40" fmla="*/ 1165166 w 1493224"/>
              <a:gd name="connsiteY40" fmla="*/ 1254254 h 1684522"/>
              <a:gd name="connsiteX41" fmla="*/ 276008 w 1493224"/>
              <a:gd name="connsiteY41" fmla="*/ 440211 h 1684522"/>
              <a:gd name="connsiteX42" fmla="*/ 1165166 w 1493224"/>
              <a:gd name="connsiteY42" fmla="*/ 440211 h 1684522"/>
              <a:gd name="connsiteX43" fmla="*/ 1165166 w 1493224"/>
              <a:gd name="connsiteY43" fmla="*/ 489661 h 1684522"/>
              <a:gd name="connsiteX44" fmla="*/ 326293 w 1493224"/>
              <a:gd name="connsiteY44" fmla="*/ 489661 h 1684522"/>
              <a:gd name="connsiteX45" fmla="*/ 326293 w 1493224"/>
              <a:gd name="connsiteY45" fmla="*/ 1672294 h 1684522"/>
              <a:gd name="connsiteX46" fmla="*/ 50285 w 1493224"/>
              <a:gd name="connsiteY46" fmla="*/ 1672294 h 1684522"/>
              <a:gd name="connsiteX47" fmla="*/ 50285 w 1493224"/>
              <a:gd name="connsiteY47" fmla="*/ 1622844 h 1684522"/>
              <a:gd name="connsiteX48" fmla="*/ 276008 w 1493224"/>
              <a:gd name="connsiteY48" fmla="*/ 1622844 h 1684522"/>
              <a:gd name="connsiteX49" fmla="*/ 1442920 w 1493224"/>
              <a:gd name="connsiteY49" fmla="*/ 218898 h 1684522"/>
              <a:gd name="connsiteX50" fmla="*/ 1493205 w 1493224"/>
              <a:gd name="connsiteY50" fmla="*/ 218898 h 1684522"/>
              <a:gd name="connsiteX51" fmla="*/ 1493205 w 1493224"/>
              <a:gd name="connsiteY51" fmla="*/ 1453936 h 1684522"/>
              <a:gd name="connsiteX52" fmla="*/ 1470043 w 1493224"/>
              <a:gd name="connsiteY52" fmla="*/ 1580357 h 1684522"/>
              <a:gd name="connsiteX53" fmla="*/ 1389427 w 1493224"/>
              <a:gd name="connsiteY53" fmla="*/ 1641950 h 1684522"/>
              <a:gd name="connsiteX54" fmla="*/ 1234667 w 1493224"/>
              <a:gd name="connsiteY54" fmla="*/ 1670548 h 1684522"/>
              <a:gd name="connsiteX55" fmla="*/ 1115879 w 1493224"/>
              <a:gd name="connsiteY55" fmla="*/ 1684522 h 1684522"/>
              <a:gd name="connsiteX56" fmla="*/ 1097061 w 1493224"/>
              <a:gd name="connsiteY56" fmla="*/ 1631370 h 1684522"/>
              <a:gd name="connsiteX57" fmla="*/ 1184382 w 1493224"/>
              <a:gd name="connsiteY57" fmla="*/ 1621098 h 1684522"/>
              <a:gd name="connsiteX58" fmla="*/ 1339142 w 1493224"/>
              <a:gd name="connsiteY58" fmla="*/ 1592500 h 1684522"/>
              <a:gd name="connsiteX59" fmla="*/ 1419758 w 1493224"/>
              <a:gd name="connsiteY59" fmla="*/ 1530907 h 1684522"/>
              <a:gd name="connsiteX60" fmla="*/ 1442920 w 1493224"/>
              <a:gd name="connsiteY60" fmla="*/ 1404486 h 1684522"/>
              <a:gd name="connsiteX61" fmla="*/ 911577 w 1493224"/>
              <a:gd name="connsiteY61" fmla="*/ 169448 h 1684522"/>
              <a:gd name="connsiteX62" fmla="*/ 1442920 w 1493224"/>
              <a:gd name="connsiteY62" fmla="*/ 169448 h 1684522"/>
              <a:gd name="connsiteX63" fmla="*/ 1442920 w 1493224"/>
              <a:gd name="connsiteY63" fmla="*/ 218898 h 1684522"/>
              <a:gd name="connsiteX64" fmla="*/ 892279 w 1493224"/>
              <a:gd name="connsiteY64" fmla="*/ 218898 h 1684522"/>
              <a:gd name="connsiteX65" fmla="*/ 888718 w 1493224"/>
              <a:gd name="connsiteY65" fmla="*/ 49450 h 1684522"/>
              <a:gd name="connsiteX66" fmla="*/ 958662 w 1493224"/>
              <a:gd name="connsiteY66" fmla="*/ 49450 h 1684522"/>
              <a:gd name="connsiteX67" fmla="*/ 930711 w 1493224"/>
              <a:gd name="connsiteY67" fmla="*/ 120418 h 1684522"/>
              <a:gd name="connsiteX68" fmla="*/ 911577 w 1493224"/>
              <a:gd name="connsiteY68" fmla="*/ 169448 h 1684522"/>
              <a:gd name="connsiteX69" fmla="*/ 841994 w 1493224"/>
              <a:gd name="connsiteY69" fmla="*/ 169448 h 1684522"/>
              <a:gd name="connsiteX70" fmla="*/ 880426 w 1493224"/>
              <a:gd name="connsiteY70" fmla="*/ 70968 h 1684522"/>
              <a:gd name="connsiteX71" fmla="*/ 560748 w 1493224"/>
              <a:gd name="connsiteY71" fmla="*/ 0 h 1684522"/>
              <a:gd name="connsiteX72" fmla="*/ 908377 w 1493224"/>
              <a:gd name="connsiteY72" fmla="*/ 0 h 1684522"/>
              <a:gd name="connsiteX73" fmla="*/ 896530 w 1493224"/>
              <a:gd name="connsiteY73" fmla="*/ 29178 h 1684522"/>
              <a:gd name="connsiteX74" fmla="*/ 888718 w 1493224"/>
              <a:gd name="connsiteY74" fmla="*/ 49450 h 1684522"/>
              <a:gd name="connsiteX75" fmla="*/ 611033 w 1493224"/>
              <a:gd name="connsiteY75" fmla="*/ 49450 h 1684522"/>
              <a:gd name="connsiteX76" fmla="*/ 581119 w 1493224"/>
              <a:gd name="connsiteY76" fmla="*/ 132863 h 1684522"/>
              <a:gd name="connsiteX77" fmla="*/ 549892 w 1493224"/>
              <a:gd name="connsiteY77" fmla="*/ 218898 h 1684522"/>
              <a:gd name="connsiteX78" fmla="*/ 50285 w 1493224"/>
              <a:gd name="connsiteY78" fmla="*/ 218898 h 1684522"/>
              <a:gd name="connsiteX79" fmla="*/ 50285 w 1493224"/>
              <a:gd name="connsiteY79" fmla="*/ 1622844 h 1684522"/>
              <a:gd name="connsiteX80" fmla="*/ 0 w 1493224"/>
              <a:gd name="connsiteY80" fmla="*/ 1622844 h 1684522"/>
              <a:gd name="connsiteX81" fmla="*/ 0 w 1493224"/>
              <a:gd name="connsiteY81" fmla="*/ 169448 h 1684522"/>
              <a:gd name="connsiteX82" fmla="*/ 499607 w 1493224"/>
              <a:gd name="connsiteY82" fmla="*/ 169448 h 1684522"/>
              <a:gd name="connsiteX83" fmla="*/ 530834 w 1493224"/>
              <a:gd name="connsiteY83" fmla="*/ 83413 h 1684522"/>
              <a:gd name="connsiteX84" fmla="*/ 560748 w 1493224"/>
              <a:gd name="connsiteY84" fmla="*/ 0 h 168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493224" h="1684522">
                <a:moveTo>
                  <a:pt x="983530" y="1403276"/>
                </a:moveTo>
                <a:lnTo>
                  <a:pt x="1016309" y="1403276"/>
                </a:lnTo>
                <a:lnTo>
                  <a:pt x="1097061" y="1631370"/>
                </a:lnTo>
                <a:lnTo>
                  <a:pt x="1065594" y="1635072"/>
                </a:lnTo>
                <a:close/>
                <a:moveTo>
                  <a:pt x="432852" y="1353826"/>
                </a:moveTo>
                <a:lnTo>
                  <a:pt x="966024" y="1353826"/>
                </a:lnTo>
                <a:lnTo>
                  <a:pt x="983530" y="1403276"/>
                </a:lnTo>
                <a:lnTo>
                  <a:pt x="432852" y="1403276"/>
                </a:lnTo>
                <a:close/>
                <a:moveTo>
                  <a:pt x="803563" y="880962"/>
                </a:moveTo>
                <a:lnTo>
                  <a:pt x="853848" y="880962"/>
                </a:lnTo>
                <a:lnTo>
                  <a:pt x="853848" y="1139500"/>
                </a:lnTo>
                <a:lnTo>
                  <a:pt x="691388" y="1139500"/>
                </a:lnTo>
                <a:lnTo>
                  <a:pt x="691388" y="1090050"/>
                </a:lnTo>
                <a:lnTo>
                  <a:pt x="803563" y="1090050"/>
                </a:lnTo>
                <a:close/>
                <a:moveTo>
                  <a:pt x="641103" y="831512"/>
                </a:moveTo>
                <a:lnTo>
                  <a:pt x="803563" y="831512"/>
                </a:lnTo>
                <a:lnTo>
                  <a:pt x="803563" y="880962"/>
                </a:lnTo>
                <a:lnTo>
                  <a:pt x="691388" y="880962"/>
                </a:lnTo>
                <a:lnTo>
                  <a:pt x="691388" y="1090050"/>
                </a:lnTo>
                <a:lnTo>
                  <a:pt x="641103" y="1090050"/>
                </a:lnTo>
                <a:close/>
                <a:moveTo>
                  <a:pt x="1060353" y="613690"/>
                </a:moveTo>
                <a:lnTo>
                  <a:pt x="1110638" y="613690"/>
                </a:lnTo>
                <a:lnTo>
                  <a:pt x="1110638" y="1329960"/>
                </a:lnTo>
                <a:lnTo>
                  <a:pt x="1084809" y="1334611"/>
                </a:lnTo>
                <a:lnTo>
                  <a:pt x="1060353" y="1336357"/>
                </a:lnTo>
                <a:close/>
                <a:moveTo>
                  <a:pt x="382567" y="564240"/>
                </a:moveTo>
                <a:lnTo>
                  <a:pt x="1060353" y="564240"/>
                </a:lnTo>
                <a:lnTo>
                  <a:pt x="1060353" y="613690"/>
                </a:lnTo>
                <a:lnTo>
                  <a:pt x="432852" y="613690"/>
                </a:lnTo>
                <a:lnTo>
                  <a:pt x="432852" y="1353826"/>
                </a:lnTo>
                <a:lnTo>
                  <a:pt x="382567" y="1353826"/>
                </a:lnTo>
                <a:close/>
                <a:moveTo>
                  <a:pt x="1165166" y="489661"/>
                </a:moveTo>
                <a:lnTo>
                  <a:pt x="1215451" y="489661"/>
                </a:lnTo>
                <a:lnTo>
                  <a:pt x="1215451" y="1303704"/>
                </a:lnTo>
                <a:cubicBezTo>
                  <a:pt x="1215924" y="1331182"/>
                  <a:pt x="1210174" y="1350907"/>
                  <a:pt x="1198202" y="1362879"/>
                </a:cubicBezTo>
                <a:cubicBezTo>
                  <a:pt x="1186226" y="1374855"/>
                  <a:pt x="1165192" y="1381914"/>
                  <a:pt x="1135094" y="1384061"/>
                </a:cubicBezTo>
                <a:lnTo>
                  <a:pt x="1110638" y="1385807"/>
                </a:lnTo>
                <a:lnTo>
                  <a:pt x="1110638" y="1329960"/>
                </a:lnTo>
                <a:lnTo>
                  <a:pt x="1123159" y="1327706"/>
                </a:lnTo>
                <a:cubicBezTo>
                  <a:pt x="1133677" y="1324176"/>
                  <a:pt x="1141929" y="1319417"/>
                  <a:pt x="1147917" y="1313429"/>
                </a:cubicBezTo>
                <a:cubicBezTo>
                  <a:pt x="1159889" y="1301457"/>
                  <a:pt x="1165639" y="1281732"/>
                  <a:pt x="1165166" y="1254254"/>
                </a:cubicBezTo>
                <a:close/>
                <a:moveTo>
                  <a:pt x="276008" y="440211"/>
                </a:moveTo>
                <a:lnTo>
                  <a:pt x="1165166" y="440211"/>
                </a:lnTo>
                <a:lnTo>
                  <a:pt x="1165166" y="489661"/>
                </a:lnTo>
                <a:lnTo>
                  <a:pt x="326293" y="489661"/>
                </a:lnTo>
                <a:lnTo>
                  <a:pt x="326293" y="1672294"/>
                </a:lnTo>
                <a:lnTo>
                  <a:pt x="50285" y="1672294"/>
                </a:lnTo>
                <a:lnTo>
                  <a:pt x="50285" y="1622844"/>
                </a:lnTo>
                <a:lnTo>
                  <a:pt x="276008" y="1622844"/>
                </a:lnTo>
                <a:close/>
                <a:moveTo>
                  <a:pt x="1442920" y="218898"/>
                </a:moveTo>
                <a:lnTo>
                  <a:pt x="1493205" y="218898"/>
                </a:lnTo>
                <a:lnTo>
                  <a:pt x="1493205" y="1453936"/>
                </a:lnTo>
                <a:cubicBezTo>
                  <a:pt x="1493667" y="1509534"/>
                  <a:pt x="1485947" y="1551674"/>
                  <a:pt x="1470043" y="1580357"/>
                </a:cubicBezTo>
                <a:cubicBezTo>
                  <a:pt x="1454136" y="1609042"/>
                  <a:pt x="1427264" y="1629572"/>
                  <a:pt x="1389427" y="1641950"/>
                </a:cubicBezTo>
                <a:cubicBezTo>
                  <a:pt x="1351590" y="1654331"/>
                  <a:pt x="1300003" y="1663863"/>
                  <a:pt x="1234667" y="1670548"/>
                </a:cubicBezTo>
                <a:lnTo>
                  <a:pt x="1115879" y="1684522"/>
                </a:lnTo>
                <a:lnTo>
                  <a:pt x="1097061" y="1631370"/>
                </a:lnTo>
                <a:lnTo>
                  <a:pt x="1184382" y="1621098"/>
                </a:lnTo>
                <a:cubicBezTo>
                  <a:pt x="1249718" y="1614413"/>
                  <a:pt x="1301305" y="1604881"/>
                  <a:pt x="1339142" y="1592500"/>
                </a:cubicBezTo>
                <a:cubicBezTo>
                  <a:pt x="1376979" y="1580122"/>
                  <a:pt x="1403851" y="1559592"/>
                  <a:pt x="1419758" y="1530907"/>
                </a:cubicBezTo>
                <a:cubicBezTo>
                  <a:pt x="1435662" y="1502224"/>
                  <a:pt x="1443382" y="1460084"/>
                  <a:pt x="1442920" y="1404486"/>
                </a:cubicBezTo>
                <a:close/>
                <a:moveTo>
                  <a:pt x="911577" y="169448"/>
                </a:moveTo>
                <a:lnTo>
                  <a:pt x="1442920" y="169448"/>
                </a:lnTo>
                <a:lnTo>
                  <a:pt x="1442920" y="218898"/>
                </a:lnTo>
                <a:lnTo>
                  <a:pt x="892279" y="218898"/>
                </a:lnTo>
                <a:close/>
                <a:moveTo>
                  <a:pt x="888718" y="49450"/>
                </a:moveTo>
                <a:lnTo>
                  <a:pt x="958662" y="49450"/>
                </a:lnTo>
                <a:cubicBezTo>
                  <a:pt x="952184" y="64698"/>
                  <a:pt x="942866" y="88354"/>
                  <a:pt x="930711" y="120418"/>
                </a:cubicBezTo>
                <a:lnTo>
                  <a:pt x="911577" y="169448"/>
                </a:lnTo>
                <a:lnTo>
                  <a:pt x="841994" y="169448"/>
                </a:lnTo>
                <a:cubicBezTo>
                  <a:pt x="855460" y="135855"/>
                  <a:pt x="868270" y="103029"/>
                  <a:pt x="880426" y="70968"/>
                </a:cubicBezTo>
                <a:close/>
                <a:moveTo>
                  <a:pt x="560748" y="0"/>
                </a:moveTo>
                <a:lnTo>
                  <a:pt x="908377" y="0"/>
                </a:lnTo>
                <a:cubicBezTo>
                  <a:pt x="905138" y="7624"/>
                  <a:pt x="901189" y="17350"/>
                  <a:pt x="896530" y="29178"/>
                </a:cubicBezTo>
                <a:lnTo>
                  <a:pt x="888718" y="49450"/>
                </a:lnTo>
                <a:lnTo>
                  <a:pt x="611033" y="49450"/>
                </a:lnTo>
                <a:cubicBezTo>
                  <a:pt x="601388" y="75289"/>
                  <a:pt x="591418" y="103093"/>
                  <a:pt x="581119" y="132863"/>
                </a:cubicBezTo>
                <a:cubicBezTo>
                  <a:pt x="570817" y="162633"/>
                  <a:pt x="560410" y="191310"/>
                  <a:pt x="549892" y="218898"/>
                </a:cubicBezTo>
                <a:lnTo>
                  <a:pt x="50285" y="218898"/>
                </a:lnTo>
                <a:lnTo>
                  <a:pt x="50285" y="1622844"/>
                </a:lnTo>
                <a:lnTo>
                  <a:pt x="0" y="1622844"/>
                </a:lnTo>
                <a:lnTo>
                  <a:pt x="0" y="169448"/>
                </a:lnTo>
                <a:lnTo>
                  <a:pt x="499607" y="169448"/>
                </a:lnTo>
                <a:cubicBezTo>
                  <a:pt x="510125" y="141860"/>
                  <a:pt x="520532" y="113183"/>
                  <a:pt x="530834" y="83413"/>
                </a:cubicBezTo>
                <a:cubicBezTo>
                  <a:pt x="541133" y="53643"/>
                  <a:pt x="551103" y="25839"/>
                  <a:pt x="560748" y="0"/>
                </a:cubicBezTo>
                <a:close/>
              </a:path>
            </a:pathLst>
          </a:custGeom>
          <a:gradFill flip="none" rotWithShape="1">
            <a:gsLst>
              <a:gs pos="0">
                <a:srgbClr val="03D4E3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150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12180B-DE5F-EE9E-801A-5062919AF3A0}"/>
              </a:ext>
            </a:extLst>
          </p:cNvPr>
          <p:cNvGrpSpPr/>
          <p:nvPr/>
        </p:nvGrpSpPr>
        <p:grpSpPr>
          <a:xfrm>
            <a:off x="421910" y="166979"/>
            <a:ext cx="1026638" cy="731281"/>
            <a:chOff x="1954636" y="2389968"/>
            <a:chExt cx="3531763" cy="251569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5D2487-B493-2BA3-8026-C8E43841C987}"/>
                </a:ext>
              </a:extLst>
            </p:cNvPr>
            <p:cNvSpPr txBox="1"/>
            <p:nvPr/>
          </p:nvSpPr>
          <p:spPr>
            <a:xfrm>
              <a:off x="2050654" y="2408631"/>
              <a:ext cx="1731930" cy="2491549"/>
            </a:xfrm>
            <a:custGeom>
              <a:avLst/>
              <a:gdLst/>
              <a:ahLst/>
              <a:cxnLst/>
              <a:rect l="l" t="t" r="r" b="b"/>
              <a:pathLst>
                <a:path w="1731930" h="2491549">
                  <a:moveTo>
                    <a:pt x="865965" y="428424"/>
                  </a:moveTo>
                  <a:cubicBezTo>
                    <a:pt x="740375" y="428424"/>
                    <a:pt x="643143" y="498816"/>
                    <a:pt x="574271" y="639598"/>
                  </a:cubicBezTo>
                  <a:cubicBezTo>
                    <a:pt x="505399" y="780381"/>
                    <a:pt x="470963" y="982440"/>
                    <a:pt x="470963" y="1245774"/>
                  </a:cubicBezTo>
                  <a:cubicBezTo>
                    <a:pt x="470963" y="1509109"/>
                    <a:pt x="505399" y="1711167"/>
                    <a:pt x="574271" y="1851950"/>
                  </a:cubicBezTo>
                  <a:cubicBezTo>
                    <a:pt x="643143" y="1992733"/>
                    <a:pt x="740375" y="2063124"/>
                    <a:pt x="865965" y="2063124"/>
                  </a:cubicBezTo>
                  <a:cubicBezTo>
                    <a:pt x="991555" y="2063124"/>
                    <a:pt x="1088786" y="1992226"/>
                    <a:pt x="1157658" y="1850431"/>
                  </a:cubicBezTo>
                  <a:cubicBezTo>
                    <a:pt x="1226531" y="1708635"/>
                    <a:pt x="1260967" y="1507083"/>
                    <a:pt x="1260967" y="1245774"/>
                  </a:cubicBezTo>
                  <a:cubicBezTo>
                    <a:pt x="1260967" y="984466"/>
                    <a:pt x="1226531" y="782913"/>
                    <a:pt x="1157658" y="641118"/>
                  </a:cubicBezTo>
                  <a:cubicBezTo>
                    <a:pt x="1088786" y="499322"/>
                    <a:pt x="991555" y="428424"/>
                    <a:pt x="865965" y="428424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59"/>
                    <a:pt x="1507083" y="322078"/>
                  </a:cubicBezTo>
                  <a:cubicBezTo>
                    <a:pt x="1656981" y="536797"/>
                    <a:pt x="1731930" y="844696"/>
                    <a:pt x="1731930" y="1245774"/>
                  </a:cubicBezTo>
                  <a:cubicBezTo>
                    <a:pt x="1731930" y="1646853"/>
                    <a:pt x="1656981" y="1954752"/>
                    <a:pt x="1507083" y="2169471"/>
                  </a:cubicBezTo>
                  <a:cubicBezTo>
                    <a:pt x="1357185" y="2384189"/>
                    <a:pt x="1143479" y="2491549"/>
                    <a:pt x="865965" y="2491549"/>
                  </a:cubicBezTo>
                  <a:cubicBezTo>
                    <a:pt x="588451" y="2491549"/>
                    <a:pt x="374745" y="2384189"/>
                    <a:pt x="224847" y="2169471"/>
                  </a:cubicBezTo>
                  <a:cubicBezTo>
                    <a:pt x="74949" y="1954752"/>
                    <a:pt x="0" y="1646853"/>
                    <a:pt x="0" y="1245774"/>
                  </a:cubicBezTo>
                  <a:cubicBezTo>
                    <a:pt x="0" y="844696"/>
                    <a:pt x="74949" y="536797"/>
                    <a:pt x="224847" y="322078"/>
                  </a:cubicBezTo>
                  <a:cubicBezTo>
                    <a:pt x="374745" y="107359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104D024-ED32-128A-E5DE-C82B979C61CF}"/>
                </a:ext>
              </a:extLst>
            </p:cNvPr>
            <p:cNvSpPr txBox="1"/>
            <p:nvPr/>
          </p:nvSpPr>
          <p:spPr>
            <a:xfrm>
              <a:off x="3848662" y="2408631"/>
              <a:ext cx="1637737" cy="2449010"/>
            </a:xfrm>
            <a:custGeom>
              <a:avLst/>
              <a:gdLst/>
              <a:ahLst/>
              <a:cxnLst/>
              <a:rect l="l" t="t" r="r" b="b"/>
              <a:pathLst>
                <a:path w="1637737" h="2449010">
                  <a:moveTo>
                    <a:pt x="826464" y="0"/>
                  </a:moveTo>
                  <a:cubicBezTo>
                    <a:pt x="974337" y="0"/>
                    <a:pt x="1106004" y="29371"/>
                    <a:pt x="1221466" y="88115"/>
                  </a:cubicBezTo>
                  <a:cubicBezTo>
                    <a:pt x="1336928" y="146859"/>
                    <a:pt x="1427070" y="229404"/>
                    <a:pt x="1491891" y="335751"/>
                  </a:cubicBezTo>
                  <a:cubicBezTo>
                    <a:pt x="1556711" y="442098"/>
                    <a:pt x="1589122" y="564143"/>
                    <a:pt x="1589122" y="701887"/>
                  </a:cubicBezTo>
                  <a:cubicBezTo>
                    <a:pt x="1589122" y="835580"/>
                    <a:pt x="1554179" y="969273"/>
                    <a:pt x="1484294" y="1102966"/>
                  </a:cubicBezTo>
                  <a:cubicBezTo>
                    <a:pt x="1414409" y="1236659"/>
                    <a:pt x="1300467" y="1389595"/>
                    <a:pt x="1142466" y="1561776"/>
                  </a:cubicBezTo>
                  <a:lnTo>
                    <a:pt x="720118" y="2020585"/>
                  </a:lnTo>
                  <a:lnTo>
                    <a:pt x="1637737" y="2020585"/>
                  </a:lnTo>
                  <a:lnTo>
                    <a:pt x="1637737" y="2449010"/>
                  </a:lnTo>
                  <a:lnTo>
                    <a:pt x="39500" y="2449010"/>
                  </a:lnTo>
                  <a:lnTo>
                    <a:pt x="39500" y="2133009"/>
                  </a:lnTo>
                  <a:lnTo>
                    <a:pt x="771772" y="1330851"/>
                  </a:lnTo>
                  <a:cubicBezTo>
                    <a:pt x="905465" y="1185005"/>
                    <a:pt x="997125" y="1066504"/>
                    <a:pt x="1046754" y="975350"/>
                  </a:cubicBezTo>
                  <a:cubicBezTo>
                    <a:pt x="1096382" y="884196"/>
                    <a:pt x="1121196" y="796080"/>
                    <a:pt x="1121196" y="711003"/>
                  </a:cubicBezTo>
                  <a:cubicBezTo>
                    <a:pt x="1121196" y="625925"/>
                    <a:pt x="1092838" y="556040"/>
                    <a:pt x="1036119" y="501348"/>
                  </a:cubicBezTo>
                  <a:cubicBezTo>
                    <a:pt x="979401" y="446655"/>
                    <a:pt x="904452" y="419309"/>
                    <a:pt x="811272" y="419309"/>
                  </a:cubicBezTo>
                  <a:cubicBezTo>
                    <a:pt x="722143" y="419309"/>
                    <a:pt x="641624" y="449694"/>
                    <a:pt x="569713" y="510463"/>
                  </a:cubicBezTo>
                  <a:cubicBezTo>
                    <a:pt x="497803" y="571233"/>
                    <a:pt x="443617" y="655297"/>
                    <a:pt x="407155" y="762657"/>
                  </a:cubicBezTo>
                  <a:lnTo>
                    <a:pt x="0" y="592502"/>
                  </a:lnTo>
                  <a:cubicBezTo>
                    <a:pt x="58743" y="408168"/>
                    <a:pt x="161039" y="263334"/>
                    <a:pt x="306885" y="158000"/>
                  </a:cubicBezTo>
                  <a:cubicBezTo>
                    <a:pt x="452732" y="52666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F38C611-4923-D947-0D29-6D4FADA706F6}"/>
                </a:ext>
              </a:extLst>
            </p:cNvPr>
            <p:cNvSpPr txBox="1"/>
            <p:nvPr/>
          </p:nvSpPr>
          <p:spPr>
            <a:xfrm>
              <a:off x="3743312" y="2389968"/>
              <a:ext cx="1733756" cy="2473158"/>
            </a:xfrm>
            <a:custGeom>
              <a:avLst/>
              <a:gdLst>
                <a:gd name="connsiteX0" fmla="*/ 1637737 w 1733756"/>
                <a:gd name="connsiteY0" fmla="*/ 2044733 h 2473158"/>
                <a:gd name="connsiteX1" fmla="*/ 1733756 w 1733756"/>
                <a:gd name="connsiteY1" fmla="*/ 2044733 h 2473158"/>
                <a:gd name="connsiteX2" fmla="*/ 1733756 w 1733756"/>
                <a:gd name="connsiteY2" fmla="*/ 2473158 h 2473158"/>
                <a:gd name="connsiteX3" fmla="*/ 135519 w 1733756"/>
                <a:gd name="connsiteY3" fmla="*/ 2473158 h 2473158"/>
                <a:gd name="connsiteX4" fmla="*/ 135519 w 1733756"/>
                <a:gd name="connsiteY4" fmla="*/ 2449011 h 2473158"/>
                <a:gd name="connsiteX5" fmla="*/ 1637737 w 1733756"/>
                <a:gd name="connsiteY5" fmla="*/ 2449011 h 2473158"/>
                <a:gd name="connsiteX6" fmla="*/ 838365 w 1733756"/>
                <a:gd name="connsiteY6" fmla="*/ 2020586 h 2473158"/>
                <a:gd name="connsiteX7" fmla="*/ 1637737 w 1733756"/>
                <a:gd name="connsiteY7" fmla="*/ 2020586 h 2473158"/>
                <a:gd name="connsiteX8" fmla="*/ 1637737 w 1733756"/>
                <a:gd name="connsiteY8" fmla="*/ 2044733 h 2473158"/>
                <a:gd name="connsiteX9" fmla="*/ 816137 w 1733756"/>
                <a:gd name="connsiteY9" fmla="*/ 2044733 h 2473158"/>
                <a:gd name="connsiteX10" fmla="*/ 955894 w 1733756"/>
                <a:gd name="connsiteY10" fmla="*/ 451362 h 2473158"/>
                <a:gd name="connsiteX11" fmla="*/ 1033388 w 1733756"/>
                <a:gd name="connsiteY11" fmla="*/ 463967 h 2473158"/>
                <a:gd name="connsiteX12" fmla="*/ 1132138 w 1733756"/>
                <a:gd name="connsiteY12" fmla="*/ 525496 h 2473158"/>
                <a:gd name="connsiteX13" fmla="*/ 1217216 w 1733756"/>
                <a:gd name="connsiteY13" fmla="*/ 735151 h 2473158"/>
                <a:gd name="connsiteX14" fmla="*/ 1142773 w 1733756"/>
                <a:gd name="connsiteY14" fmla="*/ 999498 h 2473158"/>
                <a:gd name="connsiteX15" fmla="*/ 867791 w 1733756"/>
                <a:gd name="connsiteY15" fmla="*/ 1354999 h 2473158"/>
                <a:gd name="connsiteX16" fmla="*/ 135519 w 1733756"/>
                <a:gd name="connsiteY16" fmla="*/ 2157157 h 2473158"/>
                <a:gd name="connsiteX17" fmla="*/ 135519 w 1733756"/>
                <a:gd name="connsiteY17" fmla="*/ 2449011 h 2473158"/>
                <a:gd name="connsiteX18" fmla="*/ 39500 w 1733756"/>
                <a:gd name="connsiteY18" fmla="*/ 2449011 h 2473158"/>
                <a:gd name="connsiteX19" fmla="*/ 39500 w 1733756"/>
                <a:gd name="connsiteY19" fmla="*/ 2133010 h 2473158"/>
                <a:gd name="connsiteX20" fmla="*/ 771772 w 1733756"/>
                <a:gd name="connsiteY20" fmla="*/ 1330852 h 2473158"/>
                <a:gd name="connsiteX21" fmla="*/ 1046754 w 1733756"/>
                <a:gd name="connsiteY21" fmla="*/ 975351 h 2473158"/>
                <a:gd name="connsiteX22" fmla="*/ 1121197 w 1733756"/>
                <a:gd name="connsiteY22" fmla="*/ 711004 h 2473158"/>
                <a:gd name="connsiteX23" fmla="*/ 1036119 w 1733756"/>
                <a:gd name="connsiteY23" fmla="*/ 501349 h 2473158"/>
                <a:gd name="connsiteX24" fmla="*/ 811272 w 1733756"/>
                <a:gd name="connsiteY24" fmla="*/ 419310 h 2473158"/>
                <a:gd name="connsiteX25" fmla="*/ 937369 w 1733756"/>
                <a:gd name="connsiteY25" fmla="*/ 439820 h 2473158"/>
                <a:gd name="connsiteX26" fmla="*/ 955894 w 1733756"/>
                <a:gd name="connsiteY26" fmla="*/ 451362 h 2473158"/>
                <a:gd name="connsiteX27" fmla="*/ 907291 w 1733756"/>
                <a:gd name="connsiteY27" fmla="*/ 443457 h 2473158"/>
                <a:gd name="connsiteX28" fmla="*/ 665732 w 1733756"/>
                <a:gd name="connsiteY28" fmla="*/ 534611 h 2473158"/>
                <a:gd name="connsiteX29" fmla="*/ 503174 w 1733756"/>
                <a:gd name="connsiteY29" fmla="*/ 786805 h 2473158"/>
                <a:gd name="connsiteX30" fmla="*/ 413472 w 1733756"/>
                <a:gd name="connsiteY30" fmla="*/ 749318 h 2473158"/>
                <a:gd name="connsiteX31" fmla="*/ 475141 w 1733756"/>
                <a:gd name="connsiteY31" fmla="*/ 619090 h 2473158"/>
                <a:gd name="connsiteX32" fmla="*/ 569713 w 1733756"/>
                <a:gd name="connsiteY32" fmla="*/ 510464 h 2473158"/>
                <a:gd name="connsiteX33" fmla="*/ 811272 w 1733756"/>
                <a:gd name="connsiteY33" fmla="*/ 419310 h 2473158"/>
                <a:gd name="connsiteX34" fmla="*/ 1104403 w 1733756"/>
                <a:gd name="connsiteY34" fmla="*/ 41674 h 2473158"/>
                <a:gd name="connsiteX35" fmla="*/ 1132138 w 1733756"/>
                <a:gd name="connsiteY35" fmla="*/ 46176 h 2473158"/>
                <a:gd name="connsiteX36" fmla="*/ 1317485 w 1733756"/>
                <a:gd name="connsiteY36" fmla="*/ 112263 h 2473158"/>
                <a:gd name="connsiteX37" fmla="*/ 1587910 w 1733756"/>
                <a:gd name="connsiteY37" fmla="*/ 359899 h 2473158"/>
                <a:gd name="connsiteX38" fmla="*/ 1685141 w 1733756"/>
                <a:gd name="connsiteY38" fmla="*/ 726035 h 2473158"/>
                <a:gd name="connsiteX39" fmla="*/ 1580313 w 1733756"/>
                <a:gd name="connsiteY39" fmla="*/ 1127114 h 2473158"/>
                <a:gd name="connsiteX40" fmla="*/ 1238485 w 1733756"/>
                <a:gd name="connsiteY40" fmla="*/ 1585924 h 2473158"/>
                <a:gd name="connsiteX41" fmla="*/ 838365 w 1733756"/>
                <a:gd name="connsiteY41" fmla="*/ 2020586 h 2473158"/>
                <a:gd name="connsiteX42" fmla="*/ 720118 w 1733756"/>
                <a:gd name="connsiteY42" fmla="*/ 2020586 h 2473158"/>
                <a:gd name="connsiteX43" fmla="*/ 1142466 w 1733756"/>
                <a:gd name="connsiteY43" fmla="*/ 1561777 h 2473158"/>
                <a:gd name="connsiteX44" fmla="*/ 1484294 w 1733756"/>
                <a:gd name="connsiteY44" fmla="*/ 1102967 h 2473158"/>
                <a:gd name="connsiteX45" fmla="*/ 1589122 w 1733756"/>
                <a:gd name="connsiteY45" fmla="*/ 701888 h 2473158"/>
                <a:gd name="connsiteX46" fmla="*/ 1491891 w 1733756"/>
                <a:gd name="connsiteY46" fmla="*/ 335752 h 2473158"/>
                <a:gd name="connsiteX47" fmla="*/ 1221466 w 1733756"/>
                <a:gd name="connsiteY47" fmla="*/ 88116 h 2473158"/>
                <a:gd name="connsiteX48" fmla="*/ 1131831 w 1733756"/>
                <a:gd name="connsiteY48" fmla="*/ 49565 h 2473158"/>
                <a:gd name="connsiteX49" fmla="*/ 826464 w 1733756"/>
                <a:gd name="connsiteY49" fmla="*/ 0 h 2473158"/>
                <a:gd name="connsiteX50" fmla="*/ 1036119 w 1733756"/>
                <a:gd name="connsiteY50" fmla="*/ 22029 h 2473158"/>
                <a:gd name="connsiteX51" fmla="*/ 1104403 w 1733756"/>
                <a:gd name="connsiteY51" fmla="*/ 41674 h 2473158"/>
                <a:gd name="connsiteX52" fmla="*/ 1030349 w 1733756"/>
                <a:gd name="connsiteY52" fmla="*/ 29654 h 2473158"/>
                <a:gd name="connsiteX53" fmla="*/ 922483 w 1733756"/>
                <a:gd name="connsiteY53" fmla="*/ 24147 h 2473158"/>
                <a:gd name="connsiteX54" fmla="*/ 402904 w 1733756"/>
                <a:gd name="connsiteY54" fmla="*/ 182148 h 2473158"/>
                <a:gd name="connsiteX55" fmla="*/ 96019 w 1733756"/>
                <a:gd name="connsiteY55" fmla="*/ 616650 h 2473158"/>
                <a:gd name="connsiteX56" fmla="*/ 413472 w 1733756"/>
                <a:gd name="connsiteY56" fmla="*/ 749318 h 2473158"/>
                <a:gd name="connsiteX57" fmla="*/ 407155 w 1733756"/>
                <a:gd name="connsiteY57" fmla="*/ 762658 h 2473158"/>
                <a:gd name="connsiteX58" fmla="*/ 0 w 1733756"/>
                <a:gd name="connsiteY58" fmla="*/ 592503 h 2473158"/>
                <a:gd name="connsiteX59" fmla="*/ 306885 w 1733756"/>
                <a:gd name="connsiteY59" fmla="*/ 158001 h 2473158"/>
                <a:gd name="connsiteX60" fmla="*/ 826464 w 1733756"/>
                <a:gd name="connsiteY60" fmla="*/ 0 h 247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733756" h="2473158">
                  <a:moveTo>
                    <a:pt x="1637737" y="2044733"/>
                  </a:moveTo>
                  <a:lnTo>
                    <a:pt x="1733756" y="2044733"/>
                  </a:lnTo>
                  <a:lnTo>
                    <a:pt x="1733756" y="2473158"/>
                  </a:lnTo>
                  <a:lnTo>
                    <a:pt x="135519" y="2473158"/>
                  </a:lnTo>
                  <a:lnTo>
                    <a:pt x="135519" y="2449011"/>
                  </a:lnTo>
                  <a:lnTo>
                    <a:pt x="1637737" y="2449011"/>
                  </a:lnTo>
                  <a:close/>
                  <a:moveTo>
                    <a:pt x="838365" y="2020586"/>
                  </a:moveTo>
                  <a:lnTo>
                    <a:pt x="1637737" y="2020586"/>
                  </a:lnTo>
                  <a:lnTo>
                    <a:pt x="1637737" y="2044733"/>
                  </a:lnTo>
                  <a:lnTo>
                    <a:pt x="816137" y="2044733"/>
                  </a:lnTo>
                  <a:close/>
                  <a:moveTo>
                    <a:pt x="955894" y="451362"/>
                  </a:moveTo>
                  <a:lnTo>
                    <a:pt x="1033388" y="463967"/>
                  </a:lnTo>
                  <a:cubicBezTo>
                    <a:pt x="1070862" y="477640"/>
                    <a:pt x="1103779" y="498150"/>
                    <a:pt x="1132138" y="525496"/>
                  </a:cubicBezTo>
                  <a:cubicBezTo>
                    <a:pt x="1188856" y="580189"/>
                    <a:pt x="1217216" y="650073"/>
                    <a:pt x="1217216" y="735151"/>
                  </a:cubicBezTo>
                  <a:cubicBezTo>
                    <a:pt x="1217216" y="820228"/>
                    <a:pt x="1192401" y="908344"/>
                    <a:pt x="1142773" y="999498"/>
                  </a:cubicBezTo>
                  <a:cubicBezTo>
                    <a:pt x="1093144" y="1090652"/>
                    <a:pt x="1001484" y="1209153"/>
                    <a:pt x="867791" y="1354999"/>
                  </a:cubicBezTo>
                  <a:lnTo>
                    <a:pt x="135519" y="2157157"/>
                  </a:lnTo>
                  <a:lnTo>
                    <a:pt x="135519" y="2449011"/>
                  </a:lnTo>
                  <a:lnTo>
                    <a:pt x="39500" y="2449011"/>
                  </a:lnTo>
                  <a:lnTo>
                    <a:pt x="39500" y="2133010"/>
                  </a:lnTo>
                  <a:lnTo>
                    <a:pt x="771772" y="1330852"/>
                  </a:lnTo>
                  <a:cubicBezTo>
                    <a:pt x="905465" y="1185006"/>
                    <a:pt x="997125" y="1066505"/>
                    <a:pt x="1046754" y="975351"/>
                  </a:cubicBezTo>
                  <a:cubicBezTo>
                    <a:pt x="1096382" y="884197"/>
                    <a:pt x="1121197" y="796081"/>
                    <a:pt x="1121197" y="711004"/>
                  </a:cubicBezTo>
                  <a:cubicBezTo>
                    <a:pt x="1121197" y="625926"/>
                    <a:pt x="1092837" y="556042"/>
                    <a:pt x="1036119" y="501349"/>
                  </a:cubicBezTo>
                  <a:close/>
                  <a:moveTo>
                    <a:pt x="811272" y="419310"/>
                  </a:moveTo>
                  <a:cubicBezTo>
                    <a:pt x="857862" y="419310"/>
                    <a:pt x="899894" y="426147"/>
                    <a:pt x="937369" y="439820"/>
                  </a:cubicBezTo>
                  <a:lnTo>
                    <a:pt x="955894" y="451362"/>
                  </a:lnTo>
                  <a:lnTo>
                    <a:pt x="907291" y="443457"/>
                  </a:lnTo>
                  <a:cubicBezTo>
                    <a:pt x="818162" y="443457"/>
                    <a:pt x="737643" y="473842"/>
                    <a:pt x="665732" y="534611"/>
                  </a:cubicBezTo>
                  <a:cubicBezTo>
                    <a:pt x="593822" y="595381"/>
                    <a:pt x="539636" y="679445"/>
                    <a:pt x="503174" y="786805"/>
                  </a:cubicBezTo>
                  <a:lnTo>
                    <a:pt x="413472" y="749318"/>
                  </a:lnTo>
                  <a:lnTo>
                    <a:pt x="475141" y="619090"/>
                  </a:lnTo>
                  <a:cubicBezTo>
                    <a:pt x="502234" y="577058"/>
                    <a:pt x="533758" y="540849"/>
                    <a:pt x="569713" y="510464"/>
                  </a:cubicBezTo>
                  <a:cubicBezTo>
                    <a:pt x="641624" y="449695"/>
                    <a:pt x="722143" y="419310"/>
                    <a:pt x="811272" y="419310"/>
                  </a:cubicBezTo>
                  <a:close/>
                  <a:moveTo>
                    <a:pt x="1104403" y="41674"/>
                  </a:moveTo>
                  <a:lnTo>
                    <a:pt x="1132138" y="46176"/>
                  </a:lnTo>
                  <a:cubicBezTo>
                    <a:pt x="1197972" y="60862"/>
                    <a:pt x="1259754" y="82891"/>
                    <a:pt x="1317485" y="112263"/>
                  </a:cubicBezTo>
                  <a:cubicBezTo>
                    <a:pt x="1432947" y="171007"/>
                    <a:pt x="1523089" y="253552"/>
                    <a:pt x="1587910" y="359899"/>
                  </a:cubicBezTo>
                  <a:cubicBezTo>
                    <a:pt x="1652730" y="466246"/>
                    <a:pt x="1685141" y="588291"/>
                    <a:pt x="1685141" y="726035"/>
                  </a:cubicBezTo>
                  <a:cubicBezTo>
                    <a:pt x="1685141" y="859728"/>
                    <a:pt x="1650198" y="993421"/>
                    <a:pt x="1580313" y="1127114"/>
                  </a:cubicBezTo>
                  <a:cubicBezTo>
                    <a:pt x="1510428" y="1260807"/>
                    <a:pt x="1396486" y="1413743"/>
                    <a:pt x="1238485" y="1585924"/>
                  </a:cubicBezTo>
                  <a:lnTo>
                    <a:pt x="838365" y="2020586"/>
                  </a:lnTo>
                  <a:lnTo>
                    <a:pt x="720118" y="2020586"/>
                  </a:lnTo>
                  <a:lnTo>
                    <a:pt x="1142466" y="1561777"/>
                  </a:lnTo>
                  <a:cubicBezTo>
                    <a:pt x="1300467" y="1389596"/>
                    <a:pt x="1414409" y="1236660"/>
                    <a:pt x="1484294" y="1102967"/>
                  </a:cubicBezTo>
                  <a:cubicBezTo>
                    <a:pt x="1554179" y="969274"/>
                    <a:pt x="1589122" y="835581"/>
                    <a:pt x="1589122" y="701888"/>
                  </a:cubicBezTo>
                  <a:cubicBezTo>
                    <a:pt x="1589122" y="564144"/>
                    <a:pt x="1556711" y="442099"/>
                    <a:pt x="1491891" y="335752"/>
                  </a:cubicBezTo>
                  <a:cubicBezTo>
                    <a:pt x="1427070" y="229405"/>
                    <a:pt x="1336928" y="146860"/>
                    <a:pt x="1221466" y="88116"/>
                  </a:cubicBezTo>
                  <a:cubicBezTo>
                    <a:pt x="1192601" y="73430"/>
                    <a:pt x="1162722" y="60580"/>
                    <a:pt x="1131831" y="49565"/>
                  </a:cubicBezTo>
                  <a:close/>
                  <a:moveTo>
                    <a:pt x="826464" y="0"/>
                  </a:moveTo>
                  <a:cubicBezTo>
                    <a:pt x="900401" y="0"/>
                    <a:pt x="970286" y="7343"/>
                    <a:pt x="1036119" y="22029"/>
                  </a:cubicBezTo>
                  <a:lnTo>
                    <a:pt x="1104403" y="41674"/>
                  </a:lnTo>
                  <a:lnTo>
                    <a:pt x="1030349" y="29654"/>
                  </a:lnTo>
                  <a:cubicBezTo>
                    <a:pt x="995407" y="25983"/>
                    <a:pt x="959451" y="24147"/>
                    <a:pt x="922483" y="24147"/>
                  </a:cubicBezTo>
                  <a:cubicBezTo>
                    <a:pt x="721944" y="24147"/>
                    <a:pt x="548751" y="76814"/>
                    <a:pt x="402904" y="182148"/>
                  </a:cubicBezTo>
                  <a:cubicBezTo>
                    <a:pt x="257057" y="287482"/>
                    <a:pt x="154762" y="432316"/>
                    <a:pt x="96019" y="616650"/>
                  </a:cubicBezTo>
                  <a:lnTo>
                    <a:pt x="413472" y="749318"/>
                  </a:lnTo>
                  <a:lnTo>
                    <a:pt x="407155" y="762658"/>
                  </a:lnTo>
                  <a:lnTo>
                    <a:pt x="0" y="592503"/>
                  </a:lnTo>
                  <a:cubicBezTo>
                    <a:pt x="58743" y="408169"/>
                    <a:pt x="161038" y="263335"/>
                    <a:pt x="306885" y="158001"/>
                  </a:cubicBezTo>
                  <a:cubicBezTo>
                    <a:pt x="452732" y="52667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65815D-5220-D189-ED89-6A8A34BA881D}"/>
                </a:ext>
              </a:extLst>
            </p:cNvPr>
            <p:cNvSpPr txBox="1"/>
            <p:nvPr/>
          </p:nvSpPr>
          <p:spPr>
            <a:xfrm>
              <a:off x="1954636" y="2389969"/>
              <a:ext cx="1827949" cy="2515697"/>
            </a:xfrm>
            <a:custGeom>
              <a:avLst/>
              <a:gdLst>
                <a:gd name="connsiteX0" fmla="*/ 982011 w 1827949"/>
                <a:gd name="connsiteY0" fmla="*/ 455568 h 2515697"/>
                <a:gd name="connsiteX1" fmla="*/ 1050859 w 1827949"/>
                <a:gd name="connsiteY1" fmla="*/ 465865 h 2515697"/>
                <a:gd name="connsiteX2" fmla="*/ 1253677 w 1827949"/>
                <a:gd name="connsiteY2" fmla="*/ 665266 h 2515697"/>
                <a:gd name="connsiteX3" fmla="*/ 1356986 w 1827949"/>
                <a:gd name="connsiteY3" fmla="*/ 1269922 h 2515697"/>
                <a:gd name="connsiteX4" fmla="*/ 1253677 w 1827949"/>
                <a:gd name="connsiteY4" fmla="*/ 1874579 h 2515697"/>
                <a:gd name="connsiteX5" fmla="*/ 961984 w 1827949"/>
                <a:gd name="connsiteY5" fmla="*/ 2087272 h 2515697"/>
                <a:gd name="connsiteX6" fmla="*/ 873109 w 1827949"/>
                <a:gd name="connsiteY6" fmla="*/ 2074074 h 2515697"/>
                <a:gd name="connsiteX7" fmla="*/ 845455 w 1827949"/>
                <a:gd name="connsiteY7" fmla="*/ 2060079 h 2515697"/>
                <a:gd name="connsiteX8" fmla="*/ 865965 w 1827949"/>
                <a:gd name="connsiteY8" fmla="*/ 2063125 h 2515697"/>
                <a:gd name="connsiteX9" fmla="*/ 1157658 w 1827949"/>
                <a:gd name="connsiteY9" fmla="*/ 1850432 h 2515697"/>
                <a:gd name="connsiteX10" fmla="*/ 1260967 w 1827949"/>
                <a:gd name="connsiteY10" fmla="*/ 1245775 h 2515697"/>
                <a:gd name="connsiteX11" fmla="*/ 1157658 w 1827949"/>
                <a:gd name="connsiteY11" fmla="*/ 641119 h 2515697"/>
                <a:gd name="connsiteX12" fmla="*/ 1033081 w 1827949"/>
                <a:gd name="connsiteY12" fmla="*/ 481599 h 2515697"/>
                <a:gd name="connsiteX13" fmla="*/ 865965 w 1827949"/>
                <a:gd name="connsiteY13" fmla="*/ 428425 h 2515697"/>
                <a:gd name="connsiteX14" fmla="*/ 954840 w 1827949"/>
                <a:gd name="connsiteY14" fmla="*/ 441718 h 2515697"/>
                <a:gd name="connsiteX15" fmla="*/ 982011 w 1827949"/>
                <a:gd name="connsiteY15" fmla="*/ 455568 h 2515697"/>
                <a:gd name="connsiteX16" fmla="*/ 961984 w 1827949"/>
                <a:gd name="connsiteY16" fmla="*/ 452572 h 2515697"/>
                <a:gd name="connsiteX17" fmla="*/ 670290 w 1827949"/>
                <a:gd name="connsiteY17" fmla="*/ 663746 h 2515697"/>
                <a:gd name="connsiteX18" fmla="*/ 566982 w 1827949"/>
                <a:gd name="connsiteY18" fmla="*/ 1269922 h 2515697"/>
                <a:gd name="connsiteX19" fmla="*/ 670290 w 1827949"/>
                <a:gd name="connsiteY19" fmla="*/ 1876098 h 2515697"/>
                <a:gd name="connsiteX20" fmla="*/ 794868 w 1827949"/>
                <a:gd name="connsiteY20" fmla="*/ 2034479 h 2515697"/>
                <a:gd name="connsiteX21" fmla="*/ 845455 w 1827949"/>
                <a:gd name="connsiteY21" fmla="*/ 2060079 h 2515697"/>
                <a:gd name="connsiteX22" fmla="*/ 777090 w 1827949"/>
                <a:gd name="connsiteY22" fmla="*/ 2049927 h 2515697"/>
                <a:gd name="connsiteX23" fmla="*/ 574271 w 1827949"/>
                <a:gd name="connsiteY23" fmla="*/ 1851951 h 2515697"/>
                <a:gd name="connsiteX24" fmla="*/ 470963 w 1827949"/>
                <a:gd name="connsiteY24" fmla="*/ 1245775 h 2515697"/>
                <a:gd name="connsiteX25" fmla="*/ 574271 w 1827949"/>
                <a:gd name="connsiteY25" fmla="*/ 639599 h 2515697"/>
                <a:gd name="connsiteX26" fmla="*/ 865965 w 1827949"/>
                <a:gd name="connsiteY26" fmla="*/ 428425 h 2515697"/>
                <a:gd name="connsiteX27" fmla="*/ 1119776 w 1827949"/>
                <a:gd name="connsiteY27" fmla="*/ 40339 h 2515697"/>
                <a:gd name="connsiteX28" fmla="*/ 1158156 w 1827949"/>
                <a:gd name="connsiteY28" fmla="*/ 44277 h 2515697"/>
                <a:gd name="connsiteX29" fmla="*/ 1603102 w 1827949"/>
                <a:gd name="connsiteY29" fmla="*/ 346226 h 2515697"/>
                <a:gd name="connsiteX30" fmla="*/ 1827949 w 1827949"/>
                <a:gd name="connsiteY30" fmla="*/ 1269922 h 2515697"/>
                <a:gd name="connsiteX31" fmla="*/ 1603102 w 1827949"/>
                <a:gd name="connsiteY31" fmla="*/ 2193619 h 2515697"/>
                <a:gd name="connsiteX32" fmla="*/ 961984 w 1827949"/>
                <a:gd name="connsiteY32" fmla="*/ 2515697 h 2515697"/>
                <a:gd name="connsiteX33" fmla="*/ 765813 w 1827949"/>
                <a:gd name="connsiteY33" fmla="*/ 2495567 h 2515697"/>
                <a:gd name="connsiteX34" fmla="*/ 708174 w 1827949"/>
                <a:gd name="connsiteY34" fmla="*/ 2475358 h 2515697"/>
                <a:gd name="connsiteX35" fmla="*/ 865965 w 1827949"/>
                <a:gd name="connsiteY35" fmla="*/ 2491550 h 2515697"/>
                <a:gd name="connsiteX36" fmla="*/ 1507083 w 1827949"/>
                <a:gd name="connsiteY36" fmla="*/ 2169472 h 2515697"/>
                <a:gd name="connsiteX37" fmla="*/ 1731930 w 1827949"/>
                <a:gd name="connsiteY37" fmla="*/ 1245775 h 2515697"/>
                <a:gd name="connsiteX38" fmla="*/ 1507083 w 1827949"/>
                <a:gd name="connsiteY38" fmla="*/ 322079 h 2515697"/>
                <a:gd name="connsiteX39" fmla="*/ 1234380 w 1827949"/>
                <a:gd name="connsiteY39" fmla="*/ 80520 h 2515697"/>
                <a:gd name="connsiteX40" fmla="*/ 865965 w 1827949"/>
                <a:gd name="connsiteY40" fmla="*/ 0 h 2515697"/>
                <a:gd name="connsiteX41" fmla="*/ 1062137 w 1827949"/>
                <a:gd name="connsiteY41" fmla="*/ 20130 h 2515697"/>
                <a:gd name="connsiteX42" fmla="*/ 1119776 w 1827949"/>
                <a:gd name="connsiteY42" fmla="*/ 40339 h 2515697"/>
                <a:gd name="connsiteX43" fmla="*/ 961984 w 1827949"/>
                <a:gd name="connsiteY43" fmla="*/ 24147 h 2515697"/>
                <a:gd name="connsiteX44" fmla="*/ 320866 w 1827949"/>
                <a:gd name="connsiteY44" fmla="*/ 346226 h 2515697"/>
                <a:gd name="connsiteX45" fmla="*/ 96019 w 1827949"/>
                <a:gd name="connsiteY45" fmla="*/ 1269922 h 2515697"/>
                <a:gd name="connsiteX46" fmla="*/ 320866 w 1827949"/>
                <a:gd name="connsiteY46" fmla="*/ 2193619 h 2515697"/>
                <a:gd name="connsiteX47" fmla="*/ 593569 w 1827949"/>
                <a:gd name="connsiteY47" fmla="*/ 2435177 h 2515697"/>
                <a:gd name="connsiteX48" fmla="*/ 708174 w 1827949"/>
                <a:gd name="connsiteY48" fmla="*/ 2475358 h 2515697"/>
                <a:gd name="connsiteX49" fmla="*/ 669794 w 1827949"/>
                <a:gd name="connsiteY49" fmla="*/ 2471420 h 2515697"/>
                <a:gd name="connsiteX50" fmla="*/ 224847 w 1827949"/>
                <a:gd name="connsiteY50" fmla="*/ 2169472 h 2515697"/>
                <a:gd name="connsiteX51" fmla="*/ 0 w 1827949"/>
                <a:gd name="connsiteY51" fmla="*/ 1245775 h 2515697"/>
                <a:gd name="connsiteX52" fmla="*/ 224847 w 1827949"/>
                <a:gd name="connsiteY52" fmla="*/ 322079 h 2515697"/>
                <a:gd name="connsiteX53" fmla="*/ 865965 w 1827949"/>
                <a:gd name="connsiteY53" fmla="*/ 0 h 2515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27949" h="2515697">
                  <a:moveTo>
                    <a:pt x="982011" y="455568"/>
                  </a:moveTo>
                  <a:lnTo>
                    <a:pt x="1050859" y="465865"/>
                  </a:lnTo>
                  <a:cubicBezTo>
                    <a:pt x="1134417" y="492452"/>
                    <a:pt x="1202023" y="558919"/>
                    <a:pt x="1253677" y="665266"/>
                  </a:cubicBezTo>
                  <a:cubicBezTo>
                    <a:pt x="1322550" y="807061"/>
                    <a:pt x="1356986" y="1008614"/>
                    <a:pt x="1356986" y="1269922"/>
                  </a:cubicBezTo>
                  <a:cubicBezTo>
                    <a:pt x="1356986" y="1531231"/>
                    <a:pt x="1322550" y="1732783"/>
                    <a:pt x="1253677" y="1874579"/>
                  </a:cubicBezTo>
                  <a:cubicBezTo>
                    <a:pt x="1184805" y="2016374"/>
                    <a:pt x="1087574" y="2087272"/>
                    <a:pt x="961984" y="2087272"/>
                  </a:cubicBezTo>
                  <a:cubicBezTo>
                    <a:pt x="930587" y="2087272"/>
                    <a:pt x="900962" y="2082873"/>
                    <a:pt x="873109" y="2074074"/>
                  </a:cubicBezTo>
                  <a:lnTo>
                    <a:pt x="845455" y="2060079"/>
                  </a:lnTo>
                  <a:lnTo>
                    <a:pt x="865965" y="2063125"/>
                  </a:ln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2011" y="455568"/>
                  </a:lnTo>
                  <a:lnTo>
                    <a:pt x="961984" y="452572"/>
                  </a:lnTo>
                  <a:cubicBezTo>
                    <a:pt x="836394" y="452572"/>
                    <a:pt x="739162" y="522964"/>
                    <a:pt x="670290" y="663746"/>
                  </a:cubicBezTo>
                  <a:cubicBezTo>
                    <a:pt x="601418" y="804529"/>
                    <a:pt x="566982" y="1006588"/>
                    <a:pt x="566982" y="1269922"/>
                  </a:cubicBezTo>
                  <a:cubicBezTo>
                    <a:pt x="566982" y="1533257"/>
                    <a:pt x="601418" y="1735315"/>
                    <a:pt x="670290" y="1876098"/>
                  </a:cubicBezTo>
                  <a:cubicBezTo>
                    <a:pt x="704726" y="1946490"/>
                    <a:pt x="746252" y="1999283"/>
                    <a:pt x="794868" y="2034479"/>
                  </a:cubicBezTo>
                  <a:lnTo>
                    <a:pt x="845455" y="2060079"/>
                  </a:lnTo>
                  <a:lnTo>
                    <a:pt x="777090" y="2049927"/>
                  </a:lnTo>
                  <a:cubicBezTo>
                    <a:pt x="693532" y="2023530"/>
                    <a:pt x="625925" y="1957538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19776" y="40339"/>
                  </a:moveTo>
                  <a:lnTo>
                    <a:pt x="1158156" y="44277"/>
                  </a:lnTo>
                  <a:cubicBezTo>
                    <a:pt x="1342363" y="84537"/>
                    <a:pt x="1490679" y="185187"/>
                    <a:pt x="1603102" y="346226"/>
                  </a:cubicBezTo>
                  <a:cubicBezTo>
                    <a:pt x="1753000" y="560945"/>
                    <a:pt x="1827949" y="868844"/>
                    <a:pt x="1827949" y="1269922"/>
                  </a:cubicBezTo>
                  <a:cubicBezTo>
                    <a:pt x="1827949" y="1671001"/>
                    <a:pt x="1753000" y="1978900"/>
                    <a:pt x="1603102" y="2193619"/>
                  </a:cubicBezTo>
                  <a:cubicBezTo>
                    <a:pt x="1453204" y="2408337"/>
                    <a:pt x="1239498" y="2515697"/>
                    <a:pt x="961984" y="2515697"/>
                  </a:cubicBezTo>
                  <a:cubicBezTo>
                    <a:pt x="892606" y="2515697"/>
                    <a:pt x="827215" y="2508987"/>
                    <a:pt x="765813" y="2495567"/>
                  </a:cubicBezTo>
                  <a:lnTo>
                    <a:pt x="708174" y="2475358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19776" y="40339"/>
                  </a:lnTo>
                  <a:lnTo>
                    <a:pt x="961984" y="24147"/>
                  </a:lnTo>
                  <a:cubicBezTo>
                    <a:pt x="684470" y="24147"/>
                    <a:pt x="470764" y="131507"/>
                    <a:pt x="320866" y="346226"/>
                  </a:cubicBezTo>
                  <a:cubicBezTo>
                    <a:pt x="170968" y="560945"/>
                    <a:pt x="96019" y="868844"/>
                    <a:pt x="96019" y="1269922"/>
                  </a:cubicBezTo>
                  <a:cubicBezTo>
                    <a:pt x="96019" y="1671001"/>
                    <a:pt x="170968" y="1978900"/>
                    <a:pt x="320866" y="2193619"/>
                  </a:cubicBezTo>
                  <a:cubicBezTo>
                    <a:pt x="395815" y="2300978"/>
                    <a:pt x="486716" y="2381498"/>
                    <a:pt x="593569" y="2435177"/>
                  </a:cubicBezTo>
                  <a:lnTo>
                    <a:pt x="708174" y="2475358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78EC7448-FAE0-12FF-53A6-682DB7C37ACC}"/>
              </a:ext>
            </a:extLst>
          </p:cNvPr>
          <p:cNvSpPr/>
          <p:nvPr/>
        </p:nvSpPr>
        <p:spPr>
          <a:xfrm>
            <a:off x="6123779" y="2172164"/>
            <a:ext cx="2294200" cy="1529467"/>
          </a:xfrm>
          <a:custGeom>
            <a:avLst/>
            <a:gdLst>
              <a:gd name="connsiteX0" fmla="*/ 0 w 2294499"/>
              <a:gd name="connsiteY0" fmla="*/ 0 h 1529666"/>
              <a:gd name="connsiteX1" fmla="*/ 2294499 w 2294499"/>
              <a:gd name="connsiteY1" fmla="*/ 0 h 1529666"/>
              <a:gd name="connsiteX2" fmla="*/ 2294499 w 2294499"/>
              <a:gd name="connsiteY2" fmla="*/ 1529666 h 1529666"/>
              <a:gd name="connsiteX3" fmla="*/ 0 w 2294499"/>
              <a:gd name="connsiteY3" fmla="*/ 1529666 h 152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529666">
                <a:moveTo>
                  <a:pt x="0" y="0"/>
                </a:moveTo>
                <a:lnTo>
                  <a:pt x="2294499" y="0"/>
                </a:lnTo>
                <a:lnTo>
                  <a:pt x="2294499" y="1529666"/>
                </a:lnTo>
                <a:lnTo>
                  <a:pt x="0" y="1529666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7311B05-A56A-81B2-84EE-7E160DDA68BF}"/>
              </a:ext>
            </a:extLst>
          </p:cNvPr>
          <p:cNvSpPr/>
          <p:nvPr/>
        </p:nvSpPr>
        <p:spPr>
          <a:xfrm>
            <a:off x="8620030" y="2172164"/>
            <a:ext cx="2294200" cy="1529467"/>
          </a:xfrm>
          <a:custGeom>
            <a:avLst/>
            <a:gdLst>
              <a:gd name="connsiteX0" fmla="*/ 0 w 2294499"/>
              <a:gd name="connsiteY0" fmla="*/ 0 h 1529666"/>
              <a:gd name="connsiteX1" fmla="*/ 2294499 w 2294499"/>
              <a:gd name="connsiteY1" fmla="*/ 0 h 1529666"/>
              <a:gd name="connsiteX2" fmla="*/ 2294499 w 2294499"/>
              <a:gd name="connsiteY2" fmla="*/ 1529666 h 1529666"/>
              <a:gd name="connsiteX3" fmla="*/ 0 w 2294499"/>
              <a:gd name="connsiteY3" fmla="*/ 1529666 h 152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529666">
                <a:moveTo>
                  <a:pt x="0" y="0"/>
                </a:moveTo>
                <a:lnTo>
                  <a:pt x="2294499" y="0"/>
                </a:lnTo>
                <a:lnTo>
                  <a:pt x="2294499" y="1529666"/>
                </a:lnTo>
                <a:lnTo>
                  <a:pt x="0" y="1529666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57EE6B5-7939-764A-FEA4-A84ACBDD9339}"/>
              </a:ext>
            </a:extLst>
          </p:cNvPr>
          <p:cNvSpPr/>
          <p:nvPr/>
        </p:nvSpPr>
        <p:spPr>
          <a:xfrm>
            <a:off x="6123779" y="4032835"/>
            <a:ext cx="2294200" cy="1529467"/>
          </a:xfrm>
          <a:custGeom>
            <a:avLst/>
            <a:gdLst>
              <a:gd name="connsiteX0" fmla="*/ 0 w 2294499"/>
              <a:gd name="connsiteY0" fmla="*/ 0 h 1529666"/>
              <a:gd name="connsiteX1" fmla="*/ 2294499 w 2294499"/>
              <a:gd name="connsiteY1" fmla="*/ 0 h 1529666"/>
              <a:gd name="connsiteX2" fmla="*/ 2294499 w 2294499"/>
              <a:gd name="connsiteY2" fmla="*/ 1529666 h 1529666"/>
              <a:gd name="connsiteX3" fmla="*/ 0 w 2294499"/>
              <a:gd name="connsiteY3" fmla="*/ 1529666 h 152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529666">
                <a:moveTo>
                  <a:pt x="0" y="0"/>
                </a:moveTo>
                <a:lnTo>
                  <a:pt x="2294499" y="0"/>
                </a:lnTo>
                <a:lnTo>
                  <a:pt x="2294499" y="1529666"/>
                </a:lnTo>
                <a:lnTo>
                  <a:pt x="0" y="1529666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0922020-EAE4-0388-05AB-145095FC22F4}"/>
              </a:ext>
            </a:extLst>
          </p:cNvPr>
          <p:cNvSpPr/>
          <p:nvPr/>
        </p:nvSpPr>
        <p:spPr>
          <a:xfrm>
            <a:off x="8620030" y="4032835"/>
            <a:ext cx="2294200" cy="1529467"/>
          </a:xfrm>
          <a:custGeom>
            <a:avLst/>
            <a:gdLst>
              <a:gd name="connsiteX0" fmla="*/ 0 w 2294499"/>
              <a:gd name="connsiteY0" fmla="*/ 0 h 1529666"/>
              <a:gd name="connsiteX1" fmla="*/ 2294499 w 2294499"/>
              <a:gd name="connsiteY1" fmla="*/ 0 h 1529666"/>
              <a:gd name="connsiteX2" fmla="*/ 2294499 w 2294499"/>
              <a:gd name="connsiteY2" fmla="*/ 1529666 h 1529666"/>
              <a:gd name="connsiteX3" fmla="*/ 0 w 2294499"/>
              <a:gd name="connsiteY3" fmla="*/ 1529666 h 152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529666">
                <a:moveTo>
                  <a:pt x="0" y="0"/>
                </a:moveTo>
                <a:lnTo>
                  <a:pt x="2294499" y="0"/>
                </a:lnTo>
                <a:lnTo>
                  <a:pt x="2294499" y="1529666"/>
                </a:lnTo>
                <a:lnTo>
                  <a:pt x="0" y="1529666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CF1802C-B8E1-53E3-FE5D-D56B3B94177C}"/>
              </a:ext>
            </a:extLst>
          </p:cNvPr>
          <p:cNvGrpSpPr/>
          <p:nvPr/>
        </p:nvGrpSpPr>
        <p:grpSpPr>
          <a:xfrm>
            <a:off x="1252201" y="2302057"/>
            <a:ext cx="584124" cy="584124"/>
            <a:chOff x="1028700" y="1853169"/>
            <a:chExt cx="787400" cy="7874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55BB230-4FB6-6CCB-8779-FFE1BFD1259A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cs typeface="+mn-ea"/>
                <a:sym typeface="+mn-lt"/>
              </a:endParaRPr>
            </a:p>
          </p:txBody>
        </p:sp>
        <p:sp>
          <p:nvSpPr>
            <p:cNvPr id="13" name="椭圆 9" descr="D:\51PPT模板网\51pptmoban.com\图片.jpg">
              <a:extLst>
                <a:ext uri="{FF2B5EF4-FFF2-40B4-BE49-F238E27FC236}">
                  <a16:creationId xmlns:a16="http://schemas.microsoft.com/office/drawing/2014/main" id="{5700210E-A8C0-4FEE-8BFE-FDA8673E2E31}"/>
                </a:ext>
              </a:extLst>
            </p:cNvPr>
            <p:cNvSpPr/>
            <p:nvPr/>
          </p:nvSpPr>
          <p:spPr>
            <a:xfrm>
              <a:off x="1237694" y="2063723"/>
              <a:ext cx="369412" cy="366291"/>
            </a:xfrm>
            <a:custGeom>
              <a:avLst/>
              <a:gdLst>
                <a:gd name="connsiteX0" fmla="*/ 192254 w 338138"/>
                <a:gd name="connsiteY0" fmla="*/ 135421 h 335282"/>
                <a:gd name="connsiteX1" fmla="*/ 152810 w 338138"/>
                <a:gd name="connsiteY1" fmla="*/ 151158 h 335282"/>
                <a:gd name="connsiteX2" fmla="*/ 152810 w 338138"/>
                <a:gd name="connsiteY2" fmla="*/ 229842 h 335282"/>
                <a:gd name="connsiteX3" fmla="*/ 232697 w 338138"/>
                <a:gd name="connsiteY3" fmla="*/ 229842 h 335282"/>
                <a:gd name="connsiteX4" fmla="*/ 232697 w 338138"/>
                <a:gd name="connsiteY4" fmla="*/ 151158 h 335282"/>
                <a:gd name="connsiteX5" fmla="*/ 192254 w 338138"/>
                <a:gd name="connsiteY5" fmla="*/ 135421 h 335282"/>
                <a:gd name="connsiteX6" fmla="*/ 238125 w 338138"/>
                <a:gd name="connsiteY6" fmla="*/ 69850 h 335282"/>
                <a:gd name="connsiteX7" fmla="*/ 225425 w 338138"/>
                <a:gd name="connsiteY7" fmla="*/ 80963 h 335282"/>
                <a:gd name="connsiteX8" fmla="*/ 238125 w 338138"/>
                <a:gd name="connsiteY8" fmla="*/ 92076 h 335282"/>
                <a:gd name="connsiteX9" fmla="*/ 250825 w 338138"/>
                <a:gd name="connsiteY9" fmla="*/ 80963 h 335282"/>
                <a:gd name="connsiteX10" fmla="*/ 238125 w 338138"/>
                <a:gd name="connsiteY10" fmla="*/ 69850 h 335282"/>
                <a:gd name="connsiteX11" fmla="*/ 214313 w 338138"/>
                <a:gd name="connsiteY11" fmla="*/ 57150 h 335282"/>
                <a:gd name="connsiteX12" fmla="*/ 263526 w 338138"/>
                <a:gd name="connsiteY12" fmla="*/ 57150 h 335282"/>
                <a:gd name="connsiteX13" fmla="*/ 263526 w 338138"/>
                <a:gd name="connsiteY13" fmla="*/ 106363 h 335282"/>
                <a:gd name="connsiteX14" fmla="*/ 214313 w 338138"/>
                <a:gd name="connsiteY14" fmla="*/ 106363 h 335282"/>
                <a:gd name="connsiteX15" fmla="*/ 49213 w 338138"/>
                <a:gd name="connsiteY15" fmla="*/ 57150 h 335282"/>
                <a:gd name="connsiteX16" fmla="*/ 195263 w 338138"/>
                <a:gd name="connsiteY16" fmla="*/ 57150 h 335282"/>
                <a:gd name="connsiteX17" fmla="*/ 195263 w 338138"/>
                <a:gd name="connsiteY17" fmla="*/ 106363 h 335282"/>
                <a:gd name="connsiteX18" fmla="*/ 49213 w 338138"/>
                <a:gd name="connsiteY18" fmla="*/ 106363 h 335282"/>
                <a:gd name="connsiteX19" fmla="*/ 22225 w 338138"/>
                <a:gd name="connsiteY19" fmla="*/ 28575 h 335282"/>
                <a:gd name="connsiteX20" fmla="*/ 22225 w 338138"/>
                <a:gd name="connsiteY20" fmla="*/ 269875 h 335282"/>
                <a:gd name="connsiteX21" fmla="*/ 241853 w 338138"/>
                <a:gd name="connsiteY21" fmla="*/ 269875 h 335282"/>
                <a:gd name="connsiteX22" fmla="*/ 247114 w 338138"/>
                <a:gd name="connsiteY22" fmla="*/ 259384 h 335282"/>
                <a:gd name="connsiteX23" fmla="*/ 233962 w 338138"/>
                <a:gd name="connsiteY23" fmla="*/ 248892 h 335282"/>
                <a:gd name="connsiteX24" fmla="*/ 155054 w 338138"/>
                <a:gd name="connsiteY24" fmla="*/ 251515 h 335282"/>
                <a:gd name="connsiteX25" fmla="*/ 49843 w 338138"/>
                <a:gd name="connsiteY25" fmla="*/ 251515 h 335282"/>
                <a:gd name="connsiteX26" fmla="*/ 49843 w 338138"/>
                <a:gd name="connsiteY26" fmla="*/ 231844 h 335282"/>
                <a:gd name="connsiteX27" fmla="*/ 135327 w 338138"/>
                <a:gd name="connsiteY27" fmla="*/ 231844 h 335282"/>
                <a:gd name="connsiteX28" fmla="*/ 122175 w 338138"/>
                <a:gd name="connsiteY28" fmla="*/ 201682 h 335282"/>
                <a:gd name="connsiteX29" fmla="*/ 49843 w 338138"/>
                <a:gd name="connsiteY29" fmla="*/ 201682 h 335282"/>
                <a:gd name="connsiteX30" fmla="*/ 49843 w 338138"/>
                <a:gd name="connsiteY30" fmla="*/ 183322 h 335282"/>
                <a:gd name="connsiteX31" fmla="*/ 120860 w 338138"/>
                <a:gd name="connsiteY31" fmla="*/ 183322 h 335282"/>
                <a:gd name="connsiteX32" fmla="*/ 131381 w 338138"/>
                <a:gd name="connsiteY32" fmla="*/ 153159 h 335282"/>
                <a:gd name="connsiteX33" fmla="*/ 49843 w 338138"/>
                <a:gd name="connsiteY33" fmla="*/ 153159 h 335282"/>
                <a:gd name="connsiteX34" fmla="*/ 49843 w 338138"/>
                <a:gd name="connsiteY34" fmla="*/ 134800 h 335282"/>
                <a:gd name="connsiteX35" fmla="*/ 147163 w 338138"/>
                <a:gd name="connsiteY35" fmla="*/ 134800 h 335282"/>
                <a:gd name="connsiteX36" fmla="*/ 243168 w 338138"/>
                <a:gd name="connsiteY36" fmla="*/ 138734 h 335282"/>
                <a:gd name="connsiteX37" fmla="*/ 251059 w 338138"/>
                <a:gd name="connsiteY37" fmla="*/ 231844 h 335282"/>
                <a:gd name="connsiteX38" fmla="*/ 264210 w 338138"/>
                <a:gd name="connsiteY38" fmla="*/ 243647 h 335282"/>
                <a:gd name="connsiteX39" fmla="*/ 272101 w 338138"/>
                <a:gd name="connsiteY39" fmla="*/ 238401 h 335282"/>
                <a:gd name="connsiteX40" fmla="*/ 290513 w 338138"/>
                <a:gd name="connsiteY40" fmla="*/ 256761 h 335282"/>
                <a:gd name="connsiteX41" fmla="*/ 290513 w 338138"/>
                <a:gd name="connsiteY41" fmla="*/ 28575 h 335282"/>
                <a:gd name="connsiteX42" fmla="*/ 22225 w 338138"/>
                <a:gd name="connsiteY42" fmla="*/ 28575 h 335282"/>
                <a:gd name="connsiteX43" fmla="*/ 0 w 338138"/>
                <a:gd name="connsiteY43" fmla="*/ 0 h 335282"/>
                <a:gd name="connsiteX44" fmla="*/ 311721 w 338138"/>
                <a:gd name="connsiteY44" fmla="*/ 0 h 335282"/>
                <a:gd name="connsiteX45" fmla="*/ 311721 w 338138"/>
                <a:gd name="connsiteY45" fmla="*/ 278479 h 335282"/>
                <a:gd name="connsiteX46" fmla="*/ 338138 w 338138"/>
                <a:gd name="connsiteY46" fmla="*/ 304875 h 335282"/>
                <a:gd name="connsiteX47" fmla="*/ 330213 w 338138"/>
                <a:gd name="connsiteY47" fmla="*/ 325992 h 335282"/>
                <a:gd name="connsiteX48" fmla="*/ 307759 w 338138"/>
                <a:gd name="connsiteY48" fmla="*/ 335230 h 335282"/>
                <a:gd name="connsiteX49" fmla="*/ 262850 w 338138"/>
                <a:gd name="connsiteY49" fmla="*/ 291677 h 335282"/>
                <a:gd name="connsiteX50" fmla="*/ 0 w 338138"/>
                <a:gd name="connsiteY50" fmla="*/ 291677 h 335282"/>
                <a:gd name="connsiteX51" fmla="*/ 0 w 338138"/>
                <a:gd name="connsiteY51" fmla="*/ 0 h 33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5282">
                  <a:moveTo>
                    <a:pt x="192254" y="135421"/>
                  </a:moveTo>
                  <a:cubicBezTo>
                    <a:pt x="177774" y="135421"/>
                    <a:pt x="163461" y="140666"/>
                    <a:pt x="152810" y="151158"/>
                  </a:cubicBezTo>
                  <a:cubicBezTo>
                    <a:pt x="130175" y="173452"/>
                    <a:pt x="130175" y="207548"/>
                    <a:pt x="152810" y="229842"/>
                  </a:cubicBezTo>
                  <a:cubicBezTo>
                    <a:pt x="174113" y="250825"/>
                    <a:pt x="210062" y="250825"/>
                    <a:pt x="232697" y="229842"/>
                  </a:cubicBezTo>
                  <a:cubicBezTo>
                    <a:pt x="254000" y="207548"/>
                    <a:pt x="254000" y="173452"/>
                    <a:pt x="232697" y="151158"/>
                  </a:cubicBezTo>
                  <a:cubicBezTo>
                    <a:pt x="221379" y="140666"/>
                    <a:pt x="206733" y="135421"/>
                    <a:pt x="192254" y="135421"/>
                  </a:cubicBezTo>
                  <a:close/>
                  <a:moveTo>
                    <a:pt x="238125" y="69850"/>
                  </a:moveTo>
                  <a:cubicBezTo>
                    <a:pt x="231111" y="69850"/>
                    <a:pt x="225425" y="74825"/>
                    <a:pt x="225425" y="80963"/>
                  </a:cubicBezTo>
                  <a:cubicBezTo>
                    <a:pt x="225425" y="87101"/>
                    <a:pt x="231111" y="92076"/>
                    <a:pt x="238125" y="92076"/>
                  </a:cubicBezTo>
                  <a:cubicBezTo>
                    <a:pt x="245139" y="92076"/>
                    <a:pt x="250825" y="87101"/>
                    <a:pt x="250825" y="80963"/>
                  </a:cubicBezTo>
                  <a:cubicBezTo>
                    <a:pt x="250825" y="74825"/>
                    <a:pt x="245139" y="69850"/>
                    <a:pt x="238125" y="69850"/>
                  </a:cubicBezTo>
                  <a:close/>
                  <a:moveTo>
                    <a:pt x="214313" y="57150"/>
                  </a:moveTo>
                  <a:lnTo>
                    <a:pt x="263526" y="57150"/>
                  </a:lnTo>
                  <a:lnTo>
                    <a:pt x="263526" y="106363"/>
                  </a:lnTo>
                  <a:lnTo>
                    <a:pt x="214313" y="106363"/>
                  </a:lnTo>
                  <a:close/>
                  <a:moveTo>
                    <a:pt x="49213" y="57150"/>
                  </a:moveTo>
                  <a:lnTo>
                    <a:pt x="195263" y="57150"/>
                  </a:lnTo>
                  <a:lnTo>
                    <a:pt x="195263" y="106363"/>
                  </a:lnTo>
                  <a:lnTo>
                    <a:pt x="49213" y="106363"/>
                  </a:lnTo>
                  <a:close/>
                  <a:moveTo>
                    <a:pt x="22225" y="28575"/>
                  </a:moveTo>
                  <a:cubicBezTo>
                    <a:pt x="22225" y="28575"/>
                    <a:pt x="22225" y="28575"/>
                    <a:pt x="22225" y="269875"/>
                  </a:cubicBezTo>
                  <a:lnTo>
                    <a:pt x="241853" y="269875"/>
                  </a:lnTo>
                  <a:cubicBezTo>
                    <a:pt x="241853" y="269875"/>
                    <a:pt x="241853" y="269875"/>
                    <a:pt x="247114" y="259384"/>
                  </a:cubicBezTo>
                  <a:cubicBezTo>
                    <a:pt x="247114" y="259384"/>
                    <a:pt x="247114" y="259384"/>
                    <a:pt x="233962" y="248892"/>
                  </a:cubicBezTo>
                  <a:cubicBezTo>
                    <a:pt x="210289" y="264629"/>
                    <a:pt x="178726" y="265941"/>
                    <a:pt x="155054" y="251515"/>
                  </a:cubicBezTo>
                  <a:cubicBezTo>
                    <a:pt x="155054" y="251515"/>
                    <a:pt x="155054" y="251515"/>
                    <a:pt x="49843" y="251515"/>
                  </a:cubicBezTo>
                  <a:cubicBezTo>
                    <a:pt x="49843" y="251515"/>
                    <a:pt x="49843" y="251515"/>
                    <a:pt x="49843" y="231844"/>
                  </a:cubicBezTo>
                  <a:cubicBezTo>
                    <a:pt x="49843" y="231844"/>
                    <a:pt x="49843" y="231844"/>
                    <a:pt x="135327" y="231844"/>
                  </a:cubicBezTo>
                  <a:cubicBezTo>
                    <a:pt x="128751" y="222664"/>
                    <a:pt x="123490" y="213484"/>
                    <a:pt x="122175" y="201682"/>
                  </a:cubicBezTo>
                  <a:cubicBezTo>
                    <a:pt x="122175" y="201682"/>
                    <a:pt x="122175" y="201682"/>
                    <a:pt x="49843" y="201682"/>
                  </a:cubicBezTo>
                  <a:cubicBezTo>
                    <a:pt x="49843" y="201682"/>
                    <a:pt x="49843" y="201682"/>
                    <a:pt x="49843" y="183322"/>
                  </a:cubicBezTo>
                  <a:cubicBezTo>
                    <a:pt x="49843" y="183322"/>
                    <a:pt x="49843" y="183322"/>
                    <a:pt x="120860" y="183322"/>
                  </a:cubicBezTo>
                  <a:cubicBezTo>
                    <a:pt x="122175" y="172831"/>
                    <a:pt x="124806" y="162339"/>
                    <a:pt x="131381" y="153159"/>
                  </a:cubicBezTo>
                  <a:cubicBezTo>
                    <a:pt x="131381" y="153159"/>
                    <a:pt x="131381" y="153159"/>
                    <a:pt x="49843" y="153159"/>
                  </a:cubicBezTo>
                  <a:cubicBezTo>
                    <a:pt x="49843" y="153159"/>
                    <a:pt x="49843" y="153159"/>
                    <a:pt x="49843" y="134800"/>
                  </a:cubicBezTo>
                  <a:cubicBezTo>
                    <a:pt x="49843" y="134800"/>
                    <a:pt x="49843" y="134800"/>
                    <a:pt x="147163" y="134800"/>
                  </a:cubicBezTo>
                  <a:cubicBezTo>
                    <a:pt x="174781" y="111194"/>
                    <a:pt x="216865" y="112506"/>
                    <a:pt x="243168" y="138734"/>
                  </a:cubicBezTo>
                  <a:cubicBezTo>
                    <a:pt x="269471" y="164962"/>
                    <a:pt x="270786" y="202993"/>
                    <a:pt x="251059" y="231844"/>
                  </a:cubicBezTo>
                  <a:cubicBezTo>
                    <a:pt x="251059" y="231844"/>
                    <a:pt x="251059" y="231844"/>
                    <a:pt x="264210" y="243647"/>
                  </a:cubicBezTo>
                  <a:cubicBezTo>
                    <a:pt x="264210" y="243647"/>
                    <a:pt x="264210" y="243647"/>
                    <a:pt x="272101" y="238401"/>
                  </a:cubicBezTo>
                  <a:cubicBezTo>
                    <a:pt x="272101" y="238401"/>
                    <a:pt x="272101" y="238401"/>
                    <a:pt x="290513" y="256761"/>
                  </a:cubicBezTo>
                  <a:cubicBezTo>
                    <a:pt x="290513" y="256761"/>
                    <a:pt x="290513" y="256761"/>
                    <a:pt x="290513" y="28575"/>
                  </a:cubicBezTo>
                  <a:cubicBezTo>
                    <a:pt x="290513" y="28575"/>
                    <a:pt x="290513" y="28575"/>
                    <a:pt x="22225" y="285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311721" y="0"/>
                  </a:cubicBezTo>
                  <a:cubicBezTo>
                    <a:pt x="311721" y="0"/>
                    <a:pt x="311721" y="0"/>
                    <a:pt x="311721" y="278479"/>
                  </a:cubicBezTo>
                  <a:cubicBezTo>
                    <a:pt x="311721" y="278479"/>
                    <a:pt x="311721" y="278479"/>
                    <a:pt x="338138" y="304875"/>
                  </a:cubicBezTo>
                  <a:cubicBezTo>
                    <a:pt x="338138" y="304875"/>
                    <a:pt x="338138" y="316753"/>
                    <a:pt x="330213" y="325992"/>
                  </a:cubicBezTo>
                  <a:cubicBezTo>
                    <a:pt x="320967" y="336550"/>
                    <a:pt x="307759" y="335230"/>
                    <a:pt x="307759" y="335230"/>
                  </a:cubicBezTo>
                  <a:cubicBezTo>
                    <a:pt x="307759" y="335230"/>
                    <a:pt x="307759" y="335230"/>
                    <a:pt x="262850" y="291677"/>
                  </a:cubicBezTo>
                  <a:cubicBezTo>
                    <a:pt x="262850" y="291677"/>
                    <a:pt x="262850" y="291677"/>
                    <a:pt x="0" y="291677"/>
                  </a:cubicBezTo>
                  <a:cubicBezTo>
                    <a:pt x="0" y="291677"/>
                    <a:pt x="0" y="29167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EC838E5-2EC9-9A04-D5B6-56024E464B09}"/>
              </a:ext>
            </a:extLst>
          </p:cNvPr>
          <p:cNvGrpSpPr/>
          <p:nvPr/>
        </p:nvGrpSpPr>
        <p:grpSpPr>
          <a:xfrm>
            <a:off x="1252201" y="3549669"/>
            <a:ext cx="584124" cy="584124"/>
            <a:chOff x="1028700" y="1853169"/>
            <a:chExt cx="787400" cy="7874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357D721-3F8E-0316-1581-630A43E3839F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rgbClr val="03D4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cs typeface="+mn-ea"/>
                <a:sym typeface="+mn-lt"/>
              </a:endParaRPr>
            </a:p>
          </p:txBody>
        </p:sp>
        <p:sp>
          <p:nvSpPr>
            <p:cNvPr id="16" name="椭圆 16">
              <a:extLst>
                <a:ext uri="{FF2B5EF4-FFF2-40B4-BE49-F238E27FC236}">
                  <a16:creationId xmlns:a16="http://schemas.microsoft.com/office/drawing/2014/main" id="{01B60F12-DA80-072F-626F-F48A84E5AA51}"/>
                </a:ext>
              </a:extLst>
            </p:cNvPr>
            <p:cNvSpPr/>
            <p:nvPr/>
          </p:nvSpPr>
          <p:spPr>
            <a:xfrm>
              <a:off x="1237694" y="2062163"/>
              <a:ext cx="369412" cy="369412"/>
            </a:xfrm>
            <a:custGeom>
              <a:avLst/>
              <a:gdLst>
                <a:gd name="connsiteX0" fmla="*/ 311151 w 331788"/>
                <a:gd name="connsiteY0" fmla="*/ 34925 h 331788"/>
                <a:gd name="connsiteX1" fmla="*/ 331788 w 331788"/>
                <a:gd name="connsiteY1" fmla="*/ 92075 h 331788"/>
                <a:gd name="connsiteX2" fmla="*/ 311151 w 331788"/>
                <a:gd name="connsiteY2" fmla="*/ 98425 h 331788"/>
                <a:gd name="connsiteX3" fmla="*/ 304801 w 331788"/>
                <a:gd name="connsiteY3" fmla="*/ 76200 h 331788"/>
                <a:gd name="connsiteX4" fmla="*/ 254001 w 331788"/>
                <a:gd name="connsiteY4" fmla="*/ 222251 h 331788"/>
                <a:gd name="connsiteX5" fmla="*/ 206376 w 331788"/>
                <a:gd name="connsiteY5" fmla="*/ 146050 h 331788"/>
                <a:gd name="connsiteX6" fmla="*/ 157163 w 331788"/>
                <a:gd name="connsiteY6" fmla="*/ 241301 h 331788"/>
                <a:gd name="connsiteX7" fmla="*/ 103188 w 331788"/>
                <a:gd name="connsiteY7" fmla="*/ 163513 h 331788"/>
                <a:gd name="connsiteX8" fmla="*/ 61913 w 331788"/>
                <a:gd name="connsiteY8" fmla="*/ 242888 h 331788"/>
                <a:gd name="connsiteX9" fmla="*/ 44450 w 331788"/>
                <a:gd name="connsiteY9" fmla="*/ 231776 h 331788"/>
                <a:gd name="connsiteX10" fmla="*/ 101600 w 331788"/>
                <a:gd name="connsiteY10" fmla="*/ 123825 h 331788"/>
                <a:gd name="connsiteX11" fmla="*/ 153988 w 331788"/>
                <a:gd name="connsiteY11" fmla="*/ 201613 h 331788"/>
                <a:gd name="connsiteX12" fmla="*/ 203201 w 331788"/>
                <a:gd name="connsiteY12" fmla="*/ 106363 h 331788"/>
                <a:gd name="connsiteX13" fmla="*/ 247651 w 331788"/>
                <a:gd name="connsiteY13" fmla="*/ 174625 h 331788"/>
                <a:gd name="connsiteX14" fmla="*/ 284163 w 331788"/>
                <a:gd name="connsiteY14" fmla="*/ 69850 h 331788"/>
                <a:gd name="connsiteX15" fmla="*/ 263526 w 331788"/>
                <a:gd name="connsiteY15" fmla="*/ 79375 h 331788"/>
                <a:gd name="connsiteX16" fmla="*/ 255588 w 331788"/>
                <a:gd name="connsiteY16" fmla="*/ 61913 h 331788"/>
                <a:gd name="connsiteX17" fmla="*/ 0 w 331788"/>
                <a:gd name="connsiteY17" fmla="*/ 0 h 331788"/>
                <a:gd name="connsiteX18" fmla="*/ 20637 w 331788"/>
                <a:gd name="connsiteY18" fmla="*/ 0 h 331788"/>
                <a:gd name="connsiteX19" fmla="*/ 20637 w 331788"/>
                <a:gd name="connsiteY19" fmla="*/ 311151 h 331788"/>
                <a:gd name="connsiteX20" fmla="*/ 331788 w 331788"/>
                <a:gd name="connsiteY20" fmla="*/ 311151 h 331788"/>
                <a:gd name="connsiteX21" fmla="*/ 331788 w 331788"/>
                <a:gd name="connsiteY21" fmla="*/ 331788 h 331788"/>
                <a:gd name="connsiteX22" fmla="*/ 0 w 331788"/>
                <a:gd name="connsiteY22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88" h="331788">
                  <a:moveTo>
                    <a:pt x="311151" y="34925"/>
                  </a:moveTo>
                  <a:lnTo>
                    <a:pt x="331788" y="92075"/>
                  </a:lnTo>
                  <a:lnTo>
                    <a:pt x="311151" y="98425"/>
                  </a:lnTo>
                  <a:lnTo>
                    <a:pt x="304801" y="76200"/>
                  </a:lnTo>
                  <a:lnTo>
                    <a:pt x="254001" y="222251"/>
                  </a:lnTo>
                  <a:lnTo>
                    <a:pt x="206376" y="146050"/>
                  </a:lnTo>
                  <a:lnTo>
                    <a:pt x="157163" y="241301"/>
                  </a:lnTo>
                  <a:lnTo>
                    <a:pt x="103188" y="163513"/>
                  </a:lnTo>
                  <a:lnTo>
                    <a:pt x="61913" y="242888"/>
                  </a:lnTo>
                  <a:lnTo>
                    <a:pt x="44450" y="231776"/>
                  </a:lnTo>
                  <a:lnTo>
                    <a:pt x="101600" y="123825"/>
                  </a:lnTo>
                  <a:lnTo>
                    <a:pt x="153988" y="201613"/>
                  </a:lnTo>
                  <a:lnTo>
                    <a:pt x="203201" y="106363"/>
                  </a:lnTo>
                  <a:lnTo>
                    <a:pt x="247651" y="174625"/>
                  </a:lnTo>
                  <a:lnTo>
                    <a:pt x="284163" y="69850"/>
                  </a:lnTo>
                  <a:lnTo>
                    <a:pt x="263526" y="79375"/>
                  </a:lnTo>
                  <a:lnTo>
                    <a:pt x="255588" y="61913"/>
                  </a:lnTo>
                  <a:close/>
                  <a:moveTo>
                    <a:pt x="0" y="0"/>
                  </a:moveTo>
                  <a:lnTo>
                    <a:pt x="20637" y="0"/>
                  </a:lnTo>
                  <a:lnTo>
                    <a:pt x="20637" y="311151"/>
                  </a:lnTo>
                  <a:lnTo>
                    <a:pt x="331788" y="311151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1B4EA3C-6292-302D-6B23-42845E8C6488}"/>
              </a:ext>
            </a:extLst>
          </p:cNvPr>
          <p:cNvGrpSpPr/>
          <p:nvPr/>
        </p:nvGrpSpPr>
        <p:grpSpPr>
          <a:xfrm>
            <a:off x="1252201" y="4797282"/>
            <a:ext cx="584124" cy="584124"/>
            <a:chOff x="1028700" y="1853169"/>
            <a:chExt cx="787400" cy="7874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13B9EFF-2964-27F9-8119-1F15CD468109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cs typeface="+mn-ea"/>
                <a:sym typeface="+mn-lt"/>
              </a:endParaRPr>
            </a:p>
          </p:txBody>
        </p:sp>
        <p:sp>
          <p:nvSpPr>
            <p:cNvPr id="20" name="椭圆 23">
              <a:extLst>
                <a:ext uri="{FF2B5EF4-FFF2-40B4-BE49-F238E27FC236}">
                  <a16:creationId xmlns:a16="http://schemas.microsoft.com/office/drawing/2014/main" id="{653E69CB-F81C-A8EC-197A-AC4A4F57B233}"/>
                </a:ext>
              </a:extLst>
            </p:cNvPr>
            <p:cNvSpPr/>
            <p:nvPr/>
          </p:nvSpPr>
          <p:spPr>
            <a:xfrm>
              <a:off x="1237694" y="2087311"/>
              <a:ext cx="369412" cy="319115"/>
            </a:xfrm>
            <a:custGeom>
              <a:avLst/>
              <a:gdLst>
                <a:gd name="T0" fmla="*/ 185 w 256"/>
                <a:gd name="T1" fmla="*/ 0 h 222"/>
                <a:gd name="T2" fmla="*/ 256 w 256"/>
                <a:gd name="T3" fmla="*/ 71 h 222"/>
                <a:gd name="T4" fmla="*/ 128 w 256"/>
                <a:gd name="T5" fmla="*/ 222 h 222"/>
                <a:gd name="T6" fmla="*/ 0 w 256"/>
                <a:gd name="T7" fmla="*/ 71 h 222"/>
                <a:gd name="T8" fmla="*/ 71 w 256"/>
                <a:gd name="T9" fmla="*/ 0 h 222"/>
                <a:gd name="T10" fmla="*/ 128 w 256"/>
                <a:gd name="T11" fmla="*/ 30 h 222"/>
                <a:gd name="T12" fmla="*/ 185 w 2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22">
                  <a:moveTo>
                    <a:pt x="185" y="0"/>
                  </a:moveTo>
                  <a:cubicBezTo>
                    <a:pt x="224" y="0"/>
                    <a:pt x="256" y="32"/>
                    <a:pt x="256" y="71"/>
                  </a:cubicBezTo>
                  <a:cubicBezTo>
                    <a:pt x="256" y="136"/>
                    <a:pt x="128" y="222"/>
                    <a:pt x="128" y="222"/>
                  </a:cubicBezTo>
                  <a:cubicBezTo>
                    <a:pt x="128" y="222"/>
                    <a:pt x="0" y="139"/>
                    <a:pt x="0" y="71"/>
                  </a:cubicBezTo>
                  <a:cubicBezTo>
                    <a:pt x="0" y="23"/>
                    <a:pt x="32" y="0"/>
                    <a:pt x="71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41" y="12"/>
                    <a:pt x="162" y="0"/>
                    <a:pt x="1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06F02E3-E4E6-6578-CD57-FFC53E974947}"/>
              </a:ext>
            </a:extLst>
          </p:cNvPr>
          <p:cNvGrpSpPr/>
          <p:nvPr/>
        </p:nvGrpSpPr>
        <p:grpSpPr>
          <a:xfrm>
            <a:off x="1968966" y="2185857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9C569BC-BDB7-052A-1223-E6C85D854AA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E6E4C79-4F16-0BFF-AD10-6A726661486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4A01F54-34A3-E549-3291-EDBCB66A33F2}"/>
              </a:ext>
            </a:extLst>
          </p:cNvPr>
          <p:cNvGrpSpPr/>
          <p:nvPr/>
        </p:nvGrpSpPr>
        <p:grpSpPr>
          <a:xfrm>
            <a:off x="1968966" y="3438535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EB4DF9E-D7E2-9B3B-291A-30BF682E290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63E6940-DC6E-51FC-0301-D68F37AC696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2762FD5-E73F-4BB8-D5EF-E75DCE787C15}"/>
              </a:ext>
            </a:extLst>
          </p:cNvPr>
          <p:cNvGrpSpPr/>
          <p:nvPr/>
        </p:nvGrpSpPr>
        <p:grpSpPr>
          <a:xfrm>
            <a:off x="1968966" y="4691213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39953A1-FD5A-E082-62D5-1E61B78DCC7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5936695-D44A-6F1B-080F-CC190B7944F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879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12180B-DE5F-EE9E-801A-5062919AF3A0}"/>
              </a:ext>
            </a:extLst>
          </p:cNvPr>
          <p:cNvGrpSpPr/>
          <p:nvPr/>
        </p:nvGrpSpPr>
        <p:grpSpPr>
          <a:xfrm>
            <a:off x="421910" y="166979"/>
            <a:ext cx="1026638" cy="731281"/>
            <a:chOff x="1954636" y="2389968"/>
            <a:chExt cx="3531763" cy="251569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5D2487-B493-2BA3-8026-C8E43841C987}"/>
                </a:ext>
              </a:extLst>
            </p:cNvPr>
            <p:cNvSpPr txBox="1"/>
            <p:nvPr/>
          </p:nvSpPr>
          <p:spPr>
            <a:xfrm>
              <a:off x="2050654" y="2408631"/>
              <a:ext cx="1731930" cy="2491549"/>
            </a:xfrm>
            <a:custGeom>
              <a:avLst/>
              <a:gdLst/>
              <a:ahLst/>
              <a:cxnLst/>
              <a:rect l="l" t="t" r="r" b="b"/>
              <a:pathLst>
                <a:path w="1731930" h="2491549">
                  <a:moveTo>
                    <a:pt x="865965" y="428424"/>
                  </a:moveTo>
                  <a:cubicBezTo>
                    <a:pt x="740375" y="428424"/>
                    <a:pt x="643143" y="498816"/>
                    <a:pt x="574271" y="639598"/>
                  </a:cubicBezTo>
                  <a:cubicBezTo>
                    <a:pt x="505399" y="780381"/>
                    <a:pt x="470963" y="982440"/>
                    <a:pt x="470963" y="1245774"/>
                  </a:cubicBezTo>
                  <a:cubicBezTo>
                    <a:pt x="470963" y="1509109"/>
                    <a:pt x="505399" y="1711167"/>
                    <a:pt x="574271" y="1851950"/>
                  </a:cubicBezTo>
                  <a:cubicBezTo>
                    <a:pt x="643143" y="1992733"/>
                    <a:pt x="740375" y="2063124"/>
                    <a:pt x="865965" y="2063124"/>
                  </a:cubicBezTo>
                  <a:cubicBezTo>
                    <a:pt x="991555" y="2063124"/>
                    <a:pt x="1088786" y="1992226"/>
                    <a:pt x="1157658" y="1850431"/>
                  </a:cubicBezTo>
                  <a:cubicBezTo>
                    <a:pt x="1226531" y="1708635"/>
                    <a:pt x="1260967" y="1507083"/>
                    <a:pt x="1260967" y="1245774"/>
                  </a:cubicBezTo>
                  <a:cubicBezTo>
                    <a:pt x="1260967" y="984466"/>
                    <a:pt x="1226531" y="782913"/>
                    <a:pt x="1157658" y="641118"/>
                  </a:cubicBezTo>
                  <a:cubicBezTo>
                    <a:pt x="1088786" y="499322"/>
                    <a:pt x="991555" y="428424"/>
                    <a:pt x="865965" y="428424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59"/>
                    <a:pt x="1507083" y="322078"/>
                  </a:cubicBezTo>
                  <a:cubicBezTo>
                    <a:pt x="1656981" y="536797"/>
                    <a:pt x="1731930" y="844696"/>
                    <a:pt x="1731930" y="1245774"/>
                  </a:cubicBezTo>
                  <a:cubicBezTo>
                    <a:pt x="1731930" y="1646853"/>
                    <a:pt x="1656981" y="1954752"/>
                    <a:pt x="1507083" y="2169471"/>
                  </a:cubicBezTo>
                  <a:cubicBezTo>
                    <a:pt x="1357185" y="2384189"/>
                    <a:pt x="1143479" y="2491549"/>
                    <a:pt x="865965" y="2491549"/>
                  </a:cubicBezTo>
                  <a:cubicBezTo>
                    <a:pt x="588451" y="2491549"/>
                    <a:pt x="374745" y="2384189"/>
                    <a:pt x="224847" y="2169471"/>
                  </a:cubicBezTo>
                  <a:cubicBezTo>
                    <a:pt x="74949" y="1954752"/>
                    <a:pt x="0" y="1646853"/>
                    <a:pt x="0" y="1245774"/>
                  </a:cubicBezTo>
                  <a:cubicBezTo>
                    <a:pt x="0" y="844696"/>
                    <a:pt x="74949" y="536797"/>
                    <a:pt x="224847" y="322078"/>
                  </a:cubicBezTo>
                  <a:cubicBezTo>
                    <a:pt x="374745" y="107359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104D024-ED32-128A-E5DE-C82B979C61CF}"/>
                </a:ext>
              </a:extLst>
            </p:cNvPr>
            <p:cNvSpPr txBox="1"/>
            <p:nvPr/>
          </p:nvSpPr>
          <p:spPr>
            <a:xfrm>
              <a:off x="3848662" y="2408631"/>
              <a:ext cx="1637737" cy="2449010"/>
            </a:xfrm>
            <a:custGeom>
              <a:avLst/>
              <a:gdLst/>
              <a:ahLst/>
              <a:cxnLst/>
              <a:rect l="l" t="t" r="r" b="b"/>
              <a:pathLst>
                <a:path w="1637737" h="2449010">
                  <a:moveTo>
                    <a:pt x="826464" y="0"/>
                  </a:moveTo>
                  <a:cubicBezTo>
                    <a:pt x="974337" y="0"/>
                    <a:pt x="1106004" y="29371"/>
                    <a:pt x="1221466" y="88115"/>
                  </a:cubicBezTo>
                  <a:cubicBezTo>
                    <a:pt x="1336928" y="146859"/>
                    <a:pt x="1427070" y="229404"/>
                    <a:pt x="1491891" y="335751"/>
                  </a:cubicBezTo>
                  <a:cubicBezTo>
                    <a:pt x="1556711" y="442098"/>
                    <a:pt x="1589122" y="564143"/>
                    <a:pt x="1589122" y="701887"/>
                  </a:cubicBezTo>
                  <a:cubicBezTo>
                    <a:pt x="1589122" y="835580"/>
                    <a:pt x="1554179" y="969273"/>
                    <a:pt x="1484294" y="1102966"/>
                  </a:cubicBezTo>
                  <a:cubicBezTo>
                    <a:pt x="1414409" y="1236659"/>
                    <a:pt x="1300467" y="1389595"/>
                    <a:pt x="1142466" y="1561776"/>
                  </a:cubicBezTo>
                  <a:lnTo>
                    <a:pt x="720118" y="2020585"/>
                  </a:lnTo>
                  <a:lnTo>
                    <a:pt x="1637737" y="2020585"/>
                  </a:lnTo>
                  <a:lnTo>
                    <a:pt x="1637737" y="2449010"/>
                  </a:lnTo>
                  <a:lnTo>
                    <a:pt x="39500" y="2449010"/>
                  </a:lnTo>
                  <a:lnTo>
                    <a:pt x="39500" y="2133009"/>
                  </a:lnTo>
                  <a:lnTo>
                    <a:pt x="771772" y="1330851"/>
                  </a:lnTo>
                  <a:cubicBezTo>
                    <a:pt x="905465" y="1185005"/>
                    <a:pt x="997125" y="1066504"/>
                    <a:pt x="1046754" y="975350"/>
                  </a:cubicBezTo>
                  <a:cubicBezTo>
                    <a:pt x="1096382" y="884196"/>
                    <a:pt x="1121196" y="796080"/>
                    <a:pt x="1121196" y="711003"/>
                  </a:cubicBezTo>
                  <a:cubicBezTo>
                    <a:pt x="1121196" y="625925"/>
                    <a:pt x="1092838" y="556040"/>
                    <a:pt x="1036119" y="501348"/>
                  </a:cubicBezTo>
                  <a:cubicBezTo>
                    <a:pt x="979401" y="446655"/>
                    <a:pt x="904452" y="419309"/>
                    <a:pt x="811272" y="419309"/>
                  </a:cubicBezTo>
                  <a:cubicBezTo>
                    <a:pt x="722143" y="419309"/>
                    <a:pt x="641624" y="449694"/>
                    <a:pt x="569713" y="510463"/>
                  </a:cubicBezTo>
                  <a:cubicBezTo>
                    <a:pt x="497803" y="571233"/>
                    <a:pt x="443617" y="655297"/>
                    <a:pt x="407155" y="762657"/>
                  </a:cubicBezTo>
                  <a:lnTo>
                    <a:pt x="0" y="592502"/>
                  </a:lnTo>
                  <a:cubicBezTo>
                    <a:pt x="58743" y="408168"/>
                    <a:pt x="161039" y="263334"/>
                    <a:pt x="306885" y="158000"/>
                  </a:cubicBezTo>
                  <a:cubicBezTo>
                    <a:pt x="452732" y="52666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F38C611-4923-D947-0D29-6D4FADA706F6}"/>
                </a:ext>
              </a:extLst>
            </p:cNvPr>
            <p:cNvSpPr txBox="1"/>
            <p:nvPr/>
          </p:nvSpPr>
          <p:spPr>
            <a:xfrm>
              <a:off x="3743312" y="2389968"/>
              <a:ext cx="1733756" cy="2473158"/>
            </a:xfrm>
            <a:custGeom>
              <a:avLst/>
              <a:gdLst>
                <a:gd name="connsiteX0" fmla="*/ 1637737 w 1733756"/>
                <a:gd name="connsiteY0" fmla="*/ 2044733 h 2473158"/>
                <a:gd name="connsiteX1" fmla="*/ 1733756 w 1733756"/>
                <a:gd name="connsiteY1" fmla="*/ 2044733 h 2473158"/>
                <a:gd name="connsiteX2" fmla="*/ 1733756 w 1733756"/>
                <a:gd name="connsiteY2" fmla="*/ 2473158 h 2473158"/>
                <a:gd name="connsiteX3" fmla="*/ 135519 w 1733756"/>
                <a:gd name="connsiteY3" fmla="*/ 2473158 h 2473158"/>
                <a:gd name="connsiteX4" fmla="*/ 135519 w 1733756"/>
                <a:gd name="connsiteY4" fmla="*/ 2449011 h 2473158"/>
                <a:gd name="connsiteX5" fmla="*/ 1637737 w 1733756"/>
                <a:gd name="connsiteY5" fmla="*/ 2449011 h 2473158"/>
                <a:gd name="connsiteX6" fmla="*/ 838365 w 1733756"/>
                <a:gd name="connsiteY6" fmla="*/ 2020586 h 2473158"/>
                <a:gd name="connsiteX7" fmla="*/ 1637737 w 1733756"/>
                <a:gd name="connsiteY7" fmla="*/ 2020586 h 2473158"/>
                <a:gd name="connsiteX8" fmla="*/ 1637737 w 1733756"/>
                <a:gd name="connsiteY8" fmla="*/ 2044733 h 2473158"/>
                <a:gd name="connsiteX9" fmla="*/ 816137 w 1733756"/>
                <a:gd name="connsiteY9" fmla="*/ 2044733 h 2473158"/>
                <a:gd name="connsiteX10" fmla="*/ 955894 w 1733756"/>
                <a:gd name="connsiteY10" fmla="*/ 451362 h 2473158"/>
                <a:gd name="connsiteX11" fmla="*/ 1033388 w 1733756"/>
                <a:gd name="connsiteY11" fmla="*/ 463967 h 2473158"/>
                <a:gd name="connsiteX12" fmla="*/ 1132138 w 1733756"/>
                <a:gd name="connsiteY12" fmla="*/ 525496 h 2473158"/>
                <a:gd name="connsiteX13" fmla="*/ 1217216 w 1733756"/>
                <a:gd name="connsiteY13" fmla="*/ 735151 h 2473158"/>
                <a:gd name="connsiteX14" fmla="*/ 1142773 w 1733756"/>
                <a:gd name="connsiteY14" fmla="*/ 999498 h 2473158"/>
                <a:gd name="connsiteX15" fmla="*/ 867791 w 1733756"/>
                <a:gd name="connsiteY15" fmla="*/ 1354999 h 2473158"/>
                <a:gd name="connsiteX16" fmla="*/ 135519 w 1733756"/>
                <a:gd name="connsiteY16" fmla="*/ 2157157 h 2473158"/>
                <a:gd name="connsiteX17" fmla="*/ 135519 w 1733756"/>
                <a:gd name="connsiteY17" fmla="*/ 2449011 h 2473158"/>
                <a:gd name="connsiteX18" fmla="*/ 39500 w 1733756"/>
                <a:gd name="connsiteY18" fmla="*/ 2449011 h 2473158"/>
                <a:gd name="connsiteX19" fmla="*/ 39500 w 1733756"/>
                <a:gd name="connsiteY19" fmla="*/ 2133010 h 2473158"/>
                <a:gd name="connsiteX20" fmla="*/ 771772 w 1733756"/>
                <a:gd name="connsiteY20" fmla="*/ 1330852 h 2473158"/>
                <a:gd name="connsiteX21" fmla="*/ 1046754 w 1733756"/>
                <a:gd name="connsiteY21" fmla="*/ 975351 h 2473158"/>
                <a:gd name="connsiteX22" fmla="*/ 1121197 w 1733756"/>
                <a:gd name="connsiteY22" fmla="*/ 711004 h 2473158"/>
                <a:gd name="connsiteX23" fmla="*/ 1036119 w 1733756"/>
                <a:gd name="connsiteY23" fmla="*/ 501349 h 2473158"/>
                <a:gd name="connsiteX24" fmla="*/ 811272 w 1733756"/>
                <a:gd name="connsiteY24" fmla="*/ 419310 h 2473158"/>
                <a:gd name="connsiteX25" fmla="*/ 937369 w 1733756"/>
                <a:gd name="connsiteY25" fmla="*/ 439820 h 2473158"/>
                <a:gd name="connsiteX26" fmla="*/ 955894 w 1733756"/>
                <a:gd name="connsiteY26" fmla="*/ 451362 h 2473158"/>
                <a:gd name="connsiteX27" fmla="*/ 907291 w 1733756"/>
                <a:gd name="connsiteY27" fmla="*/ 443457 h 2473158"/>
                <a:gd name="connsiteX28" fmla="*/ 665732 w 1733756"/>
                <a:gd name="connsiteY28" fmla="*/ 534611 h 2473158"/>
                <a:gd name="connsiteX29" fmla="*/ 503174 w 1733756"/>
                <a:gd name="connsiteY29" fmla="*/ 786805 h 2473158"/>
                <a:gd name="connsiteX30" fmla="*/ 413472 w 1733756"/>
                <a:gd name="connsiteY30" fmla="*/ 749318 h 2473158"/>
                <a:gd name="connsiteX31" fmla="*/ 475141 w 1733756"/>
                <a:gd name="connsiteY31" fmla="*/ 619090 h 2473158"/>
                <a:gd name="connsiteX32" fmla="*/ 569713 w 1733756"/>
                <a:gd name="connsiteY32" fmla="*/ 510464 h 2473158"/>
                <a:gd name="connsiteX33" fmla="*/ 811272 w 1733756"/>
                <a:gd name="connsiteY33" fmla="*/ 419310 h 2473158"/>
                <a:gd name="connsiteX34" fmla="*/ 1104403 w 1733756"/>
                <a:gd name="connsiteY34" fmla="*/ 41674 h 2473158"/>
                <a:gd name="connsiteX35" fmla="*/ 1132138 w 1733756"/>
                <a:gd name="connsiteY35" fmla="*/ 46176 h 2473158"/>
                <a:gd name="connsiteX36" fmla="*/ 1317485 w 1733756"/>
                <a:gd name="connsiteY36" fmla="*/ 112263 h 2473158"/>
                <a:gd name="connsiteX37" fmla="*/ 1587910 w 1733756"/>
                <a:gd name="connsiteY37" fmla="*/ 359899 h 2473158"/>
                <a:gd name="connsiteX38" fmla="*/ 1685141 w 1733756"/>
                <a:gd name="connsiteY38" fmla="*/ 726035 h 2473158"/>
                <a:gd name="connsiteX39" fmla="*/ 1580313 w 1733756"/>
                <a:gd name="connsiteY39" fmla="*/ 1127114 h 2473158"/>
                <a:gd name="connsiteX40" fmla="*/ 1238485 w 1733756"/>
                <a:gd name="connsiteY40" fmla="*/ 1585924 h 2473158"/>
                <a:gd name="connsiteX41" fmla="*/ 838365 w 1733756"/>
                <a:gd name="connsiteY41" fmla="*/ 2020586 h 2473158"/>
                <a:gd name="connsiteX42" fmla="*/ 720118 w 1733756"/>
                <a:gd name="connsiteY42" fmla="*/ 2020586 h 2473158"/>
                <a:gd name="connsiteX43" fmla="*/ 1142466 w 1733756"/>
                <a:gd name="connsiteY43" fmla="*/ 1561777 h 2473158"/>
                <a:gd name="connsiteX44" fmla="*/ 1484294 w 1733756"/>
                <a:gd name="connsiteY44" fmla="*/ 1102967 h 2473158"/>
                <a:gd name="connsiteX45" fmla="*/ 1589122 w 1733756"/>
                <a:gd name="connsiteY45" fmla="*/ 701888 h 2473158"/>
                <a:gd name="connsiteX46" fmla="*/ 1491891 w 1733756"/>
                <a:gd name="connsiteY46" fmla="*/ 335752 h 2473158"/>
                <a:gd name="connsiteX47" fmla="*/ 1221466 w 1733756"/>
                <a:gd name="connsiteY47" fmla="*/ 88116 h 2473158"/>
                <a:gd name="connsiteX48" fmla="*/ 1131831 w 1733756"/>
                <a:gd name="connsiteY48" fmla="*/ 49565 h 2473158"/>
                <a:gd name="connsiteX49" fmla="*/ 826464 w 1733756"/>
                <a:gd name="connsiteY49" fmla="*/ 0 h 2473158"/>
                <a:gd name="connsiteX50" fmla="*/ 1036119 w 1733756"/>
                <a:gd name="connsiteY50" fmla="*/ 22029 h 2473158"/>
                <a:gd name="connsiteX51" fmla="*/ 1104403 w 1733756"/>
                <a:gd name="connsiteY51" fmla="*/ 41674 h 2473158"/>
                <a:gd name="connsiteX52" fmla="*/ 1030349 w 1733756"/>
                <a:gd name="connsiteY52" fmla="*/ 29654 h 2473158"/>
                <a:gd name="connsiteX53" fmla="*/ 922483 w 1733756"/>
                <a:gd name="connsiteY53" fmla="*/ 24147 h 2473158"/>
                <a:gd name="connsiteX54" fmla="*/ 402904 w 1733756"/>
                <a:gd name="connsiteY54" fmla="*/ 182148 h 2473158"/>
                <a:gd name="connsiteX55" fmla="*/ 96019 w 1733756"/>
                <a:gd name="connsiteY55" fmla="*/ 616650 h 2473158"/>
                <a:gd name="connsiteX56" fmla="*/ 413472 w 1733756"/>
                <a:gd name="connsiteY56" fmla="*/ 749318 h 2473158"/>
                <a:gd name="connsiteX57" fmla="*/ 407155 w 1733756"/>
                <a:gd name="connsiteY57" fmla="*/ 762658 h 2473158"/>
                <a:gd name="connsiteX58" fmla="*/ 0 w 1733756"/>
                <a:gd name="connsiteY58" fmla="*/ 592503 h 2473158"/>
                <a:gd name="connsiteX59" fmla="*/ 306885 w 1733756"/>
                <a:gd name="connsiteY59" fmla="*/ 158001 h 2473158"/>
                <a:gd name="connsiteX60" fmla="*/ 826464 w 1733756"/>
                <a:gd name="connsiteY60" fmla="*/ 0 h 247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733756" h="2473158">
                  <a:moveTo>
                    <a:pt x="1637737" y="2044733"/>
                  </a:moveTo>
                  <a:lnTo>
                    <a:pt x="1733756" y="2044733"/>
                  </a:lnTo>
                  <a:lnTo>
                    <a:pt x="1733756" y="2473158"/>
                  </a:lnTo>
                  <a:lnTo>
                    <a:pt x="135519" y="2473158"/>
                  </a:lnTo>
                  <a:lnTo>
                    <a:pt x="135519" y="2449011"/>
                  </a:lnTo>
                  <a:lnTo>
                    <a:pt x="1637737" y="2449011"/>
                  </a:lnTo>
                  <a:close/>
                  <a:moveTo>
                    <a:pt x="838365" y="2020586"/>
                  </a:moveTo>
                  <a:lnTo>
                    <a:pt x="1637737" y="2020586"/>
                  </a:lnTo>
                  <a:lnTo>
                    <a:pt x="1637737" y="2044733"/>
                  </a:lnTo>
                  <a:lnTo>
                    <a:pt x="816137" y="2044733"/>
                  </a:lnTo>
                  <a:close/>
                  <a:moveTo>
                    <a:pt x="955894" y="451362"/>
                  </a:moveTo>
                  <a:lnTo>
                    <a:pt x="1033388" y="463967"/>
                  </a:lnTo>
                  <a:cubicBezTo>
                    <a:pt x="1070862" y="477640"/>
                    <a:pt x="1103779" y="498150"/>
                    <a:pt x="1132138" y="525496"/>
                  </a:cubicBezTo>
                  <a:cubicBezTo>
                    <a:pt x="1188856" y="580189"/>
                    <a:pt x="1217216" y="650073"/>
                    <a:pt x="1217216" y="735151"/>
                  </a:cubicBezTo>
                  <a:cubicBezTo>
                    <a:pt x="1217216" y="820228"/>
                    <a:pt x="1192401" y="908344"/>
                    <a:pt x="1142773" y="999498"/>
                  </a:cubicBezTo>
                  <a:cubicBezTo>
                    <a:pt x="1093144" y="1090652"/>
                    <a:pt x="1001484" y="1209153"/>
                    <a:pt x="867791" y="1354999"/>
                  </a:cubicBezTo>
                  <a:lnTo>
                    <a:pt x="135519" y="2157157"/>
                  </a:lnTo>
                  <a:lnTo>
                    <a:pt x="135519" y="2449011"/>
                  </a:lnTo>
                  <a:lnTo>
                    <a:pt x="39500" y="2449011"/>
                  </a:lnTo>
                  <a:lnTo>
                    <a:pt x="39500" y="2133010"/>
                  </a:lnTo>
                  <a:lnTo>
                    <a:pt x="771772" y="1330852"/>
                  </a:lnTo>
                  <a:cubicBezTo>
                    <a:pt x="905465" y="1185006"/>
                    <a:pt x="997125" y="1066505"/>
                    <a:pt x="1046754" y="975351"/>
                  </a:cubicBezTo>
                  <a:cubicBezTo>
                    <a:pt x="1096382" y="884197"/>
                    <a:pt x="1121197" y="796081"/>
                    <a:pt x="1121197" y="711004"/>
                  </a:cubicBezTo>
                  <a:cubicBezTo>
                    <a:pt x="1121197" y="625926"/>
                    <a:pt x="1092837" y="556042"/>
                    <a:pt x="1036119" y="501349"/>
                  </a:cubicBezTo>
                  <a:close/>
                  <a:moveTo>
                    <a:pt x="811272" y="419310"/>
                  </a:moveTo>
                  <a:cubicBezTo>
                    <a:pt x="857862" y="419310"/>
                    <a:pt x="899894" y="426147"/>
                    <a:pt x="937369" y="439820"/>
                  </a:cubicBezTo>
                  <a:lnTo>
                    <a:pt x="955894" y="451362"/>
                  </a:lnTo>
                  <a:lnTo>
                    <a:pt x="907291" y="443457"/>
                  </a:lnTo>
                  <a:cubicBezTo>
                    <a:pt x="818162" y="443457"/>
                    <a:pt x="737643" y="473842"/>
                    <a:pt x="665732" y="534611"/>
                  </a:cubicBezTo>
                  <a:cubicBezTo>
                    <a:pt x="593822" y="595381"/>
                    <a:pt x="539636" y="679445"/>
                    <a:pt x="503174" y="786805"/>
                  </a:cubicBezTo>
                  <a:lnTo>
                    <a:pt x="413472" y="749318"/>
                  </a:lnTo>
                  <a:lnTo>
                    <a:pt x="475141" y="619090"/>
                  </a:lnTo>
                  <a:cubicBezTo>
                    <a:pt x="502234" y="577058"/>
                    <a:pt x="533758" y="540849"/>
                    <a:pt x="569713" y="510464"/>
                  </a:cubicBezTo>
                  <a:cubicBezTo>
                    <a:pt x="641624" y="449695"/>
                    <a:pt x="722143" y="419310"/>
                    <a:pt x="811272" y="419310"/>
                  </a:cubicBezTo>
                  <a:close/>
                  <a:moveTo>
                    <a:pt x="1104403" y="41674"/>
                  </a:moveTo>
                  <a:lnTo>
                    <a:pt x="1132138" y="46176"/>
                  </a:lnTo>
                  <a:cubicBezTo>
                    <a:pt x="1197972" y="60862"/>
                    <a:pt x="1259754" y="82891"/>
                    <a:pt x="1317485" y="112263"/>
                  </a:cubicBezTo>
                  <a:cubicBezTo>
                    <a:pt x="1432947" y="171007"/>
                    <a:pt x="1523089" y="253552"/>
                    <a:pt x="1587910" y="359899"/>
                  </a:cubicBezTo>
                  <a:cubicBezTo>
                    <a:pt x="1652730" y="466246"/>
                    <a:pt x="1685141" y="588291"/>
                    <a:pt x="1685141" y="726035"/>
                  </a:cubicBezTo>
                  <a:cubicBezTo>
                    <a:pt x="1685141" y="859728"/>
                    <a:pt x="1650198" y="993421"/>
                    <a:pt x="1580313" y="1127114"/>
                  </a:cubicBezTo>
                  <a:cubicBezTo>
                    <a:pt x="1510428" y="1260807"/>
                    <a:pt x="1396486" y="1413743"/>
                    <a:pt x="1238485" y="1585924"/>
                  </a:cubicBezTo>
                  <a:lnTo>
                    <a:pt x="838365" y="2020586"/>
                  </a:lnTo>
                  <a:lnTo>
                    <a:pt x="720118" y="2020586"/>
                  </a:lnTo>
                  <a:lnTo>
                    <a:pt x="1142466" y="1561777"/>
                  </a:lnTo>
                  <a:cubicBezTo>
                    <a:pt x="1300467" y="1389596"/>
                    <a:pt x="1414409" y="1236660"/>
                    <a:pt x="1484294" y="1102967"/>
                  </a:cubicBezTo>
                  <a:cubicBezTo>
                    <a:pt x="1554179" y="969274"/>
                    <a:pt x="1589122" y="835581"/>
                    <a:pt x="1589122" y="701888"/>
                  </a:cubicBezTo>
                  <a:cubicBezTo>
                    <a:pt x="1589122" y="564144"/>
                    <a:pt x="1556711" y="442099"/>
                    <a:pt x="1491891" y="335752"/>
                  </a:cubicBezTo>
                  <a:cubicBezTo>
                    <a:pt x="1427070" y="229405"/>
                    <a:pt x="1336928" y="146860"/>
                    <a:pt x="1221466" y="88116"/>
                  </a:cubicBezTo>
                  <a:cubicBezTo>
                    <a:pt x="1192601" y="73430"/>
                    <a:pt x="1162722" y="60580"/>
                    <a:pt x="1131831" y="49565"/>
                  </a:cubicBezTo>
                  <a:close/>
                  <a:moveTo>
                    <a:pt x="826464" y="0"/>
                  </a:moveTo>
                  <a:cubicBezTo>
                    <a:pt x="900401" y="0"/>
                    <a:pt x="970286" y="7343"/>
                    <a:pt x="1036119" y="22029"/>
                  </a:cubicBezTo>
                  <a:lnTo>
                    <a:pt x="1104403" y="41674"/>
                  </a:lnTo>
                  <a:lnTo>
                    <a:pt x="1030349" y="29654"/>
                  </a:lnTo>
                  <a:cubicBezTo>
                    <a:pt x="995407" y="25983"/>
                    <a:pt x="959451" y="24147"/>
                    <a:pt x="922483" y="24147"/>
                  </a:cubicBezTo>
                  <a:cubicBezTo>
                    <a:pt x="721944" y="24147"/>
                    <a:pt x="548751" y="76814"/>
                    <a:pt x="402904" y="182148"/>
                  </a:cubicBezTo>
                  <a:cubicBezTo>
                    <a:pt x="257057" y="287482"/>
                    <a:pt x="154762" y="432316"/>
                    <a:pt x="96019" y="616650"/>
                  </a:cubicBezTo>
                  <a:lnTo>
                    <a:pt x="413472" y="749318"/>
                  </a:lnTo>
                  <a:lnTo>
                    <a:pt x="407155" y="762658"/>
                  </a:lnTo>
                  <a:lnTo>
                    <a:pt x="0" y="592503"/>
                  </a:lnTo>
                  <a:cubicBezTo>
                    <a:pt x="58743" y="408169"/>
                    <a:pt x="161038" y="263335"/>
                    <a:pt x="306885" y="158001"/>
                  </a:cubicBezTo>
                  <a:cubicBezTo>
                    <a:pt x="452732" y="52667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65815D-5220-D189-ED89-6A8A34BA881D}"/>
                </a:ext>
              </a:extLst>
            </p:cNvPr>
            <p:cNvSpPr txBox="1"/>
            <p:nvPr/>
          </p:nvSpPr>
          <p:spPr>
            <a:xfrm>
              <a:off x="1954636" y="2389969"/>
              <a:ext cx="1827949" cy="2515697"/>
            </a:xfrm>
            <a:custGeom>
              <a:avLst/>
              <a:gdLst>
                <a:gd name="connsiteX0" fmla="*/ 982011 w 1827949"/>
                <a:gd name="connsiteY0" fmla="*/ 455568 h 2515697"/>
                <a:gd name="connsiteX1" fmla="*/ 1050859 w 1827949"/>
                <a:gd name="connsiteY1" fmla="*/ 465865 h 2515697"/>
                <a:gd name="connsiteX2" fmla="*/ 1253677 w 1827949"/>
                <a:gd name="connsiteY2" fmla="*/ 665266 h 2515697"/>
                <a:gd name="connsiteX3" fmla="*/ 1356986 w 1827949"/>
                <a:gd name="connsiteY3" fmla="*/ 1269922 h 2515697"/>
                <a:gd name="connsiteX4" fmla="*/ 1253677 w 1827949"/>
                <a:gd name="connsiteY4" fmla="*/ 1874579 h 2515697"/>
                <a:gd name="connsiteX5" fmla="*/ 961984 w 1827949"/>
                <a:gd name="connsiteY5" fmla="*/ 2087272 h 2515697"/>
                <a:gd name="connsiteX6" fmla="*/ 873109 w 1827949"/>
                <a:gd name="connsiteY6" fmla="*/ 2074074 h 2515697"/>
                <a:gd name="connsiteX7" fmla="*/ 845455 w 1827949"/>
                <a:gd name="connsiteY7" fmla="*/ 2060079 h 2515697"/>
                <a:gd name="connsiteX8" fmla="*/ 865965 w 1827949"/>
                <a:gd name="connsiteY8" fmla="*/ 2063125 h 2515697"/>
                <a:gd name="connsiteX9" fmla="*/ 1157658 w 1827949"/>
                <a:gd name="connsiteY9" fmla="*/ 1850432 h 2515697"/>
                <a:gd name="connsiteX10" fmla="*/ 1260967 w 1827949"/>
                <a:gd name="connsiteY10" fmla="*/ 1245775 h 2515697"/>
                <a:gd name="connsiteX11" fmla="*/ 1157658 w 1827949"/>
                <a:gd name="connsiteY11" fmla="*/ 641119 h 2515697"/>
                <a:gd name="connsiteX12" fmla="*/ 1033081 w 1827949"/>
                <a:gd name="connsiteY12" fmla="*/ 481599 h 2515697"/>
                <a:gd name="connsiteX13" fmla="*/ 865965 w 1827949"/>
                <a:gd name="connsiteY13" fmla="*/ 428425 h 2515697"/>
                <a:gd name="connsiteX14" fmla="*/ 954840 w 1827949"/>
                <a:gd name="connsiteY14" fmla="*/ 441718 h 2515697"/>
                <a:gd name="connsiteX15" fmla="*/ 982011 w 1827949"/>
                <a:gd name="connsiteY15" fmla="*/ 455568 h 2515697"/>
                <a:gd name="connsiteX16" fmla="*/ 961984 w 1827949"/>
                <a:gd name="connsiteY16" fmla="*/ 452572 h 2515697"/>
                <a:gd name="connsiteX17" fmla="*/ 670290 w 1827949"/>
                <a:gd name="connsiteY17" fmla="*/ 663746 h 2515697"/>
                <a:gd name="connsiteX18" fmla="*/ 566982 w 1827949"/>
                <a:gd name="connsiteY18" fmla="*/ 1269922 h 2515697"/>
                <a:gd name="connsiteX19" fmla="*/ 670290 w 1827949"/>
                <a:gd name="connsiteY19" fmla="*/ 1876098 h 2515697"/>
                <a:gd name="connsiteX20" fmla="*/ 794868 w 1827949"/>
                <a:gd name="connsiteY20" fmla="*/ 2034479 h 2515697"/>
                <a:gd name="connsiteX21" fmla="*/ 845455 w 1827949"/>
                <a:gd name="connsiteY21" fmla="*/ 2060079 h 2515697"/>
                <a:gd name="connsiteX22" fmla="*/ 777090 w 1827949"/>
                <a:gd name="connsiteY22" fmla="*/ 2049927 h 2515697"/>
                <a:gd name="connsiteX23" fmla="*/ 574271 w 1827949"/>
                <a:gd name="connsiteY23" fmla="*/ 1851951 h 2515697"/>
                <a:gd name="connsiteX24" fmla="*/ 470963 w 1827949"/>
                <a:gd name="connsiteY24" fmla="*/ 1245775 h 2515697"/>
                <a:gd name="connsiteX25" fmla="*/ 574271 w 1827949"/>
                <a:gd name="connsiteY25" fmla="*/ 639599 h 2515697"/>
                <a:gd name="connsiteX26" fmla="*/ 865965 w 1827949"/>
                <a:gd name="connsiteY26" fmla="*/ 428425 h 2515697"/>
                <a:gd name="connsiteX27" fmla="*/ 1119776 w 1827949"/>
                <a:gd name="connsiteY27" fmla="*/ 40339 h 2515697"/>
                <a:gd name="connsiteX28" fmla="*/ 1158156 w 1827949"/>
                <a:gd name="connsiteY28" fmla="*/ 44277 h 2515697"/>
                <a:gd name="connsiteX29" fmla="*/ 1603102 w 1827949"/>
                <a:gd name="connsiteY29" fmla="*/ 346226 h 2515697"/>
                <a:gd name="connsiteX30" fmla="*/ 1827949 w 1827949"/>
                <a:gd name="connsiteY30" fmla="*/ 1269922 h 2515697"/>
                <a:gd name="connsiteX31" fmla="*/ 1603102 w 1827949"/>
                <a:gd name="connsiteY31" fmla="*/ 2193619 h 2515697"/>
                <a:gd name="connsiteX32" fmla="*/ 961984 w 1827949"/>
                <a:gd name="connsiteY32" fmla="*/ 2515697 h 2515697"/>
                <a:gd name="connsiteX33" fmla="*/ 765813 w 1827949"/>
                <a:gd name="connsiteY33" fmla="*/ 2495567 h 2515697"/>
                <a:gd name="connsiteX34" fmla="*/ 708174 w 1827949"/>
                <a:gd name="connsiteY34" fmla="*/ 2475358 h 2515697"/>
                <a:gd name="connsiteX35" fmla="*/ 865965 w 1827949"/>
                <a:gd name="connsiteY35" fmla="*/ 2491550 h 2515697"/>
                <a:gd name="connsiteX36" fmla="*/ 1507083 w 1827949"/>
                <a:gd name="connsiteY36" fmla="*/ 2169472 h 2515697"/>
                <a:gd name="connsiteX37" fmla="*/ 1731930 w 1827949"/>
                <a:gd name="connsiteY37" fmla="*/ 1245775 h 2515697"/>
                <a:gd name="connsiteX38" fmla="*/ 1507083 w 1827949"/>
                <a:gd name="connsiteY38" fmla="*/ 322079 h 2515697"/>
                <a:gd name="connsiteX39" fmla="*/ 1234380 w 1827949"/>
                <a:gd name="connsiteY39" fmla="*/ 80520 h 2515697"/>
                <a:gd name="connsiteX40" fmla="*/ 865965 w 1827949"/>
                <a:gd name="connsiteY40" fmla="*/ 0 h 2515697"/>
                <a:gd name="connsiteX41" fmla="*/ 1062137 w 1827949"/>
                <a:gd name="connsiteY41" fmla="*/ 20130 h 2515697"/>
                <a:gd name="connsiteX42" fmla="*/ 1119776 w 1827949"/>
                <a:gd name="connsiteY42" fmla="*/ 40339 h 2515697"/>
                <a:gd name="connsiteX43" fmla="*/ 961984 w 1827949"/>
                <a:gd name="connsiteY43" fmla="*/ 24147 h 2515697"/>
                <a:gd name="connsiteX44" fmla="*/ 320866 w 1827949"/>
                <a:gd name="connsiteY44" fmla="*/ 346226 h 2515697"/>
                <a:gd name="connsiteX45" fmla="*/ 96019 w 1827949"/>
                <a:gd name="connsiteY45" fmla="*/ 1269922 h 2515697"/>
                <a:gd name="connsiteX46" fmla="*/ 320866 w 1827949"/>
                <a:gd name="connsiteY46" fmla="*/ 2193619 h 2515697"/>
                <a:gd name="connsiteX47" fmla="*/ 593569 w 1827949"/>
                <a:gd name="connsiteY47" fmla="*/ 2435177 h 2515697"/>
                <a:gd name="connsiteX48" fmla="*/ 708174 w 1827949"/>
                <a:gd name="connsiteY48" fmla="*/ 2475358 h 2515697"/>
                <a:gd name="connsiteX49" fmla="*/ 669794 w 1827949"/>
                <a:gd name="connsiteY49" fmla="*/ 2471420 h 2515697"/>
                <a:gd name="connsiteX50" fmla="*/ 224847 w 1827949"/>
                <a:gd name="connsiteY50" fmla="*/ 2169472 h 2515697"/>
                <a:gd name="connsiteX51" fmla="*/ 0 w 1827949"/>
                <a:gd name="connsiteY51" fmla="*/ 1245775 h 2515697"/>
                <a:gd name="connsiteX52" fmla="*/ 224847 w 1827949"/>
                <a:gd name="connsiteY52" fmla="*/ 322079 h 2515697"/>
                <a:gd name="connsiteX53" fmla="*/ 865965 w 1827949"/>
                <a:gd name="connsiteY53" fmla="*/ 0 h 2515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27949" h="2515697">
                  <a:moveTo>
                    <a:pt x="982011" y="455568"/>
                  </a:moveTo>
                  <a:lnTo>
                    <a:pt x="1050859" y="465865"/>
                  </a:lnTo>
                  <a:cubicBezTo>
                    <a:pt x="1134417" y="492452"/>
                    <a:pt x="1202023" y="558919"/>
                    <a:pt x="1253677" y="665266"/>
                  </a:cubicBezTo>
                  <a:cubicBezTo>
                    <a:pt x="1322550" y="807061"/>
                    <a:pt x="1356986" y="1008614"/>
                    <a:pt x="1356986" y="1269922"/>
                  </a:cubicBezTo>
                  <a:cubicBezTo>
                    <a:pt x="1356986" y="1531231"/>
                    <a:pt x="1322550" y="1732783"/>
                    <a:pt x="1253677" y="1874579"/>
                  </a:cubicBezTo>
                  <a:cubicBezTo>
                    <a:pt x="1184805" y="2016374"/>
                    <a:pt x="1087574" y="2087272"/>
                    <a:pt x="961984" y="2087272"/>
                  </a:cubicBezTo>
                  <a:cubicBezTo>
                    <a:pt x="930587" y="2087272"/>
                    <a:pt x="900962" y="2082873"/>
                    <a:pt x="873109" y="2074074"/>
                  </a:cubicBezTo>
                  <a:lnTo>
                    <a:pt x="845455" y="2060079"/>
                  </a:lnTo>
                  <a:lnTo>
                    <a:pt x="865965" y="2063125"/>
                  </a:ln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2011" y="455568"/>
                  </a:lnTo>
                  <a:lnTo>
                    <a:pt x="961984" y="452572"/>
                  </a:lnTo>
                  <a:cubicBezTo>
                    <a:pt x="836394" y="452572"/>
                    <a:pt x="739162" y="522964"/>
                    <a:pt x="670290" y="663746"/>
                  </a:cubicBezTo>
                  <a:cubicBezTo>
                    <a:pt x="601418" y="804529"/>
                    <a:pt x="566982" y="1006588"/>
                    <a:pt x="566982" y="1269922"/>
                  </a:cubicBezTo>
                  <a:cubicBezTo>
                    <a:pt x="566982" y="1533257"/>
                    <a:pt x="601418" y="1735315"/>
                    <a:pt x="670290" y="1876098"/>
                  </a:cubicBezTo>
                  <a:cubicBezTo>
                    <a:pt x="704726" y="1946490"/>
                    <a:pt x="746252" y="1999283"/>
                    <a:pt x="794868" y="2034479"/>
                  </a:cubicBezTo>
                  <a:lnTo>
                    <a:pt x="845455" y="2060079"/>
                  </a:lnTo>
                  <a:lnTo>
                    <a:pt x="777090" y="2049927"/>
                  </a:lnTo>
                  <a:cubicBezTo>
                    <a:pt x="693532" y="2023530"/>
                    <a:pt x="625925" y="1957538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19776" y="40339"/>
                  </a:moveTo>
                  <a:lnTo>
                    <a:pt x="1158156" y="44277"/>
                  </a:lnTo>
                  <a:cubicBezTo>
                    <a:pt x="1342363" y="84537"/>
                    <a:pt x="1490679" y="185187"/>
                    <a:pt x="1603102" y="346226"/>
                  </a:cubicBezTo>
                  <a:cubicBezTo>
                    <a:pt x="1753000" y="560945"/>
                    <a:pt x="1827949" y="868844"/>
                    <a:pt x="1827949" y="1269922"/>
                  </a:cubicBezTo>
                  <a:cubicBezTo>
                    <a:pt x="1827949" y="1671001"/>
                    <a:pt x="1753000" y="1978900"/>
                    <a:pt x="1603102" y="2193619"/>
                  </a:cubicBezTo>
                  <a:cubicBezTo>
                    <a:pt x="1453204" y="2408337"/>
                    <a:pt x="1239498" y="2515697"/>
                    <a:pt x="961984" y="2515697"/>
                  </a:cubicBezTo>
                  <a:cubicBezTo>
                    <a:pt x="892606" y="2515697"/>
                    <a:pt x="827215" y="2508987"/>
                    <a:pt x="765813" y="2495567"/>
                  </a:cubicBezTo>
                  <a:lnTo>
                    <a:pt x="708174" y="2475358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19776" y="40339"/>
                  </a:lnTo>
                  <a:lnTo>
                    <a:pt x="961984" y="24147"/>
                  </a:lnTo>
                  <a:cubicBezTo>
                    <a:pt x="684470" y="24147"/>
                    <a:pt x="470764" y="131507"/>
                    <a:pt x="320866" y="346226"/>
                  </a:cubicBezTo>
                  <a:cubicBezTo>
                    <a:pt x="170968" y="560945"/>
                    <a:pt x="96019" y="868844"/>
                    <a:pt x="96019" y="1269922"/>
                  </a:cubicBezTo>
                  <a:cubicBezTo>
                    <a:pt x="96019" y="1671001"/>
                    <a:pt x="170968" y="1978900"/>
                    <a:pt x="320866" y="2193619"/>
                  </a:cubicBezTo>
                  <a:cubicBezTo>
                    <a:pt x="395815" y="2300978"/>
                    <a:pt x="486716" y="2381498"/>
                    <a:pt x="593569" y="2435177"/>
                  </a:cubicBezTo>
                  <a:lnTo>
                    <a:pt x="708174" y="2475358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404248AB-34FD-7BDB-5D4E-E8053C74EB0B}"/>
              </a:ext>
            </a:extLst>
          </p:cNvPr>
          <p:cNvGrpSpPr/>
          <p:nvPr/>
        </p:nvGrpSpPr>
        <p:grpSpPr>
          <a:xfrm>
            <a:off x="5149048" y="2015627"/>
            <a:ext cx="6785742" cy="3906202"/>
            <a:chOff x="11608677" y="4358824"/>
            <a:chExt cx="11007926" cy="6336696"/>
          </a:xfrm>
        </p:grpSpPr>
        <p:grpSp>
          <p:nvGrpSpPr>
            <p:cNvPr id="56" name="Group 55"/>
            <p:cNvGrpSpPr/>
            <p:nvPr/>
          </p:nvGrpSpPr>
          <p:grpSpPr>
            <a:xfrm>
              <a:off x="11608677" y="4358824"/>
              <a:ext cx="11007926" cy="6336696"/>
              <a:chOff x="5898415" y="1976415"/>
              <a:chExt cx="5654530" cy="3255020"/>
            </a:xfrm>
          </p:grpSpPr>
          <p:sp>
            <p:nvSpPr>
              <p:cNvPr id="57" name="Freeform 45"/>
              <p:cNvSpPr>
                <a:spLocks/>
              </p:cNvSpPr>
              <p:nvPr/>
            </p:nvSpPr>
            <p:spPr bwMode="auto">
              <a:xfrm>
                <a:off x="5898415" y="5105745"/>
                <a:ext cx="2848207" cy="125690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8704736" y="5105745"/>
                <a:ext cx="2848207" cy="125690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59" name="Freeform 47"/>
              <p:cNvSpPr>
                <a:spLocks/>
              </p:cNvSpPr>
              <p:nvPr/>
            </p:nvSpPr>
            <p:spPr bwMode="auto">
              <a:xfrm>
                <a:off x="6455812" y="1976415"/>
                <a:ext cx="4581618" cy="3138999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0" name="Freeform 48"/>
              <p:cNvSpPr>
                <a:spLocks/>
              </p:cNvSpPr>
              <p:nvPr/>
            </p:nvSpPr>
            <p:spPr bwMode="auto">
              <a:xfrm>
                <a:off x="6471923" y="1992528"/>
                <a:ext cx="4552622" cy="3106772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1" name="Rectangle 50"/>
              <p:cNvSpPr>
                <a:spLocks noChangeArrowheads="1"/>
              </p:cNvSpPr>
              <p:nvPr/>
            </p:nvSpPr>
            <p:spPr bwMode="auto">
              <a:xfrm>
                <a:off x="5898415" y="5054180"/>
                <a:ext cx="5654530" cy="10312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2" name="Freeform 51"/>
              <p:cNvSpPr>
                <a:spLocks/>
              </p:cNvSpPr>
              <p:nvPr/>
            </p:nvSpPr>
            <p:spPr bwMode="auto">
              <a:xfrm>
                <a:off x="8318101" y="5054180"/>
                <a:ext cx="811932" cy="58010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3" name="Rectangle 52"/>
              <p:cNvSpPr>
                <a:spLocks noChangeArrowheads="1"/>
              </p:cNvSpPr>
              <p:nvPr/>
            </p:nvSpPr>
            <p:spPr bwMode="auto">
              <a:xfrm>
                <a:off x="6623354" y="2189119"/>
                <a:ext cx="4249758" cy="2684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4" name="Oval 54"/>
              <p:cNvSpPr>
                <a:spLocks noChangeArrowheads="1"/>
              </p:cNvSpPr>
              <p:nvPr/>
            </p:nvSpPr>
            <p:spPr bwMode="auto">
              <a:xfrm>
                <a:off x="8720847" y="2076321"/>
                <a:ext cx="48330" cy="4834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5" name="Oval 55"/>
              <p:cNvSpPr>
                <a:spLocks noChangeArrowheads="1"/>
              </p:cNvSpPr>
              <p:nvPr/>
            </p:nvSpPr>
            <p:spPr bwMode="auto">
              <a:xfrm>
                <a:off x="8720847" y="2073099"/>
                <a:ext cx="48330" cy="45119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6" name="Oval 56"/>
              <p:cNvSpPr>
                <a:spLocks noChangeArrowheads="1"/>
              </p:cNvSpPr>
              <p:nvPr/>
            </p:nvSpPr>
            <p:spPr bwMode="auto">
              <a:xfrm>
                <a:off x="8730511" y="2079544"/>
                <a:ext cx="28999" cy="322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7" name="Oval 57"/>
              <p:cNvSpPr>
                <a:spLocks noChangeArrowheads="1"/>
              </p:cNvSpPr>
              <p:nvPr/>
            </p:nvSpPr>
            <p:spPr bwMode="auto">
              <a:xfrm>
                <a:off x="8736955" y="2089212"/>
                <a:ext cx="16111" cy="16115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8743399" y="2092436"/>
                <a:ext cx="3223" cy="6446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Roboto Light"/>
                </a:endParaRPr>
              </a:p>
            </p:txBody>
          </p:sp>
        </p:grpSp>
        <p:pic>
          <p:nvPicPr>
            <p:cNvPr id="4" name="Picture Placeholder 2" descr="D:\51PPT模板网\51pptmoban.com\图片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997993" y="4747807"/>
              <a:ext cx="8273194" cy="5221224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39FE9A53-F308-470A-0DD6-64BBA80C42DA}"/>
              </a:ext>
            </a:extLst>
          </p:cNvPr>
          <p:cNvSpPr txBox="1"/>
          <p:nvPr/>
        </p:nvSpPr>
        <p:spPr>
          <a:xfrm>
            <a:off x="1012600" y="2452152"/>
            <a:ext cx="429811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DF17104-03C4-E464-D2B2-7C790CAF5B6D}"/>
              </a:ext>
            </a:extLst>
          </p:cNvPr>
          <p:cNvSpPr txBox="1"/>
          <p:nvPr/>
        </p:nvSpPr>
        <p:spPr>
          <a:xfrm>
            <a:off x="1012600" y="2046761"/>
            <a:ext cx="2920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000" dirty="0"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1239E9-FD81-A367-2C0F-8FEACC84C64F}"/>
              </a:ext>
            </a:extLst>
          </p:cNvPr>
          <p:cNvSpPr txBox="1"/>
          <p:nvPr/>
        </p:nvSpPr>
        <p:spPr>
          <a:xfrm>
            <a:off x="809994" y="3716628"/>
            <a:ext cx="447982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E56D4F8-81E9-4AB4-68B8-D2661933E58D}"/>
              </a:ext>
            </a:extLst>
          </p:cNvPr>
          <p:cNvSpPr txBox="1"/>
          <p:nvPr/>
        </p:nvSpPr>
        <p:spPr>
          <a:xfrm>
            <a:off x="809994" y="4369582"/>
            <a:ext cx="447982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3D65708-BC40-4A3F-48EA-50776B889FAD}"/>
              </a:ext>
            </a:extLst>
          </p:cNvPr>
          <p:cNvSpPr txBox="1"/>
          <p:nvPr/>
        </p:nvSpPr>
        <p:spPr>
          <a:xfrm>
            <a:off x="809994" y="5022536"/>
            <a:ext cx="447982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13700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12180B-DE5F-EE9E-801A-5062919AF3A0}"/>
              </a:ext>
            </a:extLst>
          </p:cNvPr>
          <p:cNvGrpSpPr/>
          <p:nvPr/>
        </p:nvGrpSpPr>
        <p:grpSpPr>
          <a:xfrm>
            <a:off x="421910" y="166979"/>
            <a:ext cx="1026638" cy="731281"/>
            <a:chOff x="1954636" y="2389968"/>
            <a:chExt cx="3531763" cy="251569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5D2487-B493-2BA3-8026-C8E43841C987}"/>
                </a:ext>
              </a:extLst>
            </p:cNvPr>
            <p:cNvSpPr txBox="1"/>
            <p:nvPr/>
          </p:nvSpPr>
          <p:spPr>
            <a:xfrm>
              <a:off x="2050654" y="2408631"/>
              <a:ext cx="1731930" cy="2491549"/>
            </a:xfrm>
            <a:custGeom>
              <a:avLst/>
              <a:gdLst/>
              <a:ahLst/>
              <a:cxnLst/>
              <a:rect l="l" t="t" r="r" b="b"/>
              <a:pathLst>
                <a:path w="1731930" h="2491549">
                  <a:moveTo>
                    <a:pt x="865965" y="428424"/>
                  </a:moveTo>
                  <a:cubicBezTo>
                    <a:pt x="740375" y="428424"/>
                    <a:pt x="643143" y="498816"/>
                    <a:pt x="574271" y="639598"/>
                  </a:cubicBezTo>
                  <a:cubicBezTo>
                    <a:pt x="505399" y="780381"/>
                    <a:pt x="470963" y="982440"/>
                    <a:pt x="470963" y="1245774"/>
                  </a:cubicBezTo>
                  <a:cubicBezTo>
                    <a:pt x="470963" y="1509109"/>
                    <a:pt x="505399" y="1711167"/>
                    <a:pt x="574271" y="1851950"/>
                  </a:cubicBezTo>
                  <a:cubicBezTo>
                    <a:pt x="643143" y="1992733"/>
                    <a:pt x="740375" y="2063124"/>
                    <a:pt x="865965" y="2063124"/>
                  </a:cubicBezTo>
                  <a:cubicBezTo>
                    <a:pt x="991555" y="2063124"/>
                    <a:pt x="1088786" y="1992226"/>
                    <a:pt x="1157658" y="1850431"/>
                  </a:cubicBezTo>
                  <a:cubicBezTo>
                    <a:pt x="1226531" y="1708635"/>
                    <a:pt x="1260967" y="1507083"/>
                    <a:pt x="1260967" y="1245774"/>
                  </a:cubicBezTo>
                  <a:cubicBezTo>
                    <a:pt x="1260967" y="984466"/>
                    <a:pt x="1226531" y="782913"/>
                    <a:pt x="1157658" y="641118"/>
                  </a:cubicBezTo>
                  <a:cubicBezTo>
                    <a:pt x="1088786" y="499322"/>
                    <a:pt x="991555" y="428424"/>
                    <a:pt x="865965" y="428424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59"/>
                    <a:pt x="1507083" y="322078"/>
                  </a:cubicBezTo>
                  <a:cubicBezTo>
                    <a:pt x="1656981" y="536797"/>
                    <a:pt x="1731930" y="844696"/>
                    <a:pt x="1731930" y="1245774"/>
                  </a:cubicBezTo>
                  <a:cubicBezTo>
                    <a:pt x="1731930" y="1646853"/>
                    <a:pt x="1656981" y="1954752"/>
                    <a:pt x="1507083" y="2169471"/>
                  </a:cubicBezTo>
                  <a:cubicBezTo>
                    <a:pt x="1357185" y="2384189"/>
                    <a:pt x="1143479" y="2491549"/>
                    <a:pt x="865965" y="2491549"/>
                  </a:cubicBezTo>
                  <a:cubicBezTo>
                    <a:pt x="588451" y="2491549"/>
                    <a:pt x="374745" y="2384189"/>
                    <a:pt x="224847" y="2169471"/>
                  </a:cubicBezTo>
                  <a:cubicBezTo>
                    <a:pt x="74949" y="1954752"/>
                    <a:pt x="0" y="1646853"/>
                    <a:pt x="0" y="1245774"/>
                  </a:cubicBezTo>
                  <a:cubicBezTo>
                    <a:pt x="0" y="844696"/>
                    <a:pt x="74949" y="536797"/>
                    <a:pt x="224847" y="322078"/>
                  </a:cubicBezTo>
                  <a:cubicBezTo>
                    <a:pt x="374745" y="107359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104D024-ED32-128A-E5DE-C82B979C61CF}"/>
                </a:ext>
              </a:extLst>
            </p:cNvPr>
            <p:cNvSpPr txBox="1"/>
            <p:nvPr/>
          </p:nvSpPr>
          <p:spPr>
            <a:xfrm>
              <a:off x="3848662" y="2408631"/>
              <a:ext cx="1637737" cy="2449010"/>
            </a:xfrm>
            <a:custGeom>
              <a:avLst/>
              <a:gdLst/>
              <a:ahLst/>
              <a:cxnLst/>
              <a:rect l="l" t="t" r="r" b="b"/>
              <a:pathLst>
                <a:path w="1637737" h="2449010">
                  <a:moveTo>
                    <a:pt x="826464" y="0"/>
                  </a:moveTo>
                  <a:cubicBezTo>
                    <a:pt x="974337" y="0"/>
                    <a:pt x="1106004" y="29371"/>
                    <a:pt x="1221466" y="88115"/>
                  </a:cubicBezTo>
                  <a:cubicBezTo>
                    <a:pt x="1336928" y="146859"/>
                    <a:pt x="1427070" y="229404"/>
                    <a:pt x="1491891" y="335751"/>
                  </a:cubicBezTo>
                  <a:cubicBezTo>
                    <a:pt x="1556711" y="442098"/>
                    <a:pt x="1589122" y="564143"/>
                    <a:pt x="1589122" y="701887"/>
                  </a:cubicBezTo>
                  <a:cubicBezTo>
                    <a:pt x="1589122" y="835580"/>
                    <a:pt x="1554179" y="969273"/>
                    <a:pt x="1484294" y="1102966"/>
                  </a:cubicBezTo>
                  <a:cubicBezTo>
                    <a:pt x="1414409" y="1236659"/>
                    <a:pt x="1300467" y="1389595"/>
                    <a:pt x="1142466" y="1561776"/>
                  </a:cubicBezTo>
                  <a:lnTo>
                    <a:pt x="720118" y="2020585"/>
                  </a:lnTo>
                  <a:lnTo>
                    <a:pt x="1637737" y="2020585"/>
                  </a:lnTo>
                  <a:lnTo>
                    <a:pt x="1637737" y="2449010"/>
                  </a:lnTo>
                  <a:lnTo>
                    <a:pt x="39500" y="2449010"/>
                  </a:lnTo>
                  <a:lnTo>
                    <a:pt x="39500" y="2133009"/>
                  </a:lnTo>
                  <a:lnTo>
                    <a:pt x="771772" y="1330851"/>
                  </a:lnTo>
                  <a:cubicBezTo>
                    <a:pt x="905465" y="1185005"/>
                    <a:pt x="997125" y="1066504"/>
                    <a:pt x="1046754" y="975350"/>
                  </a:cubicBezTo>
                  <a:cubicBezTo>
                    <a:pt x="1096382" y="884196"/>
                    <a:pt x="1121196" y="796080"/>
                    <a:pt x="1121196" y="711003"/>
                  </a:cubicBezTo>
                  <a:cubicBezTo>
                    <a:pt x="1121196" y="625925"/>
                    <a:pt x="1092838" y="556040"/>
                    <a:pt x="1036119" y="501348"/>
                  </a:cubicBezTo>
                  <a:cubicBezTo>
                    <a:pt x="979401" y="446655"/>
                    <a:pt x="904452" y="419309"/>
                    <a:pt x="811272" y="419309"/>
                  </a:cubicBezTo>
                  <a:cubicBezTo>
                    <a:pt x="722143" y="419309"/>
                    <a:pt x="641624" y="449694"/>
                    <a:pt x="569713" y="510463"/>
                  </a:cubicBezTo>
                  <a:cubicBezTo>
                    <a:pt x="497803" y="571233"/>
                    <a:pt x="443617" y="655297"/>
                    <a:pt x="407155" y="762657"/>
                  </a:cubicBezTo>
                  <a:lnTo>
                    <a:pt x="0" y="592502"/>
                  </a:lnTo>
                  <a:cubicBezTo>
                    <a:pt x="58743" y="408168"/>
                    <a:pt x="161039" y="263334"/>
                    <a:pt x="306885" y="158000"/>
                  </a:cubicBezTo>
                  <a:cubicBezTo>
                    <a:pt x="452732" y="52666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F38C611-4923-D947-0D29-6D4FADA706F6}"/>
                </a:ext>
              </a:extLst>
            </p:cNvPr>
            <p:cNvSpPr txBox="1"/>
            <p:nvPr/>
          </p:nvSpPr>
          <p:spPr>
            <a:xfrm>
              <a:off x="3743312" y="2389968"/>
              <a:ext cx="1733756" cy="2473158"/>
            </a:xfrm>
            <a:custGeom>
              <a:avLst/>
              <a:gdLst>
                <a:gd name="connsiteX0" fmla="*/ 1637737 w 1733756"/>
                <a:gd name="connsiteY0" fmla="*/ 2044733 h 2473158"/>
                <a:gd name="connsiteX1" fmla="*/ 1733756 w 1733756"/>
                <a:gd name="connsiteY1" fmla="*/ 2044733 h 2473158"/>
                <a:gd name="connsiteX2" fmla="*/ 1733756 w 1733756"/>
                <a:gd name="connsiteY2" fmla="*/ 2473158 h 2473158"/>
                <a:gd name="connsiteX3" fmla="*/ 135519 w 1733756"/>
                <a:gd name="connsiteY3" fmla="*/ 2473158 h 2473158"/>
                <a:gd name="connsiteX4" fmla="*/ 135519 w 1733756"/>
                <a:gd name="connsiteY4" fmla="*/ 2449011 h 2473158"/>
                <a:gd name="connsiteX5" fmla="*/ 1637737 w 1733756"/>
                <a:gd name="connsiteY5" fmla="*/ 2449011 h 2473158"/>
                <a:gd name="connsiteX6" fmla="*/ 838365 w 1733756"/>
                <a:gd name="connsiteY6" fmla="*/ 2020586 h 2473158"/>
                <a:gd name="connsiteX7" fmla="*/ 1637737 w 1733756"/>
                <a:gd name="connsiteY7" fmla="*/ 2020586 h 2473158"/>
                <a:gd name="connsiteX8" fmla="*/ 1637737 w 1733756"/>
                <a:gd name="connsiteY8" fmla="*/ 2044733 h 2473158"/>
                <a:gd name="connsiteX9" fmla="*/ 816137 w 1733756"/>
                <a:gd name="connsiteY9" fmla="*/ 2044733 h 2473158"/>
                <a:gd name="connsiteX10" fmla="*/ 955894 w 1733756"/>
                <a:gd name="connsiteY10" fmla="*/ 451362 h 2473158"/>
                <a:gd name="connsiteX11" fmla="*/ 1033388 w 1733756"/>
                <a:gd name="connsiteY11" fmla="*/ 463967 h 2473158"/>
                <a:gd name="connsiteX12" fmla="*/ 1132138 w 1733756"/>
                <a:gd name="connsiteY12" fmla="*/ 525496 h 2473158"/>
                <a:gd name="connsiteX13" fmla="*/ 1217216 w 1733756"/>
                <a:gd name="connsiteY13" fmla="*/ 735151 h 2473158"/>
                <a:gd name="connsiteX14" fmla="*/ 1142773 w 1733756"/>
                <a:gd name="connsiteY14" fmla="*/ 999498 h 2473158"/>
                <a:gd name="connsiteX15" fmla="*/ 867791 w 1733756"/>
                <a:gd name="connsiteY15" fmla="*/ 1354999 h 2473158"/>
                <a:gd name="connsiteX16" fmla="*/ 135519 w 1733756"/>
                <a:gd name="connsiteY16" fmla="*/ 2157157 h 2473158"/>
                <a:gd name="connsiteX17" fmla="*/ 135519 w 1733756"/>
                <a:gd name="connsiteY17" fmla="*/ 2449011 h 2473158"/>
                <a:gd name="connsiteX18" fmla="*/ 39500 w 1733756"/>
                <a:gd name="connsiteY18" fmla="*/ 2449011 h 2473158"/>
                <a:gd name="connsiteX19" fmla="*/ 39500 w 1733756"/>
                <a:gd name="connsiteY19" fmla="*/ 2133010 h 2473158"/>
                <a:gd name="connsiteX20" fmla="*/ 771772 w 1733756"/>
                <a:gd name="connsiteY20" fmla="*/ 1330852 h 2473158"/>
                <a:gd name="connsiteX21" fmla="*/ 1046754 w 1733756"/>
                <a:gd name="connsiteY21" fmla="*/ 975351 h 2473158"/>
                <a:gd name="connsiteX22" fmla="*/ 1121197 w 1733756"/>
                <a:gd name="connsiteY22" fmla="*/ 711004 h 2473158"/>
                <a:gd name="connsiteX23" fmla="*/ 1036119 w 1733756"/>
                <a:gd name="connsiteY23" fmla="*/ 501349 h 2473158"/>
                <a:gd name="connsiteX24" fmla="*/ 811272 w 1733756"/>
                <a:gd name="connsiteY24" fmla="*/ 419310 h 2473158"/>
                <a:gd name="connsiteX25" fmla="*/ 937369 w 1733756"/>
                <a:gd name="connsiteY25" fmla="*/ 439820 h 2473158"/>
                <a:gd name="connsiteX26" fmla="*/ 955894 w 1733756"/>
                <a:gd name="connsiteY26" fmla="*/ 451362 h 2473158"/>
                <a:gd name="connsiteX27" fmla="*/ 907291 w 1733756"/>
                <a:gd name="connsiteY27" fmla="*/ 443457 h 2473158"/>
                <a:gd name="connsiteX28" fmla="*/ 665732 w 1733756"/>
                <a:gd name="connsiteY28" fmla="*/ 534611 h 2473158"/>
                <a:gd name="connsiteX29" fmla="*/ 503174 w 1733756"/>
                <a:gd name="connsiteY29" fmla="*/ 786805 h 2473158"/>
                <a:gd name="connsiteX30" fmla="*/ 413472 w 1733756"/>
                <a:gd name="connsiteY30" fmla="*/ 749318 h 2473158"/>
                <a:gd name="connsiteX31" fmla="*/ 475141 w 1733756"/>
                <a:gd name="connsiteY31" fmla="*/ 619090 h 2473158"/>
                <a:gd name="connsiteX32" fmla="*/ 569713 w 1733756"/>
                <a:gd name="connsiteY32" fmla="*/ 510464 h 2473158"/>
                <a:gd name="connsiteX33" fmla="*/ 811272 w 1733756"/>
                <a:gd name="connsiteY33" fmla="*/ 419310 h 2473158"/>
                <a:gd name="connsiteX34" fmla="*/ 1104403 w 1733756"/>
                <a:gd name="connsiteY34" fmla="*/ 41674 h 2473158"/>
                <a:gd name="connsiteX35" fmla="*/ 1132138 w 1733756"/>
                <a:gd name="connsiteY35" fmla="*/ 46176 h 2473158"/>
                <a:gd name="connsiteX36" fmla="*/ 1317485 w 1733756"/>
                <a:gd name="connsiteY36" fmla="*/ 112263 h 2473158"/>
                <a:gd name="connsiteX37" fmla="*/ 1587910 w 1733756"/>
                <a:gd name="connsiteY37" fmla="*/ 359899 h 2473158"/>
                <a:gd name="connsiteX38" fmla="*/ 1685141 w 1733756"/>
                <a:gd name="connsiteY38" fmla="*/ 726035 h 2473158"/>
                <a:gd name="connsiteX39" fmla="*/ 1580313 w 1733756"/>
                <a:gd name="connsiteY39" fmla="*/ 1127114 h 2473158"/>
                <a:gd name="connsiteX40" fmla="*/ 1238485 w 1733756"/>
                <a:gd name="connsiteY40" fmla="*/ 1585924 h 2473158"/>
                <a:gd name="connsiteX41" fmla="*/ 838365 w 1733756"/>
                <a:gd name="connsiteY41" fmla="*/ 2020586 h 2473158"/>
                <a:gd name="connsiteX42" fmla="*/ 720118 w 1733756"/>
                <a:gd name="connsiteY42" fmla="*/ 2020586 h 2473158"/>
                <a:gd name="connsiteX43" fmla="*/ 1142466 w 1733756"/>
                <a:gd name="connsiteY43" fmla="*/ 1561777 h 2473158"/>
                <a:gd name="connsiteX44" fmla="*/ 1484294 w 1733756"/>
                <a:gd name="connsiteY44" fmla="*/ 1102967 h 2473158"/>
                <a:gd name="connsiteX45" fmla="*/ 1589122 w 1733756"/>
                <a:gd name="connsiteY45" fmla="*/ 701888 h 2473158"/>
                <a:gd name="connsiteX46" fmla="*/ 1491891 w 1733756"/>
                <a:gd name="connsiteY46" fmla="*/ 335752 h 2473158"/>
                <a:gd name="connsiteX47" fmla="*/ 1221466 w 1733756"/>
                <a:gd name="connsiteY47" fmla="*/ 88116 h 2473158"/>
                <a:gd name="connsiteX48" fmla="*/ 1131831 w 1733756"/>
                <a:gd name="connsiteY48" fmla="*/ 49565 h 2473158"/>
                <a:gd name="connsiteX49" fmla="*/ 826464 w 1733756"/>
                <a:gd name="connsiteY49" fmla="*/ 0 h 2473158"/>
                <a:gd name="connsiteX50" fmla="*/ 1036119 w 1733756"/>
                <a:gd name="connsiteY50" fmla="*/ 22029 h 2473158"/>
                <a:gd name="connsiteX51" fmla="*/ 1104403 w 1733756"/>
                <a:gd name="connsiteY51" fmla="*/ 41674 h 2473158"/>
                <a:gd name="connsiteX52" fmla="*/ 1030349 w 1733756"/>
                <a:gd name="connsiteY52" fmla="*/ 29654 h 2473158"/>
                <a:gd name="connsiteX53" fmla="*/ 922483 w 1733756"/>
                <a:gd name="connsiteY53" fmla="*/ 24147 h 2473158"/>
                <a:gd name="connsiteX54" fmla="*/ 402904 w 1733756"/>
                <a:gd name="connsiteY54" fmla="*/ 182148 h 2473158"/>
                <a:gd name="connsiteX55" fmla="*/ 96019 w 1733756"/>
                <a:gd name="connsiteY55" fmla="*/ 616650 h 2473158"/>
                <a:gd name="connsiteX56" fmla="*/ 413472 w 1733756"/>
                <a:gd name="connsiteY56" fmla="*/ 749318 h 2473158"/>
                <a:gd name="connsiteX57" fmla="*/ 407155 w 1733756"/>
                <a:gd name="connsiteY57" fmla="*/ 762658 h 2473158"/>
                <a:gd name="connsiteX58" fmla="*/ 0 w 1733756"/>
                <a:gd name="connsiteY58" fmla="*/ 592503 h 2473158"/>
                <a:gd name="connsiteX59" fmla="*/ 306885 w 1733756"/>
                <a:gd name="connsiteY59" fmla="*/ 158001 h 2473158"/>
                <a:gd name="connsiteX60" fmla="*/ 826464 w 1733756"/>
                <a:gd name="connsiteY60" fmla="*/ 0 h 247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733756" h="2473158">
                  <a:moveTo>
                    <a:pt x="1637737" y="2044733"/>
                  </a:moveTo>
                  <a:lnTo>
                    <a:pt x="1733756" y="2044733"/>
                  </a:lnTo>
                  <a:lnTo>
                    <a:pt x="1733756" y="2473158"/>
                  </a:lnTo>
                  <a:lnTo>
                    <a:pt x="135519" y="2473158"/>
                  </a:lnTo>
                  <a:lnTo>
                    <a:pt x="135519" y="2449011"/>
                  </a:lnTo>
                  <a:lnTo>
                    <a:pt x="1637737" y="2449011"/>
                  </a:lnTo>
                  <a:close/>
                  <a:moveTo>
                    <a:pt x="838365" y="2020586"/>
                  </a:moveTo>
                  <a:lnTo>
                    <a:pt x="1637737" y="2020586"/>
                  </a:lnTo>
                  <a:lnTo>
                    <a:pt x="1637737" y="2044733"/>
                  </a:lnTo>
                  <a:lnTo>
                    <a:pt x="816137" y="2044733"/>
                  </a:lnTo>
                  <a:close/>
                  <a:moveTo>
                    <a:pt x="955894" y="451362"/>
                  </a:moveTo>
                  <a:lnTo>
                    <a:pt x="1033388" y="463967"/>
                  </a:lnTo>
                  <a:cubicBezTo>
                    <a:pt x="1070862" y="477640"/>
                    <a:pt x="1103779" y="498150"/>
                    <a:pt x="1132138" y="525496"/>
                  </a:cubicBezTo>
                  <a:cubicBezTo>
                    <a:pt x="1188856" y="580189"/>
                    <a:pt x="1217216" y="650073"/>
                    <a:pt x="1217216" y="735151"/>
                  </a:cubicBezTo>
                  <a:cubicBezTo>
                    <a:pt x="1217216" y="820228"/>
                    <a:pt x="1192401" y="908344"/>
                    <a:pt x="1142773" y="999498"/>
                  </a:cubicBezTo>
                  <a:cubicBezTo>
                    <a:pt x="1093144" y="1090652"/>
                    <a:pt x="1001484" y="1209153"/>
                    <a:pt x="867791" y="1354999"/>
                  </a:cubicBezTo>
                  <a:lnTo>
                    <a:pt x="135519" y="2157157"/>
                  </a:lnTo>
                  <a:lnTo>
                    <a:pt x="135519" y="2449011"/>
                  </a:lnTo>
                  <a:lnTo>
                    <a:pt x="39500" y="2449011"/>
                  </a:lnTo>
                  <a:lnTo>
                    <a:pt x="39500" y="2133010"/>
                  </a:lnTo>
                  <a:lnTo>
                    <a:pt x="771772" y="1330852"/>
                  </a:lnTo>
                  <a:cubicBezTo>
                    <a:pt x="905465" y="1185006"/>
                    <a:pt x="997125" y="1066505"/>
                    <a:pt x="1046754" y="975351"/>
                  </a:cubicBezTo>
                  <a:cubicBezTo>
                    <a:pt x="1096382" y="884197"/>
                    <a:pt x="1121197" y="796081"/>
                    <a:pt x="1121197" y="711004"/>
                  </a:cubicBezTo>
                  <a:cubicBezTo>
                    <a:pt x="1121197" y="625926"/>
                    <a:pt x="1092837" y="556042"/>
                    <a:pt x="1036119" y="501349"/>
                  </a:cubicBezTo>
                  <a:close/>
                  <a:moveTo>
                    <a:pt x="811272" y="419310"/>
                  </a:moveTo>
                  <a:cubicBezTo>
                    <a:pt x="857862" y="419310"/>
                    <a:pt x="899894" y="426147"/>
                    <a:pt x="937369" y="439820"/>
                  </a:cubicBezTo>
                  <a:lnTo>
                    <a:pt x="955894" y="451362"/>
                  </a:lnTo>
                  <a:lnTo>
                    <a:pt x="907291" y="443457"/>
                  </a:lnTo>
                  <a:cubicBezTo>
                    <a:pt x="818162" y="443457"/>
                    <a:pt x="737643" y="473842"/>
                    <a:pt x="665732" y="534611"/>
                  </a:cubicBezTo>
                  <a:cubicBezTo>
                    <a:pt x="593822" y="595381"/>
                    <a:pt x="539636" y="679445"/>
                    <a:pt x="503174" y="786805"/>
                  </a:cubicBezTo>
                  <a:lnTo>
                    <a:pt x="413472" y="749318"/>
                  </a:lnTo>
                  <a:lnTo>
                    <a:pt x="475141" y="619090"/>
                  </a:lnTo>
                  <a:cubicBezTo>
                    <a:pt x="502234" y="577058"/>
                    <a:pt x="533758" y="540849"/>
                    <a:pt x="569713" y="510464"/>
                  </a:cubicBezTo>
                  <a:cubicBezTo>
                    <a:pt x="641624" y="449695"/>
                    <a:pt x="722143" y="419310"/>
                    <a:pt x="811272" y="419310"/>
                  </a:cubicBezTo>
                  <a:close/>
                  <a:moveTo>
                    <a:pt x="1104403" y="41674"/>
                  </a:moveTo>
                  <a:lnTo>
                    <a:pt x="1132138" y="46176"/>
                  </a:lnTo>
                  <a:cubicBezTo>
                    <a:pt x="1197972" y="60862"/>
                    <a:pt x="1259754" y="82891"/>
                    <a:pt x="1317485" y="112263"/>
                  </a:cubicBezTo>
                  <a:cubicBezTo>
                    <a:pt x="1432947" y="171007"/>
                    <a:pt x="1523089" y="253552"/>
                    <a:pt x="1587910" y="359899"/>
                  </a:cubicBezTo>
                  <a:cubicBezTo>
                    <a:pt x="1652730" y="466246"/>
                    <a:pt x="1685141" y="588291"/>
                    <a:pt x="1685141" y="726035"/>
                  </a:cubicBezTo>
                  <a:cubicBezTo>
                    <a:pt x="1685141" y="859728"/>
                    <a:pt x="1650198" y="993421"/>
                    <a:pt x="1580313" y="1127114"/>
                  </a:cubicBezTo>
                  <a:cubicBezTo>
                    <a:pt x="1510428" y="1260807"/>
                    <a:pt x="1396486" y="1413743"/>
                    <a:pt x="1238485" y="1585924"/>
                  </a:cubicBezTo>
                  <a:lnTo>
                    <a:pt x="838365" y="2020586"/>
                  </a:lnTo>
                  <a:lnTo>
                    <a:pt x="720118" y="2020586"/>
                  </a:lnTo>
                  <a:lnTo>
                    <a:pt x="1142466" y="1561777"/>
                  </a:lnTo>
                  <a:cubicBezTo>
                    <a:pt x="1300467" y="1389596"/>
                    <a:pt x="1414409" y="1236660"/>
                    <a:pt x="1484294" y="1102967"/>
                  </a:cubicBezTo>
                  <a:cubicBezTo>
                    <a:pt x="1554179" y="969274"/>
                    <a:pt x="1589122" y="835581"/>
                    <a:pt x="1589122" y="701888"/>
                  </a:cubicBezTo>
                  <a:cubicBezTo>
                    <a:pt x="1589122" y="564144"/>
                    <a:pt x="1556711" y="442099"/>
                    <a:pt x="1491891" y="335752"/>
                  </a:cubicBezTo>
                  <a:cubicBezTo>
                    <a:pt x="1427070" y="229405"/>
                    <a:pt x="1336928" y="146860"/>
                    <a:pt x="1221466" y="88116"/>
                  </a:cubicBezTo>
                  <a:cubicBezTo>
                    <a:pt x="1192601" y="73430"/>
                    <a:pt x="1162722" y="60580"/>
                    <a:pt x="1131831" y="49565"/>
                  </a:cubicBezTo>
                  <a:close/>
                  <a:moveTo>
                    <a:pt x="826464" y="0"/>
                  </a:moveTo>
                  <a:cubicBezTo>
                    <a:pt x="900401" y="0"/>
                    <a:pt x="970286" y="7343"/>
                    <a:pt x="1036119" y="22029"/>
                  </a:cubicBezTo>
                  <a:lnTo>
                    <a:pt x="1104403" y="41674"/>
                  </a:lnTo>
                  <a:lnTo>
                    <a:pt x="1030349" y="29654"/>
                  </a:lnTo>
                  <a:cubicBezTo>
                    <a:pt x="995407" y="25983"/>
                    <a:pt x="959451" y="24147"/>
                    <a:pt x="922483" y="24147"/>
                  </a:cubicBezTo>
                  <a:cubicBezTo>
                    <a:pt x="721944" y="24147"/>
                    <a:pt x="548751" y="76814"/>
                    <a:pt x="402904" y="182148"/>
                  </a:cubicBezTo>
                  <a:cubicBezTo>
                    <a:pt x="257057" y="287482"/>
                    <a:pt x="154762" y="432316"/>
                    <a:pt x="96019" y="616650"/>
                  </a:cubicBezTo>
                  <a:lnTo>
                    <a:pt x="413472" y="749318"/>
                  </a:lnTo>
                  <a:lnTo>
                    <a:pt x="407155" y="762658"/>
                  </a:lnTo>
                  <a:lnTo>
                    <a:pt x="0" y="592503"/>
                  </a:lnTo>
                  <a:cubicBezTo>
                    <a:pt x="58743" y="408169"/>
                    <a:pt x="161038" y="263335"/>
                    <a:pt x="306885" y="158001"/>
                  </a:cubicBezTo>
                  <a:cubicBezTo>
                    <a:pt x="452732" y="52667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65815D-5220-D189-ED89-6A8A34BA881D}"/>
                </a:ext>
              </a:extLst>
            </p:cNvPr>
            <p:cNvSpPr txBox="1"/>
            <p:nvPr/>
          </p:nvSpPr>
          <p:spPr>
            <a:xfrm>
              <a:off x="1954636" y="2389969"/>
              <a:ext cx="1827949" cy="2515697"/>
            </a:xfrm>
            <a:custGeom>
              <a:avLst/>
              <a:gdLst>
                <a:gd name="connsiteX0" fmla="*/ 982011 w 1827949"/>
                <a:gd name="connsiteY0" fmla="*/ 455568 h 2515697"/>
                <a:gd name="connsiteX1" fmla="*/ 1050859 w 1827949"/>
                <a:gd name="connsiteY1" fmla="*/ 465865 h 2515697"/>
                <a:gd name="connsiteX2" fmla="*/ 1253677 w 1827949"/>
                <a:gd name="connsiteY2" fmla="*/ 665266 h 2515697"/>
                <a:gd name="connsiteX3" fmla="*/ 1356986 w 1827949"/>
                <a:gd name="connsiteY3" fmla="*/ 1269922 h 2515697"/>
                <a:gd name="connsiteX4" fmla="*/ 1253677 w 1827949"/>
                <a:gd name="connsiteY4" fmla="*/ 1874579 h 2515697"/>
                <a:gd name="connsiteX5" fmla="*/ 961984 w 1827949"/>
                <a:gd name="connsiteY5" fmla="*/ 2087272 h 2515697"/>
                <a:gd name="connsiteX6" fmla="*/ 873109 w 1827949"/>
                <a:gd name="connsiteY6" fmla="*/ 2074074 h 2515697"/>
                <a:gd name="connsiteX7" fmla="*/ 845455 w 1827949"/>
                <a:gd name="connsiteY7" fmla="*/ 2060079 h 2515697"/>
                <a:gd name="connsiteX8" fmla="*/ 865965 w 1827949"/>
                <a:gd name="connsiteY8" fmla="*/ 2063125 h 2515697"/>
                <a:gd name="connsiteX9" fmla="*/ 1157658 w 1827949"/>
                <a:gd name="connsiteY9" fmla="*/ 1850432 h 2515697"/>
                <a:gd name="connsiteX10" fmla="*/ 1260967 w 1827949"/>
                <a:gd name="connsiteY10" fmla="*/ 1245775 h 2515697"/>
                <a:gd name="connsiteX11" fmla="*/ 1157658 w 1827949"/>
                <a:gd name="connsiteY11" fmla="*/ 641119 h 2515697"/>
                <a:gd name="connsiteX12" fmla="*/ 1033081 w 1827949"/>
                <a:gd name="connsiteY12" fmla="*/ 481599 h 2515697"/>
                <a:gd name="connsiteX13" fmla="*/ 865965 w 1827949"/>
                <a:gd name="connsiteY13" fmla="*/ 428425 h 2515697"/>
                <a:gd name="connsiteX14" fmla="*/ 954840 w 1827949"/>
                <a:gd name="connsiteY14" fmla="*/ 441718 h 2515697"/>
                <a:gd name="connsiteX15" fmla="*/ 982011 w 1827949"/>
                <a:gd name="connsiteY15" fmla="*/ 455568 h 2515697"/>
                <a:gd name="connsiteX16" fmla="*/ 961984 w 1827949"/>
                <a:gd name="connsiteY16" fmla="*/ 452572 h 2515697"/>
                <a:gd name="connsiteX17" fmla="*/ 670290 w 1827949"/>
                <a:gd name="connsiteY17" fmla="*/ 663746 h 2515697"/>
                <a:gd name="connsiteX18" fmla="*/ 566982 w 1827949"/>
                <a:gd name="connsiteY18" fmla="*/ 1269922 h 2515697"/>
                <a:gd name="connsiteX19" fmla="*/ 670290 w 1827949"/>
                <a:gd name="connsiteY19" fmla="*/ 1876098 h 2515697"/>
                <a:gd name="connsiteX20" fmla="*/ 794868 w 1827949"/>
                <a:gd name="connsiteY20" fmla="*/ 2034479 h 2515697"/>
                <a:gd name="connsiteX21" fmla="*/ 845455 w 1827949"/>
                <a:gd name="connsiteY21" fmla="*/ 2060079 h 2515697"/>
                <a:gd name="connsiteX22" fmla="*/ 777090 w 1827949"/>
                <a:gd name="connsiteY22" fmla="*/ 2049927 h 2515697"/>
                <a:gd name="connsiteX23" fmla="*/ 574271 w 1827949"/>
                <a:gd name="connsiteY23" fmla="*/ 1851951 h 2515697"/>
                <a:gd name="connsiteX24" fmla="*/ 470963 w 1827949"/>
                <a:gd name="connsiteY24" fmla="*/ 1245775 h 2515697"/>
                <a:gd name="connsiteX25" fmla="*/ 574271 w 1827949"/>
                <a:gd name="connsiteY25" fmla="*/ 639599 h 2515697"/>
                <a:gd name="connsiteX26" fmla="*/ 865965 w 1827949"/>
                <a:gd name="connsiteY26" fmla="*/ 428425 h 2515697"/>
                <a:gd name="connsiteX27" fmla="*/ 1119776 w 1827949"/>
                <a:gd name="connsiteY27" fmla="*/ 40339 h 2515697"/>
                <a:gd name="connsiteX28" fmla="*/ 1158156 w 1827949"/>
                <a:gd name="connsiteY28" fmla="*/ 44277 h 2515697"/>
                <a:gd name="connsiteX29" fmla="*/ 1603102 w 1827949"/>
                <a:gd name="connsiteY29" fmla="*/ 346226 h 2515697"/>
                <a:gd name="connsiteX30" fmla="*/ 1827949 w 1827949"/>
                <a:gd name="connsiteY30" fmla="*/ 1269922 h 2515697"/>
                <a:gd name="connsiteX31" fmla="*/ 1603102 w 1827949"/>
                <a:gd name="connsiteY31" fmla="*/ 2193619 h 2515697"/>
                <a:gd name="connsiteX32" fmla="*/ 961984 w 1827949"/>
                <a:gd name="connsiteY32" fmla="*/ 2515697 h 2515697"/>
                <a:gd name="connsiteX33" fmla="*/ 765813 w 1827949"/>
                <a:gd name="connsiteY33" fmla="*/ 2495567 h 2515697"/>
                <a:gd name="connsiteX34" fmla="*/ 708174 w 1827949"/>
                <a:gd name="connsiteY34" fmla="*/ 2475358 h 2515697"/>
                <a:gd name="connsiteX35" fmla="*/ 865965 w 1827949"/>
                <a:gd name="connsiteY35" fmla="*/ 2491550 h 2515697"/>
                <a:gd name="connsiteX36" fmla="*/ 1507083 w 1827949"/>
                <a:gd name="connsiteY36" fmla="*/ 2169472 h 2515697"/>
                <a:gd name="connsiteX37" fmla="*/ 1731930 w 1827949"/>
                <a:gd name="connsiteY37" fmla="*/ 1245775 h 2515697"/>
                <a:gd name="connsiteX38" fmla="*/ 1507083 w 1827949"/>
                <a:gd name="connsiteY38" fmla="*/ 322079 h 2515697"/>
                <a:gd name="connsiteX39" fmla="*/ 1234380 w 1827949"/>
                <a:gd name="connsiteY39" fmla="*/ 80520 h 2515697"/>
                <a:gd name="connsiteX40" fmla="*/ 865965 w 1827949"/>
                <a:gd name="connsiteY40" fmla="*/ 0 h 2515697"/>
                <a:gd name="connsiteX41" fmla="*/ 1062137 w 1827949"/>
                <a:gd name="connsiteY41" fmla="*/ 20130 h 2515697"/>
                <a:gd name="connsiteX42" fmla="*/ 1119776 w 1827949"/>
                <a:gd name="connsiteY42" fmla="*/ 40339 h 2515697"/>
                <a:gd name="connsiteX43" fmla="*/ 961984 w 1827949"/>
                <a:gd name="connsiteY43" fmla="*/ 24147 h 2515697"/>
                <a:gd name="connsiteX44" fmla="*/ 320866 w 1827949"/>
                <a:gd name="connsiteY44" fmla="*/ 346226 h 2515697"/>
                <a:gd name="connsiteX45" fmla="*/ 96019 w 1827949"/>
                <a:gd name="connsiteY45" fmla="*/ 1269922 h 2515697"/>
                <a:gd name="connsiteX46" fmla="*/ 320866 w 1827949"/>
                <a:gd name="connsiteY46" fmla="*/ 2193619 h 2515697"/>
                <a:gd name="connsiteX47" fmla="*/ 593569 w 1827949"/>
                <a:gd name="connsiteY47" fmla="*/ 2435177 h 2515697"/>
                <a:gd name="connsiteX48" fmla="*/ 708174 w 1827949"/>
                <a:gd name="connsiteY48" fmla="*/ 2475358 h 2515697"/>
                <a:gd name="connsiteX49" fmla="*/ 669794 w 1827949"/>
                <a:gd name="connsiteY49" fmla="*/ 2471420 h 2515697"/>
                <a:gd name="connsiteX50" fmla="*/ 224847 w 1827949"/>
                <a:gd name="connsiteY50" fmla="*/ 2169472 h 2515697"/>
                <a:gd name="connsiteX51" fmla="*/ 0 w 1827949"/>
                <a:gd name="connsiteY51" fmla="*/ 1245775 h 2515697"/>
                <a:gd name="connsiteX52" fmla="*/ 224847 w 1827949"/>
                <a:gd name="connsiteY52" fmla="*/ 322079 h 2515697"/>
                <a:gd name="connsiteX53" fmla="*/ 865965 w 1827949"/>
                <a:gd name="connsiteY53" fmla="*/ 0 h 2515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27949" h="2515697">
                  <a:moveTo>
                    <a:pt x="982011" y="455568"/>
                  </a:moveTo>
                  <a:lnTo>
                    <a:pt x="1050859" y="465865"/>
                  </a:lnTo>
                  <a:cubicBezTo>
                    <a:pt x="1134417" y="492452"/>
                    <a:pt x="1202023" y="558919"/>
                    <a:pt x="1253677" y="665266"/>
                  </a:cubicBezTo>
                  <a:cubicBezTo>
                    <a:pt x="1322550" y="807061"/>
                    <a:pt x="1356986" y="1008614"/>
                    <a:pt x="1356986" y="1269922"/>
                  </a:cubicBezTo>
                  <a:cubicBezTo>
                    <a:pt x="1356986" y="1531231"/>
                    <a:pt x="1322550" y="1732783"/>
                    <a:pt x="1253677" y="1874579"/>
                  </a:cubicBezTo>
                  <a:cubicBezTo>
                    <a:pt x="1184805" y="2016374"/>
                    <a:pt x="1087574" y="2087272"/>
                    <a:pt x="961984" y="2087272"/>
                  </a:cubicBezTo>
                  <a:cubicBezTo>
                    <a:pt x="930587" y="2087272"/>
                    <a:pt x="900962" y="2082873"/>
                    <a:pt x="873109" y="2074074"/>
                  </a:cubicBezTo>
                  <a:lnTo>
                    <a:pt x="845455" y="2060079"/>
                  </a:lnTo>
                  <a:lnTo>
                    <a:pt x="865965" y="2063125"/>
                  </a:ln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2011" y="455568"/>
                  </a:lnTo>
                  <a:lnTo>
                    <a:pt x="961984" y="452572"/>
                  </a:lnTo>
                  <a:cubicBezTo>
                    <a:pt x="836394" y="452572"/>
                    <a:pt x="739162" y="522964"/>
                    <a:pt x="670290" y="663746"/>
                  </a:cubicBezTo>
                  <a:cubicBezTo>
                    <a:pt x="601418" y="804529"/>
                    <a:pt x="566982" y="1006588"/>
                    <a:pt x="566982" y="1269922"/>
                  </a:cubicBezTo>
                  <a:cubicBezTo>
                    <a:pt x="566982" y="1533257"/>
                    <a:pt x="601418" y="1735315"/>
                    <a:pt x="670290" y="1876098"/>
                  </a:cubicBezTo>
                  <a:cubicBezTo>
                    <a:pt x="704726" y="1946490"/>
                    <a:pt x="746252" y="1999283"/>
                    <a:pt x="794868" y="2034479"/>
                  </a:cubicBezTo>
                  <a:lnTo>
                    <a:pt x="845455" y="2060079"/>
                  </a:lnTo>
                  <a:lnTo>
                    <a:pt x="777090" y="2049927"/>
                  </a:lnTo>
                  <a:cubicBezTo>
                    <a:pt x="693532" y="2023530"/>
                    <a:pt x="625925" y="1957538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19776" y="40339"/>
                  </a:moveTo>
                  <a:lnTo>
                    <a:pt x="1158156" y="44277"/>
                  </a:lnTo>
                  <a:cubicBezTo>
                    <a:pt x="1342363" y="84537"/>
                    <a:pt x="1490679" y="185187"/>
                    <a:pt x="1603102" y="346226"/>
                  </a:cubicBezTo>
                  <a:cubicBezTo>
                    <a:pt x="1753000" y="560945"/>
                    <a:pt x="1827949" y="868844"/>
                    <a:pt x="1827949" y="1269922"/>
                  </a:cubicBezTo>
                  <a:cubicBezTo>
                    <a:pt x="1827949" y="1671001"/>
                    <a:pt x="1753000" y="1978900"/>
                    <a:pt x="1603102" y="2193619"/>
                  </a:cubicBezTo>
                  <a:cubicBezTo>
                    <a:pt x="1453204" y="2408337"/>
                    <a:pt x="1239498" y="2515697"/>
                    <a:pt x="961984" y="2515697"/>
                  </a:cubicBezTo>
                  <a:cubicBezTo>
                    <a:pt x="892606" y="2515697"/>
                    <a:pt x="827215" y="2508987"/>
                    <a:pt x="765813" y="2495567"/>
                  </a:cubicBezTo>
                  <a:lnTo>
                    <a:pt x="708174" y="2475358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19776" y="40339"/>
                  </a:lnTo>
                  <a:lnTo>
                    <a:pt x="961984" y="24147"/>
                  </a:lnTo>
                  <a:cubicBezTo>
                    <a:pt x="684470" y="24147"/>
                    <a:pt x="470764" y="131507"/>
                    <a:pt x="320866" y="346226"/>
                  </a:cubicBezTo>
                  <a:cubicBezTo>
                    <a:pt x="170968" y="560945"/>
                    <a:pt x="96019" y="868844"/>
                    <a:pt x="96019" y="1269922"/>
                  </a:cubicBezTo>
                  <a:cubicBezTo>
                    <a:pt x="96019" y="1671001"/>
                    <a:pt x="170968" y="1978900"/>
                    <a:pt x="320866" y="2193619"/>
                  </a:cubicBezTo>
                  <a:cubicBezTo>
                    <a:pt x="395815" y="2300978"/>
                    <a:pt x="486716" y="2381498"/>
                    <a:pt x="593569" y="2435177"/>
                  </a:cubicBezTo>
                  <a:lnTo>
                    <a:pt x="708174" y="2475358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B2D9611-B0CB-F3BA-F36F-F49DC4638F30}"/>
              </a:ext>
            </a:extLst>
          </p:cNvPr>
          <p:cNvCxnSpPr/>
          <p:nvPr/>
        </p:nvCxnSpPr>
        <p:spPr>
          <a:xfrm>
            <a:off x="1250315" y="4029197"/>
            <a:ext cx="2839085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D:\51PPT模板网\51pptmoban.com\图片.jpg">
            <a:extLst>
              <a:ext uri="{FF2B5EF4-FFF2-40B4-BE49-F238E27FC236}">
                <a16:creationId xmlns:a16="http://schemas.microsoft.com/office/drawing/2014/main" id="{13DBB9DA-1590-A9CD-846E-9B30B93C65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300" y="1712082"/>
            <a:ext cx="3328035" cy="4456430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69B32D98-8EC6-3540-3D5E-7201563E0E36}"/>
              </a:ext>
            </a:extLst>
          </p:cNvPr>
          <p:cNvGrpSpPr/>
          <p:nvPr/>
        </p:nvGrpSpPr>
        <p:grpSpPr>
          <a:xfrm>
            <a:off x="8315443" y="4229222"/>
            <a:ext cx="778510" cy="778510"/>
            <a:chOff x="9043035" y="4229222"/>
            <a:chExt cx="778510" cy="77851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2EE2C65-E60F-1A83-830F-CD0A8B1BADC3}"/>
                </a:ext>
              </a:extLst>
            </p:cNvPr>
            <p:cNvSpPr/>
            <p:nvPr/>
          </p:nvSpPr>
          <p:spPr>
            <a:xfrm>
              <a:off x="9043035" y="4229222"/>
              <a:ext cx="778510" cy="778510"/>
            </a:xfrm>
            <a:prstGeom prst="ellipse">
              <a:avLst/>
            </a:pr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cs typeface="+mn-ea"/>
              </a:endParaRPr>
            </a:p>
          </p:txBody>
        </p:sp>
        <p:pic>
          <p:nvPicPr>
            <p:cNvPr id="17" name="图片 37">
              <a:extLst>
                <a:ext uri="{FF2B5EF4-FFF2-40B4-BE49-F238E27FC236}">
                  <a16:creationId xmlns:a16="http://schemas.microsoft.com/office/drawing/2014/main" id="{750D363F-F368-B96D-635F-7E4EE9253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147810" y="4329552"/>
              <a:ext cx="568960" cy="568960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2C0184C-D1C7-561B-C919-57D3D7C6C4E7}"/>
              </a:ext>
            </a:extLst>
          </p:cNvPr>
          <p:cNvGrpSpPr/>
          <p:nvPr/>
        </p:nvGrpSpPr>
        <p:grpSpPr>
          <a:xfrm>
            <a:off x="3068003" y="1807332"/>
            <a:ext cx="778510" cy="778510"/>
            <a:chOff x="2334895" y="1807332"/>
            <a:chExt cx="778510" cy="77851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6DFFF28-BCBE-BFEF-21E1-63792CEF71F7}"/>
                </a:ext>
              </a:extLst>
            </p:cNvPr>
            <p:cNvSpPr/>
            <p:nvPr/>
          </p:nvSpPr>
          <p:spPr>
            <a:xfrm>
              <a:off x="2334895" y="1807332"/>
              <a:ext cx="778510" cy="778510"/>
            </a:xfrm>
            <a:prstGeom prst="ellipse">
              <a:avLst/>
            </a:pr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cs typeface="+mn-ea"/>
              </a:endParaRPr>
            </a:p>
          </p:txBody>
        </p:sp>
        <p:pic>
          <p:nvPicPr>
            <p:cNvPr id="19" name="图片 50" descr="D:\51PPT模板网\51pptmoban.com\图片.jpg">
              <a:extLst>
                <a:ext uri="{FF2B5EF4-FFF2-40B4-BE49-F238E27FC236}">
                  <a16:creationId xmlns:a16="http://schemas.microsoft.com/office/drawing/2014/main" id="{4BC78DC4-4F6E-928A-5AED-B853F8E01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475865" y="1952112"/>
              <a:ext cx="489585" cy="489585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616DBD4-B8E9-DF62-DCB5-32C4EDDFC3AF}"/>
              </a:ext>
            </a:extLst>
          </p:cNvPr>
          <p:cNvGrpSpPr/>
          <p:nvPr/>
        </p:nvGrpSpPr>
        <p:grpSpPr>
          <a:xfrm>
            <a:off x="3068003" y="4257797"/>
            <a:ext cx="778510" cy="778510"/>
            <a:chOff x="2334895" y="4257797"/>
            <a:chExt cx="778510" cy="77851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1E23FF2-17A8-3F56-E97C-B67B0ED6EF88}"/>
                </a:ext>
              </a:extLst>
            </p:cNvPr>
            <p:cNvSpPr/>
            <p:nvPr/>
          </p:nvSpPr>
          <p:spPr>
            <a:xfrm>
              <a:off x="2334895" y="4257797"/>
              <a:ext cx="778510" cy="778510"/>
            </a:xfrm>
            <a:prstGeom prst="ellipse">
              <a:avLst/>
            </a:prstGeom>
            <a:solidFill>
              <a:srgbClr val="03D4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cs typeface="+mn-ea"/>
              </a:endParaRPr>
            </a:p>
          </p:txBody>
        </p:sp>
        <p:pic>
          <p:nvPicPr>
            <p:cNvPr id="20" name="图片 16">
              <a:extLst>
                <a:ext uri="{FF2B5EF4-FFF2-40B4-BE49-F238E27FC236}">
                  <a16:creationId xmlns:a16="http://schemas.microsoft.com/office/drawing/2014/main" id="{BD9CAB81-9911-1373-45CA-5BE0F40BD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510790" y="4434327"/>
              <a:ext cx="426085" cy="426085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3670B80-36BD-4994-72AA-0023F44086D8}"/>
              </a:ext>
            </a:extLst>
          </p:cNvPr>
          <p:cNvGrpSpPr/>
          <p:nvPr/>
        </p:nvGrpSpPr>
        <p:grpSpPr>
          <a:xfrm>
            <a:off x="8309728" y="1807332"/>
            <a:ext cx="778510" cy="778510"/>
            <a:chOff x="9037320" y="1807332"/>
            <a:chExt cx="778510" cy="77851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5CEE7B7-4263-226E-6125-4FA0A3038993}"/>
                </a:ext>
              </a:extLst>
            </p:cNvPr>
            <p:cNvSpPr/>
            <p:nvPr/>
          </p:nvSpPr>
          <p:spPr>
            <a:xfrm>
              <a:off x="9037320" y="1807332"/>
              <a:ext cx="778510" cy="778510"/>
            </a:xfrm>
            <a:prstGeom prst="ellipse">
              <a:avLst/>
            </a:prstGeom>
            <a:solidFill>
              <a:srgbClr val="03D4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cs typeface="+mn-ea"/>
              </a:endParaRPr>
            </a:p>
          </p:txBody>
        </p:sp>
        <p:pic>
          <p:nvPicPr>
            <p:cNvPr id="26" name="图片 52" descr="D:\51PPT模板网\51pptmoban.com\图片.jpg">
              <a:extLst>
                <a:ext uri="{FF2B5EF4-FFF2-40B4-BE49-F238E27FC236}">
                  <a16:creationId xmlns:a16="http://schemas.microsoft.com/office/drawing/2014/main" id="{2760C8F7-80BF-A80B-621E-75B6EFEB54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176385" y="1946397"/>
              <a:ext cx="499745" cy="499745"/>
            </a:xfrm>
            <a:prstGeom prst="rect">
              <a:avLst/>
            </a:prstGeom>
          </p:spPr>
        </p:pic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83FD87B-6EE8-B632-001C-B12EB438E39E}"/>
              </a:ext>
            </a:extLst>
          </p:cNvPr>
          <p:cNvCxnSpPr/>
          <p:nvPr/>
        </p:nvCxnSpPr>
        <p:spPr>
          <a:xfrm>
            <a:off x="8053070" y="3940297"/>
            <a:ext cx="2839085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015FBF1-9122-4877-A1DE-A214AF594565}"/>
              </a:ext>
            </a:extLst>
          </p:cNvPr>
          <p:cNvGrpSpPr/>
          <p:nvPr/>
        </p:nvGrpSpPr>
        <p:grpSpPr>
          <a:xfrm>
            <a:off x="8233557" y="2712691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1FB1C5-6577-5D33-0592-7F47444CDA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34F5488-2EBD-8D78-E0D5-7C8899FDE22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2CB778-F39B-BA63-60E9-067D6403FAAB}"/>
              </a:ext>
            </a:extLst>
          </p:cNvPr>
          <p:cNvGrpSpPr/>
          <p:nvPr/>
        </p:nvGrpSpPr>
        <p:grpSpPr>
          <a:xfrm>
            <a:off x="974538" y="2712691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AAA4F8B-4AAD-0488-C6AF-FC50BA5B5B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2D5F74-2BCA-F56C-098B-EB99ADBF969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C2E5296-AE4B-A113-129D-1E5464D5B102}"/>
              </a:ext>
            </a:extLst>
          </p:cNvPr>
          <p:cNvGrpSpPr/>
          <p:nvPr/>
        </p:nvGrpSpPr>
        <p:grpSpPr>
          <a:xfrm>
            <a:off x="8233557" y="5167147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4D5F985-2BFC-1F4F-D1AE-384E04CC70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F399CBC-115F-6481-DD14-E51ABAF555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326AC7F-AFEE-7B07-0E45-50E105707CB1}"/>
              </a:ext>
            </a:extLst>
          </p:cNvPr>
          <p:cNvGrpSpPr/>
          <p:nvPr/>
        </p:nvGrpSpPr>
        <p:grpSpPr>
          <a:xfrm>
            <a:off x="974538" y="5167147"/>
            <a:ext cx="2984539" cy="816522"/>
            <a:chOff x="283598" y="1906534"/>
            <a:chExt cx="298453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6FE912C-20C1-8673-772B-3ED70D9C791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D29B7DF-8CE0-321B-71E0-94157A80972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568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F48016A-5769-7CE0-28A0-27147AB60024}"/>
              </a:ext>
            </a:extLst>
          </p:cNvPr>
          <p:cNvGrpSpPr/>
          <p:nvPr/>
        </p:nvGrpSpPr>
        <p:grpSpPr>
          <a:xfrm>
            <a:off x="1682193" y="1705321"/>
            <a:ext cx="3586739" cy="2510879"/>
            <a:chOff x="1562131" y="2525176"/>
            <a:chExt cx="3586739" cy="251087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DB7FDEE-AC2D-F596-B025-3B886C38CE87}"/>
                </a:ext>
              </a:extLst>
            </p:cNvPr>
            <p:cNvSpPr txBox="1"/>
            <p:nvPr/>
          </p:nvSpPr>
          <p:spPr>
            <a:xfrm>
              <a:off x="1676662" y="2544505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15EF3AF-0836-F11F-7A20-21DEA1A426D1}"/>
                </a:ext>
              </a:extLst>
            </p:cNvPr>
            <p:cNvSpPr txBox="1"/>
            <p:nvPr/>
          </p:nvSpPr>
          <p:spPr>
            <a:xfrm>
              <a:off x="3502017" y="2587044"/>
              <a:ext cx="1646853" cy="2449011"/>
            </a:xfrm>
            <a:custGeom>
              <a:avLst/>
              <a:gdLst/>
              <a:ahLst/>
              <a:cxnLst/>
              <a:rect l="l" t="t" r="r" b="b"/>
              <a:pathLst>
                <a:path w="1646853" h="2449011">
                  <a:moveTo>
                    <a:pt x="100269" y="0"/>
                  </a:moveTo>
                  <a:lnTo>
                    <a:pt x="1528352" y="0"/>
                  </a:lnTo>
                  <a:lnTo>
                    <a:pt x="1528352" y="382848"/>
                  </a:lnTo>
                  <a:lnTo>
                    <a:pt x="948004" y="923697"/>
                  </a:lnTo>
                  <a:lnTo>
                    <a:pt x="954081" y="935851"/>
                  </a:lnTo>
                  <a:cubicBezTo>
                    <a:pt x="1073594" y="929774"/>
                    <a:pt x="1186524" y="955601"/>
                    <a:pt x="1292871" y="1013332"/>
                  </a:cubicBezTo>
                  <a:cubicBezTo>
                    <a:pt x="1399217" y="1071063"/>
                    <a:pt x="1484801" y="1156140"/>
                    <a:pt x="1549622" y="1268564"/>
                  </a:cubicBezTo>
                  <a:cubicBezTo>
                    <a:pt x="1614442" y="1380987"/>
                    <a:pt x="1646853" y="1511135"/>
                    <a:pt x="1646853" y="1659007"/>
                  </a:cubicBezTo>
                  <a:cubicBezTo>
                    <a:pt x="1646853" y="1812957"/>
                    <a:pt x="1611911" y="1949688"/>
                    <a:pt x="1542026" y="2069202"/>
                  </a:cubicBezTo>
                  <a:cubicBezTo>
                    <a:pt x="1472141" y="2188715"/>
                    <a:pt x="1375416" y="2281895"/>
                    <a:pt x="1251851" y="2348741"/>
                  </a:cubicBezTo>
                  <a:cubicBezTo>
                    <a:pt x="1128287" y="2415588"/>
                    <a:pt x="986491" y="2449011"/>
                    <a:pt x="826465" y="2449011"/>
                  </a:cubicBezTo>
                  <a:cubicBezTo>
                    <a:pt x="627951" y="2449011"/>
                    <a:pt x="457290" y="2397863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lnTo>
                    <a:pt x="419309" y="1728892"/>
                  </a:lnTo>
                  <a:cubicBezTo>
                    <a:pt x="490207" y="1929432"/>
                    <a:pt x="624913" y="2029701"/>
                    <a:pt x="823426" y="2029701"/>
                  </a:cubicBez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23459" y="1327307"/>
                    <a:pt x="934837" y="1292365"/>
                    <a:pt x="823426" y="1288313"/>
                  </a:cubicBezTo>
                  <a:cubicBezTo>
                    <a:pt x="780888" y="1288313"/>
                    <a:pt x="741387" y="1293884"/>
                    <a:pt x="704926" y="1305025"/>
                  </a:cubicBezTo>
                  <a:cubicBezTo>
                    <a:pt x="668464" y="1316166"/>
                    <a:pt x="628964" y="1334904"/>
                    <a:pt x="586425" y="1361237"/>
                  </a:cubicBezTo>
                  <a:lnTo>
                    <a:pt x="334232" y="1033082"/>
                  </a:lnTo>
                  <a:lnTo>
                    <a:pt x="926734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0FC236F-CC61-E8E4-B1E8-D79E1576A41D}"/>
                </a:ext>
              </a:extLst>
            </p:cNvPr>
            <p:cNvSpPr txBox="1"/>
            <p:nvPr/>
          </p:nvSpPr>
          <p:spPr>
            <a:xfrm>
              <a:off x="1562131" y="2525176"/>
              <a:ext cx="1837131" cy="2510879"/>
            </a:xfrm>
            <a:custGeom>
              <a:avLst/>
              <a:gdLst>
                <a:gd name="connsiteX0" fmla="*/ 971166 w 1837131"/>
                <a:gd name="connsiteY0" fmla="*/ 447754 h 2510879"/>
                <a:gd name="connsiteX1" fmla="*/ 1262859 w 1837131"/>
                <a:gd name="connsiteY1" fmla="*/ 660448 h 2510879"/>
                <a:gd name="connsiteX2" fmla="*/ 1366168 w 1837131"/>
                <a:gd name="connsiteY2" fmla="*/ 1265104 h 2510879"/>
                <a:gd name="connsiteX3" fmla="*/ 1262859 w 1837131"/>
                <a:gd name="connsiteY3" fmla="*/ 1869761 h 2510879"/>
                <a:gd name="connsiteX4" fmla="*/ 971166 w 1837131"/>
                <a:gd name="connsiteY4" fmla="*/ 2082454 h 2510879"/>
                <a:gd name="connsiteX5" fmla="*/ 882291 w 1837131"/>
                <a:gd name="connsiteY5" fmla="*/ 2069256 h 2510879"/>
                <a:gd name="connsiteX6" fmla="*/ 869216 w 1837131"/>
                <a:gd name="connsiteY6" fmla="*/ 2062639 h 2510879"/>
                <a:gd name="connsiteX7" fmla="*/ 954840 w 1837131"/>
                <a:gd name="connsiteY7" fmla="*/ 2049832 h 2510879"/>
                <a:gd name="connsiteX8" fmla="*/ 1157658 w 1837131"/>
                <a:gd name="connsiteY8" fmla="*/ 1850432 h 2510879"/>
                <a:gd name="connsiteX9" fmla="*/ 1260967 w 1837131"/>
                <a:gd name="connsiteY9" fmla="*/ 1245775 h 2510879"/>
                <a:gd name="connsiteX10" fmla="*/ 1157658 w 1837131"/>
                <a:gd name="connsiteY10" fmla="*/ 641119 h 2510879"/>
                <a:gd name="connsiteX11" fmla="*/ 1033081 w 1837131"/>
                <a:gd name="connsiteY11" fmla="*/ 481599 h 2510879"/>
                <a:gd name="connsiteX12" fmla="*/ 967694 w 1837131"/>
                <a:gd name="connsiteY12" fmla="*/ 448270 h 2510879"/>
                <a:gd name="connsiteX13" fmla="*/ 865965 w 1837131"/>
                <a:gd name="connsiteY13" fmla="*/ 428425 h 2510879"/>
                <a:gd name="connsiteX14" fmla="*/ 954840 w 1837131"/>
                <a:gd name="connsiteY14" fmla="*/ 441718 h 2510879"/>
                <a:gd name="connsiteX15" fmla="*/ 967694 w 1837131"/>
                <a:gd name="connsiteY15" fmla="*/ 448270 h 2510879"/>
                <a:gd name="connsiteX16" fmla="*/ 882291 w 1837131"/>
                <a:gd name="connsiteY16" fmla="*/ 460953 h 2510879"/>
                <a:gd name="connsiteX17" fmla="*/ 679472 w 1837131"/>
                <a:gd name="connsiteY17" fmla="*/ 658928 h 2510879"/>
                <a:gd name="connsiteX18" fmla="*/ 576164 w 1837131"/>
                <a:gd name="connsiteY18" fmla="*/ 1265104 h 2510879"/>
                <a:gd name="connsiteX19" fmla="*/ 679472 w 1837131"/>
                <a:gd name="connsiteY19" fmla="*/ 1871280 h 2510879"/>
                <a:gd name="connsiteX20" fmla="*/ 804050 w 1837131"/>
                <a:gd name="connsiteY20" fmla="*/ 2029661 h 2510879"/>
                <a:gd name="connsiteX21" fmla="*/ 869216 w 1837131"/>
                <a:gd name="connsiteY21" fmla="*/ 2062639 h 2510879"/>
                <a:gd name="connsiteX22" fmla="*/ 865965 w 1837131"/>
                <a:gd name="connsiteY22" fmla="*/ 2063125 h 2510879"/>
                <a:gd name="connsiteX23" fmla="*/ 574271 w 1837131"/>
                <a:gd name="connsiteY23" fmla="*/ 1851951 h 2510879"/>
                <a:gd name="connsiteX24" fmla="*/ 470963 w 1837131"/>
                <a:gd name="connsiteY24" fmla="*/ 1245775 h 2510879"/>
                <a:gd name="connsiteX25" fmla="*/ 574271 w 1837131"/>
                <a:gd name="connsiteY25" fmla="*/ 639599 h 2510879"/>
                <a:gd name="connsiteX26" fmla="*/ 865965 w 1837131"/>
                <a:gd name="connsiteY26" fmla="*/ 428425 h 2510879"/>
                <a:gd name="connsiteX27" fmla="*/ 1096549 w 1837131"/>
                <a:gd name="connsiteY27" fmla="*/ 32195 h 2510879"/>
                <a:gd name="connsiteX28" fmla="*/ 1167338 w 1837131"/>
                <a:gd name="connsiteY28" fmla="*/ 39459 h 2510879"/>
                <a:gd name="connsiteX29" fmla="*/ 1612284 w 1837131"/>
                <a:gd name="connsiteY29" fmla="*/ 341408 h 2510879"/>
                <a:gd name="connsiteX30" fmla="*/ 1837131 w 1837131"/>
                <a:gd name="connsiteY30" fmla="*/ 1265104 h 2510879"/>
                <a:gd name="connsiteX31" fmla="*/ 1612284 w 1837131"/>
                <a:gd name="connsiteY31" fmla="*/ 2188801 h 2510879"/>
                <a:gd name="connsiteX32" fmla="*/ 971166 w 1837131"/>
                <a:gd name="connsiteY32" fmla="*/ 2510879 h 2510879"/>
                <a:gd name="connsiteX33" fmla="*/ 774995 w 1837131"/>
                <a:gd name="connsiteY33" fmla="*/ 2490749 h 2510879"/>
                <a:gd name="connsiteX34" fmla="*/ 740583 w 1837131"/>
                <a:gd name="connsiteY34" fmla="*/ 2478684 h 2510879"/>
                <a:gd name="connsiteX35" fmla="*/ 865965 w 1837131"/>
                <a:gd name="connsiteY35" fmla="*/ 2491550 h 2510879"/>
                <a:gd name="connsiteX36" fmla="*/ 1507083 w 1837131"/>
                <a:gd name="connsiteY36" fmla="*/ 2169472 h 2510879"/>
                <a:gd name="connsiteX37" fmla="*/ 1731930 w 1837131"/>
                <a:gd name="connsiteY37" fmla="*/ 1245775 h 2510879"/>
                <a:gd name="connsiteX38" fmla="*/ 1507083 w 1837131"/>
                <a:gd name="connsiteY38" fmla="*/ 322079 h 2510879"/>
                <a:gd name="connsiteX39" fmla="*/ 1234380 w 1837131"/>
                <a:gd name="connsiteY39" fmla="*/ 80520 h 2510879"/>
                <a:gd name="connsiteX40" fmla="*/ 865965 w 1837131"/>
                <a:gd name="connsiteY40" fmla="*/ 0 h 2510879"/>
                <a:gd name="connsiteX41" fmla="*/ 1062137 w 1837131"/>
                <a:gd name="connsiteY41" fmla="*/ 20130 h 2510879"/>
                <a:gd name="connsiteX42" fmla="*/ 1096549 w 1837131"/>
                <a:gd name="connsiteY42" fmla="*/ 32195 h 2510879"/>
                <a:gd name="connsiteX43" fmla="*/ 971166 w 1837131"/>
                <a:gd name="connsiteY43" fmla="*/ 19329 h 2510879"/>
                <a:gd name="connsiteX44" fmla="*/ 330048 w 1837131"/>
                <a:gd name="connsiteY44" fmla="*/ 341408 h 2510879"/>
                <a:gd name="connsiteX45" fmla="*/ 105201 w 1837131"/>
                <a:gd name="connsiteY45" fmla="*/ 1265104 h 2510879"/>
                <a:gd name="connsiteX46" fmla="*/ 330048 w 1837131"/>
                <a:gd name="connsiteY46" fmla="*/ 2188801 h 2510879"/>
                <a:gd name="connsiteX47" fmla="*/ 602751 w 1837131"/>
                <a:gd name="connsiteY47" fmla="*/ 2430359 h 2510879"/>
                <a:gd name="connsiteX48" fmla="*/ 740583 w 1837131"/>
                <a:gd name="connsiteY48" fmla="*/ 2478684 h 2510879"/>
                <a:gd name="connsiteX49" fmla="*/ 669794 w 1837131"/>
                <a:gd name="connsiteY49" fmla="*/ 2471420 h 2510879"/>
                <a:gd name="connsiteX50" fmla="*/ 224847 w 1837131"/>
                <a:gd name="connsiteY50" fmla="*/ 2169472 h 2510879"/>
                <a:gd name="connsiteX51" fmla="*/ 0 w 1837131"/>
                <a:gd name="connsiteY51" fmla="*/ 1245775 h 2510879"/>
                <a:gd name="connsiteX52" fmla="*/ 224847 w 1837131"/>
                <a:gd name="connsiteY52" fmla="*/ 322079 h 2510879"/>
                <a:gd name="connsiteX53" fmla="*/ 865965 w 1837131"/>
                <a:gd name="connsiteY53" fmla="*/ 0 h 251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37131" h="2510879">
                  <a:moveTo>
                    <a:pt x="971166" y="447754"/>
                  </a:moveTo>
                  <a:cubicBezTo>
                    <a:pt x="1096756" y="447754"/>
                    <a:pt x="1193987" y="518652"/>
                    <a:pt x="1262859" y="660448"/>
                  </a:cubicBezTo>
                  <a:cubicBezTo>
                    <a:pt x="1331732" y="802243"/>
                    <a:pt x="1366168" y="1003796"/>
                    <a:pt x="1366168" y="1265104"/>
                  </a:cubicBezTo>
                  <a:cubicBezTo>
                    <a:pt x="1366168" y="1526413"/>
                    <a:pt x="1331732" y="1727965"/>
                    <a:pt x="1262859" y="1869761"/>
                  </a:cubicBezTo>
                  <a:cubicBezTo>
                    <a:pt x="1193987" y="2011556"/>
                    <a:pt x="1096756" y="2082454"/>
                    <a:pt x="971166" y="2082454"/>
                  </a:cubicBezTo>
                  <a:cubicBezTo>
                    <a:pt x="939769" y="2082454"/>
                    <a:pt x="910144" y="2078055"/>
                    <a:pt x="882291" y="2069256"/>
                  </a:cubicBezTo>
                  <a:lnTo>
                    <a:pt x="869216" y="2062639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7" y="517048"/>
                    <a:pt x="1033081" y="481599"/>
                  </a:cubicBezTo>
                  <a:lnTo>
                    <a:pt x="967694" y="448270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67694" y="448270"/>
                  </a:lnTo>
                  <a:lnTo>
                    <a:pt x="882291" y="460953"/>
                  </a:lnTo>
                  <a:cubicBezTo>
                    <a:pt x="798733" y="487350"/>
                    <a:pt x="731126" y="553342"/>
                    <a:pt x="679472" y="658928"/>
                  </a:cubicBezTo>
                  <a:cubicBezTo>
                    <a:pt x="610600" y="799711"/>
                    <a:pt x="576164" y="1001770"/>
                    <a:pt x="576164" y="1265104"/>
                  </a:cubicBezTo>
                  <a:cubicBezTo>
                    <a:pt x="576164" y="1528439"/>
                    <a:pt x="610600" y="1730497"/>
                    <a:pt x="679472" y="1871280"/>
                  </a:cubicBezTo>
                  <a:cubicBezTo>
                    <a:pt x="713908" y="1941672"/>
                    <a:pt x="755434" y="1994465"/>
                    <a:pt x="804050" y="2029661"/>
                  </a:cubicBezTo>
                  <a:lnTo>
                    <a:pt x="869216" y="2062639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096549" y="32195"/>
                  </a:moveTo>
                  <a:lnTo>
                    <a:pt x="1167338" y="39459"/>
                  </a:lnTo>
                  <a:cubicBezTo>
                    <a:pt x="1351545" y="79719"/>
                    <a:pt x="1499861" y="180369"/>
                    <a:pt x="1612284" y="341408"/>
                  </a:cubicBezTo>
                  <a:cubicBezTo>
                    <a:pt x="1762182" y="556127"/>
                    <a:pt x="1837131" y="864026"/>
                    <a:pt x="1837131" y="1265104"/>
                  </a:cubicBezTo>
                  <a:cubicBezTo>
                    <a:pt x="1837131" y="1666183"/>
                    <a:pt x="1762182" y="1974082"/>
                    <a:pt x="1612284" y="2188801"/>
                  </a:cubicBezTo>
                  <a:cubicBezTo>
                    <a:pt x="1462386" y="2403519"/>
                    <a:pt x="1248680" y="2510879"/>
                    <a:pt x="971166" y="2510879"/>
                  </a:cubicBezTo>
                  <a:cubicBezTo>
                    <a:pt x="901788" y="2510879"/>
                    <a:pt x="836397" y="2504169"/>
                    <a:pt x="774995" y="2490749"/>
                  </a:cubicBezTo>
                  <a:lnTo>
                    <a:pt x="740583" y="2478684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096549" y="32195"/>
                  </a:lnTo>
                  <a:lnTo>
                    <a:pt x="971166" y="19329"/>
                  </a:lnTo>
                  <a:cubicBezTo>
                    <a:pt x="693652" y="19329"/>
                    <a:pt x="479946" y="126689"/>
                    <a:pt x="330048" y="341408"/>
                  </a:cubicBezTo>
                  <a:cubicBezTo>
                    <a:pt x="180150" y="556127"/>
                    <a:pt x="105201" y="864026"/>
                    <a:pt x="105201" y="1265104"/>
                  </a:cubicBezTo>
                  <a:cubicBezTo>
                    <a:pt x="105201" y="1666183"/>
                    <a:pt x="180150" y="1974082"/>
                    <a:pt x="330048" y="2188801"/>
                  </a:cubicBezTo>
                  <a:cubicBezTo>
                    <a:pt x="404997" y="2296160"/>
                    <a:pt x="495898" y="2376680"/>
                    <a:pt x="602751" y="2430359"/>
                  </a:cubicBezTo>
                  <a:lnTo>
                    <a:pt x="740583" y="2478684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8D97483-4D7A-E676-A997-908EAD857864}"/>
                </a:ext>
              </a:extLst>
            </p:cNvPr>
            <p:cNvSpPr txBox="1"/>
            <p:nvPr/>
          </p:nvSpPr>
          <p:spPr>
            <a:xfrm>
              <a:off x="3387485" y="2567714"/>
              <a:ext cx="1752054" cy="2468340"/>
            </a:xfrm>
            <a:custGeom>
              <a:avLst/>
              <a:gdLst>
                <a:gd name="connsiteX0" fmla="*/ 524510 w 1752054"/>
                <a:gd name="connsiteY0" fmla="*/ 1748221 h 2468340"/>
                <a:gd name="connsiteX1" fmla="*/ 678713 w 1752054"/>
                <a:gd name="connsiteY1" fmla="*/ 1973828 h 2468340"/>
                <a:gd name="connsiteX2" fmla="*/ 778209 w 1752054"/>
                <a:gd name="connsiteY2" fmla="*/ 2023492 h 2468340"/>
                <a:gd name="connsiteX3" fmla="*/ 686505 w 1752054"/>
                <a:gd name="connsiteY3" fmla="*/ 2010901 h 2468340"/>
                <a:gd name="connsiteX4" fmla="*/ 484447 w 1752054"/>
                <a:gd name="connsiteY4" fmla="*/ 1860496 h 2468340"/>
                <a:gd name="connsiteX5" fmla="*/ 443171 w 1752054"/>
                <a:gd name="connsiteY5" fmla="*/ 1777103 h 2468340"/>
                <a:gd name="connsiteX6" fmla="*/ 419309 w 1752054"/>
                <a:gd name="connsiteY6" fmla="*/ 1728892 h 2468340"/>
                <a:gd name="connsiteX7" fmla="*/ 443171 w 1752054"/>
                <a:gd name="connsiteY7" fmla="*/ 1777103 h 2468340"/>
                <a:gd name="connsiteX8" fmla="*/ 105201 w 1752054"/>
                <a:gd name="connsiteY8" fmla="*/ 1897107 h 2468340"/>
                <a:gd name="connsiteX9" fmla="*/ 419683 w 1752054"/>
                <a:gd name="connsiteY9" fmla="*/ 2314897 h 2468340"/>
                <a:gd name="connsiteX10" fmla="*/ 654785 w 1752054"/>
                <a:gd name="connsiteY10" fmla="*/ 2429979 h 2468340"/>
                <a:gd name="connsiteX11" fmla="*/ 705527 w 1752054"/>
                <a:gd name="connsiteY11" fmla="*/ 2440938 h 2468340"/>
                <a:gd name="connsiteX12" fmla="*/ 682802 w 1752054"/>
                <a:gd name="connsiteY12" fmla="*/ 2439421 h 2468340"/>
                <a:gd name="connsiteX13" fmla="*/ 314482 w 1752054"/>
                <a:gd name="connsiteY13" fmla="*/ 2295568 h 2468340"/>
                <a:gd name="connsiteX14" fmla="*/ 0 w 1752054"/>
                <a:gd name="connsiteY14" fmla="*/ 1877778 h 2468340"/>
                <a:gd name="connsiteX15" fmla="*/ 945664 w 1752054"/>
                <a:gd name="connsiteY15" fmla="*/ 1309540 h 2468340"/>
                <a:gd name="connsiteX16" fmla="*/ 1007912 w 1752054"/>
                <a:gd name="connsiteY16" fmla="*/ 1316473 h 2468340"/>
                <a:gd name="connsiteX17" fmla="*/ 1194494 w 1752054"/>
                <a:gd name="connsiteY17" fmla="*/ 1412470 h 2468340"/>
                <a:gd name="connsiteX18" fmla="*/ 1293244 w 1752054"/>
                <a:gd name="connsiteY18" fmla="*/ 1678336 h 2468340"/>
                <a:gd name="connsiteX19" fmla="*/ 1192975 w 1752054"/>
                <a:gd name="connsiteY19" fmla="*/ 1948761 h 2468340"/>
                <a:gd name="connsiteX20" fmla="*/ 928627 w 1752054"/>
                <a:gd name="connsiteY20" fmla="*/ 2049030 h 2468340"/>
                <a:gd name="connsiteX21" fmla="*/ 791706 w 1752054"/>
                <a:gd name="connsiteY21" fmla="*/ 2030230 h 2468340"/>
                <a:gd name="connsiteX22" fmla="*/ 778209 w 1752054"/>
                <a:gd name="connsiteY22" fmla="*/ 2023492 h 2468340"/>
                <a:gd name="connsiteX23" fmla="*/ 823426 w 1752054"/>
                <a:gd name="connsiteY23" fmla="*/ 2029701 h 2468340"/>
                <a:gd name="connsiteX24" fmla="*/ 1087774 w 1752054"/>
                <a:gd name="connsiteY24" fmla="*/ 1929432 h 2468340"/>
                <a:gd name="connsiteX25" fmla="*/ 1188043 w 1752054"/>
                <a:gd name="connsiteY25" fmla="*/ 1659007 h 2468340"/>
                <a:gd name="connsiteX26" fmla="*/ 1089293 w 1752054"/>
                <a:gd name="connsiteY26" fmla="*/ 1393141 h 2468340"/>
                <a:gd name="connsiteX27" fmla="*/ 973451 w 1752054"/>
                <a:gd name="connsiteY27" fmla="*/ 1317559 h 2468340"/>
                <a:gd name="connsiteX28" fmla="*/ 823426 w 1752054"/>
                <a:gd name="connsiteY28" fmla="*/ 1288313 h 2468340"/>
                <a:gd name="connsiteX29" fmla="*/ 902711 w 1752054"/>
                <a:gd name="connsiteY29" fmla="*/ 1297144 h 2468340"/>
                <a:gd name="connsiteX30" fmla="*/ 945664 w 1752054"/>
                <a:gd name="connsiteY30" fmla="*/ 1309540 h 2468340"/>
                <a:gd name="connsiteX31" fmla="*/ 928627 w 1752054"/>
                <a:gd name="connsiteY31" fmla="*/ 1307642 h 2468340"/>
                <a:gd name="connsiteX32" fmla="*/ 810127 w 1752054"/>
                <a:gd name="connsiteY32" fmla="*/ 1324354 h 2468340"/>
                <a:gd name="connsiteX33" fmla="*/ 691626 w 1752054"/>
                <a:gd name="connsiteY33" fmla="*/ 1380566 h 2468340"/>
                <a:gd name="connsiteX34" fmla="*/ 650134 w 1752054"/>
                <a:gd name="connsiteY34" fmla="*/ 1326577 h 2468340"/>
                <a:gd name="connsiteX35" fmla="*/ 704926 w 1752054"/>
                <a:gd name="connsiteY35" fmla="*/ 1305025 h 2468340"/>
                <a:gd name="connsiteX36" fmla="*/ 823426 w 1752054"/>
                <a:gd name="connsiteY36" fmla="*/ 1288313 h 2468340"/>
                <a:gd name="connsiteX37" fmla="*/ 1148275 w 1752054"/>
                <a:gd name="connsiteY37" fmla="*/ 956697 h 2468340"/>
                <a:gd name="connsiteX38" fmla="*/ 1233614 w 1752054"/>
                <a:gd name="connsiteY38" fmla="*/ 969993 h 2468340"/>
                <a:gd name="connsiteX39" fmla="*/ 1398072 w 1752054"/>
                <a:gd name="connsiteY39" fmla="*/ 1032661 h 2468340"/>
                <a:gd name="connsiteX40" fmla="*/ 1654823 w 1752054"/>
                <a:gd name="connsiteY40" fmla="*/ 1287893 h 2468340"/>
                <a:gd name="connsiteX41" fmla="*/ 1752054 w 1752054"/>
                <a:gd name="connsiteY41" fmla="*/ 1678336 h 2468340"/>
                <a:gd name="connsiteX42" fmla="*/ 1647227 w 1752054"/>
                <a:gd name="connsiteY42" fmla="*/ 2088531 h 2468340"/>
                <a:gd name="connsiteX43" fmla="*/ 1357052 w 1752054"/>
                <a:gd name="connsiteY43" fmla="*/ 2368070 h 2468340"/>
                <a:gd name="connsiteX44" fmla="*/ 931666 w 1752054"/>
                <a:gd name="connsiteY44" fmla="*/ 2468340 h 2468340"/>
                <a:gd name="connsiteX45" fmla="*/ 788003 w 1752054"/>
                <a:gd name="connsiteY45" fmla="*/ 2458750 h 2468340"/>
                <a:gd name="connsiteX46" fmla="*/ 705527 w 1752054"/>
                <a:gd name="connsiteY46" fmla="*/ 2440938 h 2468340"/>
                <a:gd name="connsiteX47" fmla="*/ 826465 w 1752054"/>
                <a:gd name="connsiteY47" fmla="*/ 2449011 h 2468340"/>
                <a:gd name="connsiteX48" fmla="*/ 1251851 w 1752054"/>
                <a:gd name="connsiteY48" fmla="*/ 2348741 h 2468340"/>
                <a:gd name="connsiteX49" fmla="*/ 1542026 w 1752054"/>
                <a:gd name="connsiteY49" fmla="*/ 2069202 h 2468340"/>
                <a:gd name="connsiteX50" fmla="*/ 1646853 w 1752054"/>
                <a:gd name="connsiteY50" fmla="*/ 1659007 h 2468340"/>
                <a:gd name="connsiteX51" fmla="*/ 1549622 w 1752054"/>
                <a:gd name="connsiteY51" fmla="*/ 1268564 h 2468340"/>
                <a:gd name="connsiteX52" fmla="*/ 1292871 w 1752054"/>
                <a:gd name="connsiteY52" fmla="*/ 1013332 h 2468340"/>
                <a:gd name="connsiteX53" fmla="*/ 1211876 w 1752054"/>
                <a:gd name="connsiteY53" fmla="*/ 976016 h 2468340"/>
                <a:gd name="connsiteX54" fmla="*/ 1056956 w 1752054"/>
                <a:gd name="connsiteY54" fmla="*/ 939531 h 2468340"/>
                <a:gd name="connsiteX55" fmla="*/ 1128413 w 1752054"/>
                <a:gd name="connsiteY55" fmla="*/ 950664 h 2468340"/>
                <a:gd name="connsiteX56" fmla="*/ 1148275 w 1752054"/>
                <a:gd name="connsiteY56" fmla="*/ 956697 h 2468340"/>
                <a:gd name="connsiteX57" fmla="*/ 1147682 w 1752054"/>
                <a:gd name="connsiteY57" fmla="*/ 956604 h 2468340"/>
                <a:gd name="connsiteX58" fmla="*/ 1059282 w 1752054"/>
                <a:gd name="connsiteY58" fmla="*/ 955180 h 2468340"/>
                <a:gd name="connsiteX59" fmla="*/ 1053205 w 1752054"/>
                <a:gd name="connsiteY59" fmla="*/ 943026 h 2468340"/>
                <a:gd name="connsiteX60" fmla="*/ 907794 w 1752054"/>
                <a:gd name="connsiteY60" fmla="*/ 447754 h 2468340"/>
                <a:gd name="connsiteX61" fmla="*/ 1031935 w 1752054"/>
                <a:gd name="connsiteY61" fmla="*/ 447754 h 2468340"/>
                <a:gd name="connsiteX62" fmla="*/ 439433 w 1752054"/>
                <a:gd name="connsiteY62" fmla="*/ 1052411 h 2468340"/>
                <a:gd name="connsiteX63" fmla="*/ 650134 w 1752054"/>
                <a:gd name="connsiteY63" fmla="*/ 1326577 h 2468340"/>
                <a:gd name="connsiteX64" fmla="*/ 647954 w 1752054"/>
                <a:gd name="connsiteY64" fmla="*/ 1327434 h 2468340"/>
                <a:gd name="connsiteX65" fmla="*/ 586425 w 1752054"/>
                <a:gd name="connsiteY65" fmla="*/ 1361237 h 2468340"/>
                <a:gd name="connsiteX66" fmla="*/ 334232 w 1752054"/>
                <a:gd name="connsiteY66" fmla="*/ 1033082 h 2468340"/>
                <a:gd name="connsiteX67" fmla="*/ 205470 w 1752054"/>
                <a:gd name="connsiteY67" fmla="*/ 428425 h 2468340"/>
                <a:gd name="connsiteX68" fmla="*/ 926734 w 1752054"/>
                <a:gd name="connsiteY68" fmla="*/ 428425 h 2468340"/>
                <a:gd name="connsiteX69" fmla="*/ 907794 w 1752054"/>
                <a:gd name="connsiteY69" fmla="*/ 447754 h 2468340"/>
                <a:gd name="connsiteX70" fmla="*/ 205470 w 1752054"/>
                <a:gd name="connsiteY70" fmla="*/ 447754 h 2468340"/>
                <a:gd name="connsiteX71" fmla="*/ 1528352 w 1752054"/>
                <a:gd name="connsiteY71" fmla="*/ 19329 h 2468340"/>
                <a:gd name="connsiteX72" fmla="*/ 1633553 w 1752054"/>
                <a:gd name="connsiteY72" fmla="*/ 19329 h 2468340"/>
                <a:gd name="connsiteX73" fmla="*/ 1633553 w 1752054"/>
                <a:gd name="connsiteY73" fmla="*/ 402177 h 2468340"/>
                <a:gd name="connsiteX74" fmla="*/ 1056956 w 1752054"/>
                <a:gd name="connsiteY74" fmla="*/ 939531 h 2468340"/>
                <a:gd name="connsiteX75" fmla="*/ 1042481 w 1752054"/>
                <a:gd name="connsiteY75" fmla="*/ 937275 h 2468340"/>
                <a:gd name="connsiteX76" fmla="*/ 954081 w 1752054"/>
                <a:gd name="connsiteY76" fmla="*/ 935851 h 2468340"/>
                <a:gd name="connsiteX77" fmla="*/ 948004 w 1752054"/>
                <a:gd name="connsiteY77" fmla="*/ 923697 h 2468340"/>
                <a:gd name="connsiteX78" fmla="*/ 1528352 w 1752054"/>
                <a:gd name="connsiteY78" fmla="*/ 382848 h 2468340"/>
                <a:gd name="connsiteX79" fmla="*/ 100269 w 1752054"/>
                <a:gd name="connsiteY79" fmla="*/ 0 h 2468340"/>
                <a:gd name="connsiteX80" fmla="*/ 1528352 w 1752054"/>
                <a:gd name="connsiteY80" fmla="*/ 0 h 2468340"/>
                <a:gd name="connsiteX81" fmla="*/ 1528352 w 1752054"/>
                <a:gd name="connsiteY81" fmla="*/ 19329 h 2468340"/>
                <a:gd name="connsiteX82" fmla="*/ 205470 w 1752054"/>
                <a:gd name="connsiteY82" fmla="*/ 19329 h 2468340"/>
                <a:gd name="connsiteX83" fmla="*/ 205470 w 1752054"/>
                <a:gd name="connsiteY83" fmla="*/ 428425 h 2468340"/>
                <a:gd name="connsiteX84" fmla="*/ 100269 w 1752054"/>
                <a:gd name="connsiteY84" fmla="*/ 428425 h 246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752054" h="2468340">
                  <a:moveTo>
                    <a:pt x="524510" y="1748221"/>
                  </a:moveTo>
                  <a:cubicBezTo>
                    <a:pt x="559959" y="1848491"/>
                    <a:pt x="611360" y="1923693"/>
                    <a:pt x="678713" y="1973828"/>
                  </a:cubicBezTo>
                  <a:lnTo>
                    <a:pt x="778209" y="2023492"/>
                  </a:lnTo>
                  <a:lnTo>
                    <a:pt x="686505" y="2010901"/>
                  </a:lnTo>
                  <a:cubicBezTo>
                    <a:pt x="603200" y="1985833"/>
                    <a:pt x="535847" y="1935699"/>
                    <a:pt x="484447" y="1860496"/>
                  </a:cubicBezTo>
                  <a:lnTo>
                    <a:pt x="443171" y="1777103"/>
                  </a:lnTo>
                  <a:close/>
                  <a:moveTo>
                    <a:pt x="419309" y="1728892"/>
                  </a:moveTo>
                  <a:lnTo>
                    <a:pt x="443171" y="1777103"/>
                  </a:lnTo>
                  <a:lnTo>
                    <a:pt x="105201" y="1897107"/>
                  </a:lnTo>
                  <a:cubicBezTo>
                    <a:pt x="172047" y="2073338"/>
                    <a:pt x="276874" y="2212602"/>
                    <a:pt x="419683" y="2314897"/>
                  </a:cubicBezTo>
                  <a:cubicBezTo>
                    <a:pt x="491087" y="2366045"/>
                    <a:pt x="569454" y="2404405"/>
                    <a:pt x="654785" y="2429979"/>
                  </a:cubicBezTo>
                  <a:lnTo>
                    <a:pt x="705527" y="2440938"/>
                  </a:lnTo>
                  <a:lnTo>
                    <a:pt x="682802" y="2439421"/>
                  </a:lnTo>
                  <a:cubicBezTo>
                    <a:pt x="544361" y="2420240"/>
                    <a:pt x="421588" y="2372289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close/>
                  <a:moveTo>
                    <a:pt x="945664" y="1309540"/>
                  </a:moveTo>
                  <a:lnTo>
                    <a:pt x="1007912" y="1316473"/>
                  </a:lnTo>
                  <a:cubicBezTo>
                    <a:pt x="1082925" y="1331096"/>
                    <a:pt x="1145118" y="1363095"/>
                    <a:pt x="1194494" y="1412470"/>
                  </a:cubicBezTo>
                  <a:cubicBezTo>
                    <a:pt x="1260327" y="1478304"/>
                    <a:pt x="1293244" y="1566926"/>
                    <a:pt x="1293244" y="1678336"/>
                  </a:cubicBezTo>
                  <a:cubicBezTo>
                    <a:pt x="1293244" y="1791773"/>
                    <a:pt x="1259821" y="1881914"/>
                    <a:pt x="1192975" y="1948761"/>
                  </a:cubicBezTo>
                  <a:cubicBezTo>
                    <a:pt x="1126128" y="2015607"/>
                    <a:pt x="1038012" y="2049030"/>
                    <a:pt x="928627" y="2049030"/>
                  </a:cubicBezTo>
                  <a:cubicBezTo>
                    <a:pt x="878999" y="2049030"/>
                    <a:pt x="833358" y="2042763"/>
                    <a:pt x="791706" y="2030230"/>
                  </a:cubicBezTo>
                  <a:lnTo>
                    <a:pt x="778209" y="2023492"/>
                  </a:lnTo>
                  <a:lnTo>
                    <a:pt x="823426" y="2029701"/>
                  </a:ln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56376" y="1360224"/>
                    <a:pt x="1017762" y="1335030"/>
                    <a:pt x="973451" y="1317559"/>
                  </a:cubicBezTo>
                  <a:close/>
                  <a:moveTo>
                    <a:pt x="823426" y="1288313"/>
                  </a:moveTo>
                  <a:cubicBezTo>
                    <a:pt x="851279" y="1289326"/>
                    <a:pt x="877707" y="1292270"/>
                    <a:pt x="902711" y="1297144"/>
                  </a:cubicBezTo>
                  <a:lnTo>
                    <a:pt x="945664" y="1309540"/>
                  </a:lnTo>
                  <a:lnTo>
                    <a:pt x="928627" y="1307642"/>
                  </a:lnTo>
                  <a:cubicBezTo>
                    <a:pt x="886089" y="1307642"/>
                    <a:pt x="846588" y="1313213"/>
                    <a:pt x="810127" y="1324354"/>
                  </a:cubicBezTo>
                  <a:cubicBezTo>
                    <a:pt x="773665" y="1335495"/>
                    <a:pt x="734165" y="1354233"/>
                    <a:pt x="691626" y="1380566"/>
                  </a:cubicBezTo>
                  <a:lnTo>
                    <a:pt x="650134" y="1326577"/>
                  </a:lnTo>
                  <a:lnTo>
                    <a:pt x="704926" y="1305025"/>
                  </a:lnTo>
                  <a:cubicBezTo>
                    <a:pt x="741387" y="1293884"/>
                    <a:pt x="780888" y="1288313"/>
                    <a:pt x="823426" y="1288313"/>
                  </a:cubicBezTo>
                  <a:close/>
                  <a:moveTo>
                    <a:pt x="1148275" y="956697"/>
                  </a:moveTo>
                  <a:lnTo>
                    <a:pt x="1233614" y="969993"/>
                  </a:lnTo>
                  <a:cubicBezTo>
                    <a:pt x="1290079" y="982906"/>
                    <a:pt x="1344899" y="1003796"/>
                    <a:pt x="1398072" y="1032661"/>
                  </a:cubicBezTo>
                  <a:cubicBezTo>
                    <a:pt x="1504418" y="1090392"/>
                    <a:pt x="1590002" y="1175469"/>
                    <a:pt x="1654823" y="1287893"/>
                  </a:cubicBezTo>
                  <a:cubicBezTo>
                    <a:pt x="1719643" y="1400316"/>
                    <a:pt x="1752054" y="1530464"/>
                    <a:pt x="1752054" y="1678336"/>
                  </a:cubicBezTo>
                  <a:cubicBezTo>
                    <a:pt x="1752054" y="1832286"/>
                    <a:pt x="1717112" y="1969017"/>
                    <a:pt x="1647227" y="2088531"/>
                  </a:cubicBezTo>
                  <a:cubicBezTo>
                    <a:pt x="1577342" y="2208044"/>
                    <a:pt x="1480617" y="2301224"/>
                    <a:pt x="1357052" y="2368070"/>
                  </a:cubicBezTo>
                  <a:cubicBezTo>
                    <a:pt x="1233488" y="2434917"/>
                    <a:pt x="1091692" y="2468340"/>
                    <a:pt x="931666" y="2468340"/>
                  </a:cubicBezTo>
                  <a:cubicBezTo>
                    <a:pt x="882038" y="2468340"/>
                    <a:pt x="834150" y="2465143"/>
                    <a:pt x="788003" y="2458750"/>
                  </a:cubicBezTo>
                  <a:lnTo>
                    <a:pt x="705527" y="2440938"/>
                  </a:lnTo>
                  <a:lnTo>
                    <a:pt x="826465" y="2449011"/>
                  </a:lnTo>
                  <a:cubicBezTo>
                    <a:pt x="986491" y="2449011"/>
                    <a:pt x="1128287" y="2415588"/>
                    <a:pt x="1251851" y="2348741"/>
                  </a:cubicBezTo>
                  <a:cubicBezTo>
                    <a:pt x="1375416" y="2281895"/>
                    <a:pt x="1472141" y="2188715"/>
                    <a:pt x="1542026" y="2069202"/>
                  </a:cubicBezTo>
                  <a:cubicBezTo>
                    <a:pt x="1611911" y="1949688"/>
                    <a:pt x="1646853" y="1812957"/>
                    <a:pt x="1646853" y="1659007"/>
                  </a:cubicBezTo>
                  <a:cubicBezTo>
                    <a:pt x="1646853" y="1511135"/>
                    <a:pt x="1614442" y="1380987"/>
                    <a:pt x="1549622" y="1268564"/>
                  </a:cubicBezTo>
                  <a:cubicBezTo>
                    <a:pt x="1484801" y="1156140"/>
                    <a:pt x="1399217" y="1071063"/>
                    <a:pt x="1292871" y="1013332"/>
                  </a:cubicBezTo>
                  <a:cubicBezTo>
                    <a:pt x="1266284" y="998899"/>
                    <a:pt x="1239286" y="986461"/>
                    <a:pt x="1211876" y="976016"/>
                  </a:cubicBezTo>
                  <a:close/>
                  <a:moveTo>
                    <a:pt x="1056956" y="939531"/>
                  </a:moveTo>
                  <a:lnTo>
                    <a:pt x="1128413" y="950664"/>
                  </a:lnTo>
                  <a:lnTo>
                    <a:pt x="1148275" y="956697"/>
                  </a:lnTo>
                  <a:lnTo>
                    <a:pt x="1147682" y="956604"/>
                  </a:lnTo>
                  <a:cubicBezTo>
                    <a:pt x="1118627" y="954136"/>
                    <a:pt x="1089160" y="953661"/>
                    <a:pt x="1059282" y="955180"/>
                  </a:cubicBezTo>
                  <a:lnTo>
                    <a:pt x="1053205" y="943026"/>
                  </a:lnTo>
                  <a:close/>
                  <a:moveTo>
                    <a:pt x="907794" y="447754"/>
                  </a:moveTo>
                  <a:lnTo>
                    <a:pt x="1031935" y="447754"/>
                  </a:lnTo>
                  <a:lnTo>
                    <a:pt x="439433" y="1052411"/>
                  </a:lnTo>
                  <a:lnTo>
                    <a:pt x="650134" y="1326577"/>
                  </a:lnTo>
                  <a:lnTo>
                    <a:pt x="647954" y="1327434"/>
                  </a:lnTo>
                  <a:cubicBezTo>
                    <a:pt x="628204" y="1336803"/>
                    <a:pt x="607695" y="1348071"/>
                    <a:pt x="586425" y="1361237"/>
                  </a:cubicBezTo>
                  <a:lnTo>
                    <a:pt x="334232" y="1033082"/>
                  </a:lnTo>
                  <a:close/>
                  <a:moveTo>
                    <a:pt x="205470" y="428425"/>
                  </a:moveTo>
                  <a:lnTo>
                    <a:pt x="926734" y="428425"/>
                  </a:lnTo>
                  <a:lnTo>
                    <a:pt x="907794" y="447754"/>
                  </a:lnTo>
                  <a:lnTo>
                    <a:pt x="205470" y="447754"/>
                  </a:lnTo>
                  <a:close/>
                  <a:moveTo>
                    <a:pt x="1528352" y="19329"/>
                  </a:moveTo>
                  <a:lnTo>
                    <a:pt x="1633553" y="19329"/>
                  </a:lnTo>
                  <a:lnTo>
                    <a:pt x="1633553" y="402177"/>
                  </a:lnTo>
                  <a:lnTo>
                    <a:pt x="1056956" y="939531"/>
                  </a:lnTo>
                  <a:lnTo>
                    <a:pt x="1042481" y="937275"/>
                  </a:lnTo>
                  <a:cubicBezTo>
                    <a:pt x="1013426" y="934807"/>
                    <a:pt x="983959" y="934332"/>
                    <a:pt x="954081" y="935851"/>
                  </a:cubicBezTo>
                  <a:lnTo>
                    <a:pt x="948004" y="923697"/>
                  </a:lnTo>
                  <a:lnTo>
                    <a:pt x="1528352" y="382848"/>
                  </a:lnTo>
                  <a:close/>
                  <a:moveTo>
                    <a:pt x="100269" y="0"/>
                  </a:moveTo>
                  <a:lnTo>
                    <a:pt x="1528352" y="0"/>
                  </a:lnTo>
                  <a:lnTo>
                    <a:pt x="1528352" y="19329"/>
                  </a:lnTo>
                  <a:lnTo>
                    <a:pt x="205470" y="19329"/>
                  </a:lnTo>
                  <a:lnTo>
                    <a:pt x="205470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5542303" y="2140802"/>
            <a:ext cx="352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53" name="文本框 552">
            <a:extLst>
              <a:ext uri="{FF2B5EF4-FFF2-40B4-BE49-F238E27FC236}">
                <a16:creationId xmlns:a16="http://schemas.microsoft.com/office/drawing/2014/main" id="{263A5582-89A8-4396-FD85-911DE273123B}"/>
              </a:ext>
            </a:extLst>
          </p:cNvPr>
          <p:cNvSpPr txBox="1"/>
          <p:nvPr/>
        </p:nvSpPr>
        <p:spPr>
          <a:xfrm>
            <a:off x="5717058" y="2784480"/>
            <a:ext cx="4942034" cy="103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03D4E3"/>
                    </a:gs>
                    <a:gs pos="100000">
                      <a:srgbClr val="92AAFF"/>
                    </a:gs>
                  </a:gsLst>
                  <a:lin ang="5400000" scaled="1"/>
                  <a:tileRect/>
                </a:gradFill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cxnSp>
        <p:nvCxnSpPr>
          <p:cNvPr id="555" name="直接连接符 554">
            <a:extLst>
              <a:ext uri="{FF2B5EF4-FFF2-40B4-BE49-F238E27FC236}">
                <a16:creationId xmlns:a16="http://schemas.microsoft.com/office/drawing/2014/main" id="{27EA5E8C-AE1C-3FA6-E9D4-ACC0C5CF65EA}"/>
              </a:ext>
            </a:extLst>
          </p:cNvPr>
          <p:cNvCxnSpPr>
            <a:cxnSpLocks/>
          </p:cNvCxnSpPr>
          <p:nvPr/>
        </p:nvCxnSpPr>
        <p:spPr>
          <a:xfrm rot="16200000">
            <a:off x="7688480" y="805674"/>
            <a:ext cx="0" cy="23033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6" name="直接连接符 555">
            <a:extLst>
              <a:ext uri="{FF2B5EF4-FFF2-40B4-BE49-F238E27FC236}">
                <a16:creationId xmlns:a16="http://schemas.microsoft.com/office/drawing/2014/main" id="{0EB14E12-D482-ADEF-9BB9-5C989D197C7B}"/>
              </a:ext>
            </a:extLst>
          </p:cNvPr>
          <p:cNvCxnSpPr>
            <a:cxnSpLocks/>
          </p:cNvCxnSpPr>
          <p:nvPr/>
        </p:nvCxnSpPr>
        <p:spPr>
          <a:xfrm rot="16200000">
            <a:off x="8947838" y="1009485"/>
            <a:ext cx="0" cy="2088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DFFD8B9-0B4D-A61C-9A26-E939B6E938E9}"/>
              </a:ext>
            </a:extLst>
          </p:cNvPr>
          <p:cNvCxnSpPr/>
          <p:nvPr/>
        </p:nvCxnSpPr>
        <p:spPr>
          <a:xfrm flipH="1">
            <a:off x="6441544" y="1968374"/>
            <a:ext cx="95250" cy="100041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E44BF60-F135-952F-CE99-94D9D941D111}"/>
              </a:ext>
            </a:extLst>
          </p:cNvPr>
          <p:cNvCxnSpPr>
            <a:cxnSpLocks/>
          </p:cNvCxnSpPr>
          <p:nvPr/>
        </p:nvCxnSpPr>
        <p:spPr>
          <a:xfrm rot="16200000">
            <a:off x="6150900" y="179176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0D998D7-E465-18DB-52A1-44C503428415}"/>
              </a:ext>
            </a:extLst>
          </p:cNvPr>
          <p:cNvCxnSpPr>
            <a:cxnSpLocks/>
          </p:cNvCxnSpPr>
          <p:nvPr/>
        </p:nvCxnSpPr>
        <p:spPr>
          <a:xfrm rot="16200000">
            <a:off x="7824900" y="732518"/>
            <a:ext cx="0" cy="392400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26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ED18961-4CDC-1E95-D7EC-C97D25FCC072}"/>
              </a:ext>
            </a:extLst>
          </p:cNvPr>
          <p:cNvGrpSpPr/>
          <p:nvPr/>
        </p:nvGrpSpPr>
        <p:grpSpPr>
          <a:xfrm>
            <a:off x="417865" y="166980"/>
            <a:ext cx="1016929" cy="711896"/>
            <a:chOff x="1562131" y="2525176"/>
            <a:chExt cx="3586739" cy="251087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0FD46C4-E452-488B-B1D6-05D6CAD109BC}"/>
                </a:ext>
              </a:extLst>
            </p:cNvPr>
            <p:cNvSpPr txBox="1"/>
            <p:nvPr/>
          </p:nvSpPr>
          <p:spPr>
            <a:xfrm>
              <a:off x="1676662" y="2544505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5ABD76C-30FD-C23C-05AF-A0B4E8E288EE}"/>
                </a:ext>
              </a:extLst>
            </p:cNvPr>
            <p:cNvSpPr txBox="1"/>
            <p:nvPr/>
          </p:nvSpPr>
          <p:spPr>
            <a:xfrm>
              <a:off x="3502017" y="2587044"/>
              <a:ext cx="1646853" cy="2449011"/>
            </a:xfrm>
            <a:custGeom>
              <a:avLst/>
              <a:gdLst/>
              <a:ahLst/>
              <a:cxnLst/>
              <a:rect l="l" t="t" r="r" b="b"/>
              <a:pathLst>
                <a:path w="1646853" h="2449011">
                  <a:moveTo>
                    <a:pt x="100269" y="0"/>
                  </a:moveTo>
                  <a:lnTo>
                    <a:pt x="1528352" y="0"/>
                  </a:lnTo>
                  <a:lnTo>
                    <a:pt x="1528352" y="382848"/>
                  </a:lnTo>
                  <a:lnTo>
                    <a:pt x="948004" y="923697"/>
                  </a:lnTo>
                  <a:lnTo>
                    <a:pt x="954081" y="935851"/>
                  </a:lnTo>
                  <a:cubicBezTo>
                    <a:pt x="1073594" y="929774"/>
                    <a:pt x="1186524" y="955601"/>
                    <a:pt x="1292871" y="1013332"/>
                  </a:cubicBezTo>
                  <a:cubicBezTo>
                    <a:pt x="1399217" y="1071063"/>
                    <a:pt x="1484801" y="1156140"/>
                    <a:pt x="1549622" y="1268564"/>
                  </a:cubicBezTo>
                  <a:cubicBezTo>
                    <a:pt x="1614442" y="1380987"/>
                    <a:pt x="1646853" y="1511135"/>
                    <a:pt x="1646853" y="1659007"/>
                  </a:cubicBezTo>
                  <a:cubicBezTo>
                    <a:pt x="1646853" y="1812957"/>
                    <a:pt x="1611911" y="1949688"/>
                    <a:pt x="1542026" y="2069202"/>
                  </a:cubicBezTo>
                  <a:cubicBezTo>
                    <a:pt x="1472141" y="2188715"/>
                    <a:pt x="1375416" y="2281895"/>
                    <a:pt x="1251851" y="2348741"/>
                  </a:cubicBezTo>
                  <a:cubicBezTo>
                    <a:pt x="1128287" y="2415588"/>
                    <a:pt x="986491" y="2449011"/>
                    <a:pt x="826465" y="2449011"/>
                  </a:cubicBezTo>
                  <a:cubicBezTo>
                    <a:pt x="627951" y="2449011"/>
                    <a:pt x="457290" y="2397863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lnTo>
                    <a:pt x="419309" y="1728892"/>
                  </a:lnTo>
                  <a:cubicBezTo>
                    <a:pt x="490207" y="1929432"/>
                    <a:pt x="624913" y="2029701"/>
                    <a:pt x="823426" y="2029701"/>
                  </a:cubicBez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23459" y="1327307"/>
                    <a:pt x="934837" y="1292365"/>
                    <a:pt x="823426" y="1288313"/>
                  </a:cubicBezTo>
                  <a:cubicBezTo>
                    <a:pt x="780888" y="1288313"/>
                    <a:pt x="741387" y="1293884"/>
                    <a:pt x="704926" y="1305025"/>
                  </a:cubicBezTo>
                  <a:cubicBezTo>
                    <a:pt x="668464" y="1316166"/>
                    <a:pt x="628964" y="1334904"/>
                    <a:pt x="586425" y="1361237"/>
                  </a:cubicBezTo>
                  <a:lnTo>
                    <a:pt x="334232" y="1033082"/>
                  </a:lnTo>
                  <a:lnTo>
                    <a:pt x="926734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1470E51-9ABF-64DF-B2A1-5E21329E8A8B}"/>
                </a:ext>
              </a:extLst>
            </p:cNvPr>
            <p:cNvSpPr txBox="1"/>
            <p:nvPr/>
          </p:nvSpPr>
          <p:spPr>
            <a:xfrm>
              <a:off x="1562131" y="2525176"/>
              <a:ext cx="1837131" cy="2510879"/>
            </a:xfrm>
            <a:custGeom>
              <a:avLst/>
              <a:gdLst>
                <a:gd name="connsiteX0" fmla="*/ 971166 w 1837131"/>
                <a:gd name="connsiteY0" fmla="*/ 447754 h 2510879"/>
                <a:gd name="connsiteX1" fmla="*/ 1262859 w 1837131"/>
                <a:gd name="connsiteY1" fmla="*/ 660448 h 2510879"/>
                <a:gd name="connsiteX2" fmla="*/ 1366168 w 1837131"/>
                <a:gd name="connsiteY2" fmla="*/ 1265104 h 2510879"/>
                <a:gd name="connsiteX3" fmla="*/ 1262859 w 1837131"/>
                <a:gd name="connsiteY3" fmla="*/ 1869761 h 2510879"/>
                <a:gd name="connsiteX4" fmla="*/ 971166 w 1837131"/>
                <a:gd name="connsiteY4" fmla="*/ 2082454 h 2510879"/>
                <a:gd name="connsiteX5" fmla="*/ 882291 w 1837131"/>
                <a:gd name="connsiteY5" fmla="*/ 2069256 h 2510879"/>
                <a:gd name="connsiteX6" fmla="*/ 869216 w 1837131"/>
                <a:gd name="connsiteY6" fmla="*/ 2062639 h 2510879"/>
                <a:gd name="connsiteX7" fmla="*/ 954840 w 1837131"/>
                <a:gd name="connsiteY7" fmla="*/ 2049832 h 2510879"/>
                <a:gd name="connsiteX8" fmla="*/ 1157658 w 1837131"/>
                <a:gd name="connsiteY8" fmla="*/ 1850432 h 2510879"/>
                <a:gd name="connsiteX9" fmla="*/ 1260967 w 1837131"/>
                <a:gd name="connsiteY9" fmla="*/ 1245775 h 2510879"/>
                <a:gd name="connsiteX10" fmla="*/ 1157658 w 1837131"/>
                <a:gd name="connsiteY10" fmla="*/ 641119 h 2510879"/>
                <a:gd name="connsiteX11" fmla="*/ 1033081 w 1837131"/>
                <a:gd name="connsiteY11" fmla="*/ 481599 h 2510879"/>
                <a:gd name="connsiteX12" fmla="*/ 967694 w 1837131"/>
                <a:gd name="connsiteY12" fmla="*/ 448270 h 2510879"/>
                <a:gd name="connsiteX13" fmla="*/ 865965 w 1837131"/>
                <a:gd name="connsiteY13" fmla="*/ 428425 h 2510879"/>
                <a:gd name="connsiteX14" fmla="*/ 954840 w 1837131"/>
                <a:gd name="connsiteY14" fmla="*/ 441718 h 2510879"/>
                <a:gd name="connsiteX15" fmla="*/ 967694 w 1837131"/>
                <a:gd name="connsiteY15" fmla="*/ 448270 h 2510879"/>
                <a:gd name="connsiteX16" fmla="*/ 882291 w 1837131"/>
                <a:gd name="connsiteY16" fmla="*/ 460953 h 2510879"/>
                <a:gd name="connsiteX17" fmla="*/ 679472 w 1837131"/>
                <a:gd name="connsiteY17" fmla="*/ 658928 h 2510879"/>
                <a:gd name="connsiteX18" fmla="*/ 576164 w 1837131"/>
                <a:gd name="connsiteY18" fmla="*/ 1265104 h 2510879"/>
                <a:gd name="connsiteX19" fmla="*/ 679472 w 1837131"/>
                <a:gd name="connsiteY19" fmla="*/ 1871280 h 2510879"/>
                <a:gd name="connsiteX20" fmla="*/ 804050 w 1837131"/>
                <a:gd name="connsiteY20" fmla="*/ 2029661 h 2510879"/>
                <a:gd name="connsiteX21" fmla="*/ 869216 w 1837131"/>
                <a:gd name="connsiteY21" fmla="*/ 2062639 h 2510879"/>
                <a:gd name="connsiteX22" fmla="*/ 865965 w 1837131"/>
                <a:gd name="connsiteY22" fmla="*/ 2063125 h 2510879"/>
                <a:gd name="connsiteX23" fmla="*/ 574271 w 1837131"/>
                <a:gd name="connsiteY23" fmla="*/ 1851951 h 2510879"/>
                <a:gd name="connsiteX24" fmla="*/ 470963 w 1837131"/>
                <a:gd name="connsiteY24" fmla="*/ 1245775 h 2510879"/>
                <a:gd name="connsiteX25" fmla="*/ 574271 w 1837131"/>
                <a:gd name="connsiteY25" fmla="*/ 639599 h 2510879"/>
                <a:gd name="connsiteX26" fmla="*/ 865965 w 1837131"/>
                <a:gd name="connsiteY26" fmla="*/ 428425 h 2510879"/>
                <a:gd name="connsiteX27" fmla="*/ 1096549 w 1837131"/>
                <a:gd name="connsiteY27" fmla="*/ 32195 h 2510879"/>
                <a:gd name="connsiteX28" fmla="*/ 1167338 w 1837131"/>
                <a:gd name="connsiteY28" fmla="*/ 39459 h 2510879"/>
                <a:gd name="connsiteX29" fmla="*/ 1612284 w 1837131"/>
                <a:gd name="connsiteY29" fmla="*/ 341408 h 2510879"/>
                <a:gd name="connsiteX30" fmla="*/ 1837131 w 1837131"/>
                <a:gd name="connsiteY30" fmla="*/ 1265104 h 2510879"/>
                <a:gd name="connsiteX31" fmla="*/ 1612284 w 1837131"/>
                <a:gd name="connsiteY31" fmla="*/ 2188801 h 2510879"/>
                <a:gd name="connsiteX32" fmla="*/ 971166 w 1837131"/>
                <a:gd name="connsiteY32" fmla="*/ 2510879 h 2510879"/>
                <a:gd name="connsiteX33" fmla="*/ 774995 w 1837131"/>
                <a:gd name="connsiteY33" fmla="*/ 2490749 h 2510879"/>
                <a:gd name="connsiteX34" fmla="*/ 740583 w 1837131"/>
                <a:gd name="connsiteY34" fmla="*/ 2478684 h 2510879"/>
                <a:gd name="connsiteX35" fmla="*/ 865965 w 1837131"/>
                <a:gd name="connsiteY35" fmla="*/ 2491550 h 2510879"/>
                <a:gd name="connsiteX36" fmla="*/ 1507083 w 1837131"/>
                <a:gd name="connsiteY36" fmla="*/ 2169472 h 2510879"/>
                <a:gd name="connsiteX37" fmla="*/ 1731930 w 1837131"/>
                <a:gd name="connsiteY37" fmla="*/ 1245775 h 2510879"/>
                <a:gd name="connsiteX38" fmla="*/ 1507083 w 1837131"/>
                <a:gd name="connsiteY38" fmla="*/ 322079 h 2510879"/>
                <a:gd name="connsiteX39" fmla="*/ 1234380 w 1837131"/>
                <a:gd name="connsiteY39" fmla="*/ 80520 h 2510879"/>
                <a:gd name="connsiteX40" fmla="*/ 865965 w 1837131"/>
                <a:gd name="connsiteY40" fmla="*/ 0 h 2510879"/>
                <a:gd name="connsiteX41" fmla="*/ 1062137 w 1837131"/>
                <a:gd name="connsiteY41" fmla="*/ 20130 h 2510879"/>
                <a:gd name="connsiteX42" fmla="*/ 1096549 w 1837131"/>
                <a:gd name="connsiteY42" fmla="*/ 32195 h 2510879"/>
                <a:gd name="connsiteX43" fmla="*/ 971166 w 1837131"/>
                <a:gd name="connsiteY43" fmla="*/ 19329 h 2510879"/>
                <a:gd name="connsiteX44" fmla="*/ 330048 w 1837131"/>
                <a:gd name="connsiteY44" fmla="*/ 341408 h 2510879"/>
                <a:gd name="connsiteX45" fmla="*/ 105201 w 1837131"/>
                <a:gd name="connsiteY45" fmla="*/ 1265104 h 2510879"/>
                <a:gd name="connsiteX46" fmla="*/ 330048 w 1837131"/>
                <a:gd name="connsiteY46" fmla="*/ 2188801 h 2510879"/>
                <a:gd name="connsiteX47" fmla="*/ 602751 w 1837131"/>
                <a:gd name="connsiteY47" fmla="*/ 2430359 h 2510879"/>
                <a:gd name="connsiteX48" fmla="*/ 740583 w 1837131"/>
                <a:gd name="connsiteY48" fmla="*/ 2478684 h 2510879"/>
                <a:gd name="connsiteX49" fmla="*/ 669794 w 1837131"/>
                <a:gd name="connsiteY49" fmla="*/ 2471420 h 2510879"/>
                <a:gd name="connsiteX50" fmla="*/ 224847 w 1837131"/>
                <a:gd name="connsiteY50" fmla="*/ 2169472 h 2510879"/>
                <a:gd name="connsiteX51" fmla="*/ 0 w 1837131"/>
                <a:gd name="connsiteY51" fmla="*/ 1245775 h 2510879"/>
                <a:gd name="connsiteX52" fmla="*/ 224847 w 1837131"/>
                <a:gd name="connsiteY52" fmla="*/ 322079 h 2510879"/>
                <a:gd name="connsiteX53" fmla="*/ 865965 w 1837131"/>
                <a:gd name="connsiteY53" fmla="*/ 0 h 251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37131" h="2510879">
                  <a:moveTo>
                    <a:pt x="971166" y="447754"/>
                  </a:moveTo>
                  <a:cubicBezTo>
                    <a:pt x="1096756" y="447754"/>
                    <a:pt x="1193987" y="518652"/>
                    <a:pt x="1262859" y="660448"/>
                  </a:cubicBezTo>
                  <a:cubicBezTo>
                    <a:pt x="1331732" y="802243"/>
                    <a:pt x="1366168" y="1003796"/>
                    <a:pt x="1366168" y="1265104"/>
                  </a:cubicBezTo>
                  <a:cubicBezTo>
                    <a:pt x="1366168" y="1526413"/>
                    <a:pt x="1331732" y="1727965"/>
                    <a:pt x="1262859" y="1869761"/>
                  </a:cubicBezTo>
                  <a:cubicBezTo>
                    <a:pt x="1193987" y="2011556"/>
                    <a:pt x="1096756" y="2082454"/>
                    <a:pt x="971166" y="2082454"/>
                  </a:cubicBezTo>
                  <a:cubicBezTo>
                    <a:pt x="939769" y="2082454"/>
                    <a:pt x="910144" y="2078055"/>
                    <a:pt x="882291" y="2069256"/>
                  </a:cubicBezTo>
                  <a:lnTo>
                    <a:pt x="869216" y="2062639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7" y="517048"/>
                    <a:pt x="1033081" y="481599"/>
                  </a:cubicBezTo>
                  <a:lnTo>
                    <a:pt x="967694" y="448270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67694" y="448270"/>
                  </a:lnTo>
                  <a:lnTo>
                    <a:pt x="882291" y="460953"/>
                  </a:lnTo>
                  <a:cubicBezTo>
                    <a:pt x="798733" y="487350"/>
                    <a:pt x="731126" y="553342"/>
                    <a:pt x="679472" y="658928"/>
                  </a:cubicBezTo>
                  <a:cubicBezTo>
                    <a:pt x="610600" y="799711"/>
                    <a:pt x="576164" y="1001770"/>
                    <a:pt x="576164" y="1265104"/>
                  </a:cubicBezTo>
                  <a:cubicBezTo>
                    <a:pt x="576164" y="1528439"/>
                    <a:pt x="610600" y="1730497"/>
                    <a:pt x="679472" y="1871280"/>
                  </a:cubicBezTo>
                  <a:cubicBezTo>
                    <a:pt x="713908" y="1941672"/>
                    <a:pt x="755434" y="1994465"/>
                    <a:pt x="804050" y="2029661"/>
                  </a:cubicBezTo>
                  <a:lnTo>
                    <a:pt x="869216" y="2062639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096549" y="32195"/>
                  </a:moveTo>
                  <a:lnTo>
                    <a:pt x="1167338" y="39459"/>
                  </a:lnTo>
                  <a:cubicBezTo>
                    <a:pt x="1351545" y="79719"/>
                    <a:pt x="1499861" y="180369"/>
                    <a:pt x="1612284" y="341408"/>
                  </a:cubicBezTo>
                  <a:cubicBezTo>
                    <a:pt x="1762182" y="556127"/>
                    <a:pt x="1837131" y="864026"/>
                    <a:pt x="1837131" y="1265104"/>
                  </a:cubicBezTo>
                  <a:cubicBezTo>
                    <a:pt x="1837131" y="1666183"/>
                    <a:pt x="1762182" y="1974082"/>
                    <a:pt x="1612284" y="2188801"/>
                  </a:cubicBezTo>
                  <a:cubicBezTo>
                    <a:pt x="1462386" y="2403519"/>
                    <a:pt x="1248680" y="2510879"/>
                    <a:pt x="971166" y="2510879"/>
                  </a:cubicBezTo>
                  <a:cubicBezTo>
                    <a:pt x="901788" y="2510879"/>
                    <a:pt x="836397" y="2504169"/>
                    <a:pt x="774995" y="2490749"/>
                  </a:cubicBezTo>
                  <a:lnTo>
                    <a:pt x="740583" y="2478684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096549" y="32195"/>
                  </a:lnTo>
                  <a:lnTo>
                    <a:pt x="971166" y="19329"/>
                  </a:lnTo>
                  <a:cubicBezTo>
                    <a:pt x="693652" y="19329"/>
                    <a:pt x="479946" y="126689"/>
                    <a:pt x="330048" y="341408"/>
                  </a:cubicBezTo>
                  <a:cubicBezTo>
                    <a:pt x="180150" y="556127"/>
                    <a:pt x="105201" y="864026"/>
                    <a:pt x="105201" y="1265104"/>
                  </a:cubicBezTo>
                  <a:cubicBezTo>
                    <a:pt x="105201" y="1666183"/>
                    <a:pt x="180150" y="1974082"/>
                    <a:pt x="330048" y="2188801"/>
                  </a:cubicBezTo>
                  <a:cubicBezTo>
                    <a:pt x="404997" y="2296160"/>
                    <a:pt x="495898" y="2376680"/>
                    <a:pt x="602751" y="2430359"/>
                  </a:cubicBezTo>
                  <a:lnTo>
                    <a:pt x="740583" y="2478684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027F3B5-8BA2-D562-424F-4616E3808461}"/>
                </a:ext>
              </a:extLst>
            </p:cNvPr>
            <p:cNvSpPr txBox="1"/>
            <p:nvPr/>
          </p:nvSpPr>
          <p:spPr>
            <a:xfrm>
              <a:off x="3387485" y="2567714"/>
              <a:ext cx="1752054" cy="2468340"/>
            </a:xfrm>
            <a:custGeom>
              <a:avLst/>
              <a:gdLst>
                <a:gd name="connsiteX0" fmla="*/ 524510 w 1752054"/>
                <a:gd name="connsiteY0" fmla="*/ 1748221 h 2468340"/>
                <a:gd name="connsiteX1" fmla="*/ 678713 w 1752054"/>
                <a:gd name="connsiteY1" fmla="*/ 1973828 h 2468340"/>
                <a:gd name="connsiteX2" fmla="*/ 778209 w 1752054"/>
                <a:gd name="connsiteY2" fmla="*/ 2023492 h 2468340"/>
                <a:gd name="connsiteX3" fmla="*/ 686505 w 1752054"/>
                <a:gd name="connsiteY3" fmla="*/ 2010901 h 2468340"/>
                <a:gd name="connsiteX4" fmla="*/ 484447 w 1752054"/>
                <a:gd name="connsiteY4" fmla="*/ 1860496 h 2468340"/>
                <a:gd name="connsiteX5" fmla="*/ 443171 w 1752054"/>
                <a:gd name="connsiteY5" fmla="*/ 1777103 h 2468340"/>
                <a:gd name="connsiteX6" fmla="*/ 419309 w 1752054"/>
                <a:gd name="connsiteY6" fmla="*/ 1728892 h 2468340"/>
                <a:gd name="connsiteX7" fmla="*/ 443171 w 1752054"/>
                <a:gd name="connsiteY7" fmla="*/ 1777103 h 2468340"/>
                <a:gd name="connsiteX8" fmla="*/ 105201 w 1752054"/>
                <a:gd name="connsiteY8" fmla="*/ 1897107 h 2468340"/>
                <a:gd name="connsiteX9" fmla="*/ 419683 w 1752054"/>
                <a:gd name="connsiteY9" fmla="*/ 2314897 h 2468340"/>
                <a:gd name="connsiteX10" fmla="*/ 654785 w 1752054"/>
                <a:gd name="connsiteY10" fmla="*/ 2429979 h 2468340"/>
                <a:gd name="connsiteX11" fmla="*/ 705527 w 1752054"/>
                <a:gd name="connsiteY11" fmla="*/ 2440938 h 2468340"/>
                <a:gd name="connsiteX12" fmla="*/ 682802 w 1752054"/>
                <a:gd name="connsiteY12" fmla="*/ 2439421 h 2468340"/>
                <a:gd name="connsiteX13" fmla="*/ 314482 w 1752054"/>
                <a:gd name="connsiteY13" fmla="*/ 2295568 h 2468340"/>
                <a:gd name="connsiteX14" fmla="*/ 0 w 1752054"/>
                <a:gd name="connsiteY14" fmla="*/ 1877778 h 2468340"/>
                <a:gd name="connsiteX15" fmla="*/ 945664 w 1752054"/>
                <a:gd name="connsiteY15" fmla="*/ 1309540 h 2468340"/>
                <a:gd name="connsiteX16" fmla="*/ 1007912 w 1752054"/>
                <a:gd name="connsiteY16" fmla="*/ 1316473 h 2468340"/>
                <a:gd name="connsiteX17" fmla="*/ 1194494 w 1752054"/>
                <a:gd name="connsiteY17" fmla="*/ 1412470 h 2468340"/>
                <a:gd name="connsiteX18" fmla="*/ 1293244 w 1752054"/>
                <a:gd name="connsiteY18" fmla="*/ 1678336 h 2468340"/>
                <a:gd name="connsiteX19" fmla="*/ 1192975 w 1752054"/>
                <a:gd name="connsiteY19" fmla="*/ 1948761 h 2468340"/>
                <a:gd name="connsiteX20" fmla="*/ 928627 w 1752054"/>
                <a:gd name="connsiteY20" fmla="*/ 2049030 h 2468340"/>
                <a:gd name="connsiteX21" fmla="*/ 791706 w 1752054"/>
                <a:gd name="connsiteY21" fmla="*/ 2030230 h 2468340"/>
                <a:gd name="connsiteX22" fmla="*/ 778209 w 1752054"/>
                <a:gd name="connsiteY22" fmla="*/ 2023492 h 2468340"/>
                <a:gd name="connsiteX23" fmla="*/ 823426 w 1752054"/>
                <a:gd name="connsiteY23" fmla="*/ 2029701 h 2468340"/>
                <a:gd name="connsiteX24" fmla="*/ 1087774 w 1752054"/>
                <a:gd name="connsiteY24" fmla="*/ 1929432 h 2468340"/>
                <a:gd name="connsiteX25" fmla="*/ 1188043 w 1752054"/>
                <a:gd name="connsiteY25" fmla="*/ 1659007 h 2468340"/>
                <a:gd name="connsiteX26" fmla="*/ 1089293 w 1752054"/>
                <a:gd name="connsiteY26" fmla="*/ 1393141 h 2468340"/>
                <a:gd name="connsiteX27" fmla="*/ 973451 w 1752054"/>
                <a:gd name="connsiteY27" fmla="*/ 1317559 h 2468340"/>
                <a:gd name="connsiteX28" fmla="*/ 823426 w 1752054"/>
                <a:gd name="connsiteY28" fmla="*/ 1288313 h 2468340"/>
                <a:gd name="connsiteX29" fmla="*/ 902711 w 1752054"/>
                <a:gd name="connsiteY29" fmla="*/ 1297144 h 2468340"/>
                <a:gd name="connsiteX30" fmla="*/ 945664 w 1752054"/>
                <a:gd name="connsiteY30" fmla="*/ 1309540 h 2468340"/>
                <a:gd name="connsiteX31" fmla="*/ 928627 w 1752054"/>
                <a:gd name="connsiteY31" fmla="*/ 1307642 h 2468340"/>
                <a:gd name="connsiteX32" fmla="*/ 810127 w 1752054"/>
                <a:gd name="connsiteY32" fmla="*/ 1324354 h 2468340"/>
                <a:gd name="connsiteX33" fmla="*/ 691626 w 1752054"/>
                <a:gd name="connsiteY33" fmla="*/ 1380566 h 2468340"/>
                <a:gd name="connsiteX34" fmla="*/ 650134 w 1752054"/>
                <a:gd name="connsiteY34" fmla="*/ 1326577 h 2468340"/>
                <a:gd name="connsiteX35" fmla="*/ 704926 w 1752054"/>
                <a:gd name="connsiteY35" fmla="*/ 1305025 h 2468340"/>
                <a:gd name="connsiteX36" fmla="*/ 823426 w 1752054"/>
                <a:gd name="connsiteY36" fmla="*/ 1288313 h 2468340"/>
                <a:gd name="connsiteX37" fmla="*/ 1148275 w 1752054"/>
                <a:gd name="connsiteY37" fmla="*/ 956697 h 2468340"/>
                <a:gd name="connsiteX38" fmla="*/ 1233614 w 1752054"/>
                <a:gd name="connsiteY38" fmla="*/ 969993 h 2468340"/>
                <a:gd name="connsiteX39" fmla="*/ 1398072 w 1752054"/>
                <a:gd name="connsiteY39" fmla="*/ 1032661 h 2468340"/>
                <a:gd name="connsiteX40" fmla="*/ 1654823 w 1752054"/>
                <a:gd name="connsiteY40" fmla="*/ 1287893 h 2468340"/>
                <a:gd name="connsiteX41" fmla="*/ 1752054 w 1752054"/>
                <a:gd name="connsiteY41" fmla="*/ 1678336 h 2468340"/>
                <a:gd name="connsiteX42" fmla="*/ 1647227 w 1752054"/>
                <a:gd name="connsiteY42" fmla="*/ 2088531 h 2468340"/>
                <a:gd name="connsiteX43" fmla="*/ 1357052 w 1752054"/>
                <a:gd name="connsiteY43" fmla="*/ 2368070 h 2468340"/>
                <a:gd name="connsiteX44" fmla="*/ 931666 w 1752054"/>
                <a:gd name="connsiteY44" fmla="*/ 2468340 h 2468340"/>
                <a:gd name="connsiteX45" fmla="*/ 788003 w 1752054"/>
                <a:gd name="connsiteY45" fmla="*/ 2458750 h 2468340"/>
                <a:gd name="connsiteX46" fmla="*/ 705527 w 1752054"/>
                <a:gd name="connsiteY46" fmla="*/ 2440938 h 2468340"/>
                <a:gd name="connsiteX47" fmla="*/ 826465 w 1752054"/>
                <a:gd name="connsiteY47" fmla="*/ 2449011 h 2468340"/>
                <a:gd name="connsiteX48" fmla="*/ 1251851 w 1752054"/>
                <a:gd name="connsiteY48" fmla="*/ 2348741 h 2468340"/>
                <a:gd name="connsiteX49" fmla="*/ 1542026 w 1752054"/>
                <a:gd name="connsiteY49" fmla="*/ 2069202 h 2468340"/>
                <a:gd name="connsiteX50" fmla="*/ 1646853 w 1752054"/>
                <a:gd name="connsiteY50" fmla="*/ 1659007 h 2468340"/>
                <a:gd name="connsiteX51" fmla="*/ 1549622 w 1752054"/>
                <a:gd name="connsiteY51" fmla="*/ 1268564 h 2468340"/>
                <a:gd name="connsiteX52" fmla="*/ 1292871 w 1752054"/>
                <a:gd name="connsiteY52" fmla="*/ 1013332 h 2468340"/>
                <a:gd name="connsiteX53" fmla="*/ 1211876 w 1752054"/>
                <a:gd name="connsiteY53" fmla="*/ 976016 h 2468340"/>
                <a:gd name="connsiteX54" fmla="*/ 1056956 w 1752054"/>
                <a:gd name="connsiteY54" fmla="*/ 939531 h 2468340"/>
                <a:gd name="connsiteX55" fmla="*/ 1128413 w 1752054"/>
                <a:gd name="connsiteY55" fmla="*/ 950664 h 2468340"/>
                <a:gd name="connsiteX56" fmla="*/ 1148275 w 1752054"/>
                <a:gd name="connsiteY56" fmla="*/ 956697 h 2468340"/>
                <a:gd name="connsiteX57" fmla="*/ 1147682 w 1752054"/>
                <a:gd name="connsiteY57" fmla="*/ 956604 h 2468340"/>
                <a:gd name="connsiteX58" fmla="*/ 1059282 w 1752054"/>
                <a:gd name="connsiteY58" fmla="*/ 955180 h 2468340"/>
                <a:gd name="connsiteX59" fmla="*/ 1053205 w 1752054"/>
                <a:gd name="connsiteY59" fmla="*/ 943026 h 2468340"/>
                <a:gd name="connsiteX60" fmla="*/ 907794 w 1752054"/>
                <a:gd name="connsiteY60" fmla="*/ 447754 h 2468340"/>
                <a:gd name="connsiteX61" fmla="*/ 1031935 w 1752054"/>
                <a:gd name="connsiteY61" fmla="*/ 447754 h 2468340"/>
                <a:gd name="connsiteX62" fmla="*/ 439433 w 1752054"/>
                <a:gd name="connsiteY62" fmla="*/ 1052411 h 2468340"/>
                <a:gd name="connsiteX63" fmla="*/ 650134 w 1752054"/>
                <a:gd name="connsiteY63" fmla="*/ 1326577 h 2468340"/>
                <a:gd name="connsiteX64" fmla="*/ 647954 w 1752054"/>
                <a:gd name="connsiteY64" fmla="*/ 1327434 h 2468340"/>
                <a:gd name="connsiteX65" fmla="*/ 586425 w 1752054"/>
                <a:gd name="connsiteY65" fmla="*/ 1361237 h 2468340"/>
                <a:gd name="connsiteX66" fmla="*/ 334232 w 1752054"/>
                <a:gd name="connsiteY66" fmla="*/ 1033082 h 2468340"/>
                <a:gd name="connsiteX67" fmla="*/ 205470 w 1752054"/>
                <a:gd name="connsiteY67" fmla="*/ 428425 h 2468340"/>
                <a:gd name="connsiteX68" fmla="*/ 926734 w 1752054"/>
                <a:gd name="connsiteY68" fmla="*/ 428425 h 2468340"/>
                <a:gd name="connsiteX69" fmla="*/ 907794 w 1752054"/>
                <a:gd name="connsiteY69" fmla="*/ 447754 h 2468340"/>
                <a:gd name="connsiteX70" fmla="*/ 205470 w 1752054"/>
                <a:gd name="connsiteY70" fmla="*/ 447754 h 2468340"/>
                <a:gd name="connsiteX71" fmla="*/ 1528352 w 1752054"/>
                <a:gd name="connsiteY71" fmla="*/ 19329 h 2468340"/>
                <a:gd name="connsiteX72" fmla="*/ 1633553 w 1752054"/>
                <a:gd name="connsiteY72" fmla="*/ 19329 h 2468340"/>
                <a:gd name="connsiteX73" fmla="*/ 1633553 w 1752054"/>
                <a:gd name="connsiteY73" fmla="*/ 402177 h 2468340"/>
                <a:gd name="connsiteX74" fmla="*/ 1056956 w 1752054"/>
                <a:gd name="connsiteY74" fmla="*/ 939531 h 2468340"/>
                <a:gd name="connsiteX75" fmla="*/ 1042481 w 1752054"/>
                <a:gd name="connsiteY75" fmla="*/ 937275 h 2468340"/>
                <a:gd name="connsiteX76" fmla="*/ 954081 w 1752054"/>
                <a:gd name="connsiteY76" fmla="*/ 935851 h 2468340"/>
                <a:gd name="connsiteX77" fmla="*/ 948004 w 1752054"/>
                <a:gd name="connsiteY77" fmla="*/ 923697 h 2468340"/>
                <a:gd name="connsiteX78" fmla="*/ 1528352 w 1752054"/>
                <a:gd name="connsiteY78" fmla="*/ 382848 h 2468340"/>
                <a:gd name="connsiteX79" fmla="*/ 100269 w 1752054"/>
                <a:gd name="connsiteY79" fmla="*/ 0 h 2468340"/>
                <a:gd name="connsiteX80" fmla="*/ 1528352 w 1752054"/>
                <a:gd name="connsiteY80" fmla="*/ 0 h 2468340"/>
                <a:gd name="connsiteX81" fmla="*/ 1528352 w 1752054"/>
                <a:gd name="connsiteY81" fmla="*/ 19329 h 2468340"/>
                <a:gd name="connsiteX82" fmla="*/ 205470 w 1752054"/>
                <a:gd name="connsiteY82" fmla="*/ 19329 h 2468340"/>
                <a:gd name="connsiteX83" fmla="*/ 205470 w 1752054"/>
                <a:gd name="connsiteY83" fmla="*/ 428425 h 2468340"/>
                <a:gd name="connsiteX84" fmla="*/ 100269 w 1752054"/>
                <a:gd name="connsiteY84" fmla="*/ 428425 h 246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752054" h="2468340">
                  <a:moveTo>
                    <a:pt x="524510" y="1748221"/>
                  </a:moveTo>
                  <a:cubicBezTo>
                    <a:pt x="559959" y="1848491"/>
                    <a:pt x="611360" y="1923693"/>
                    <a:pt x="678713" y="1973828"/>
                  </a:cubicBezTo>
                  <a:lnTo>
                    <a:pt x="778209" y="2023492"/>
                  </a:lnTo>
                  <a:lnTo>
                    <a:pt x="686505" y="2010901"/>
                  </a:lnTo>
                  <a:cubicBezTo>
                    <a:pt x="603200" y="1985833"/>
                    <a:pt x="535847" y="1935699"/>
                    <a:pt x="484447" y="1860496"/>
                  </a:cubicBezTo>
                  <a:lnTo>
                    <a:pt x="443171" y="1777103"/>
                  </a:lnTo>
                  <a:close/>
                  <a:moveTo>
                    <a:pt x="419309" y="1728892"/>
                  </a:moveTo>
                  <a:lnTo>
                    <a:pt x="443171" y="1777103"/>
                  </a:lnTo>
                  <a:lnTo>
                    <a:pt x="105201" y="1897107"/>
                  </a:lnTo>
                  <a:cubicBezTo>
                    <a:pt x="172047" y="2073338"/>
                    <a:pt x="276874" y="2212602"/>
                    <a:pt x="419683" y="2314897"/>
                  </a:cubicBezTo>
                  <a:cubicBezTo>
                    <a:pt x="491087" y="2366045"/>
                    <a:pt x="569454" y="2404405"/>
                    <a:pt x="654785" y="2429979"/>
                  </a:cubicBezTo>
                  <a:lnTo>
                    <a:pt x="705527" y="2440938"/>
                  </a:lnTo>
                  <a:lnTo>
                    <a:pt x="682802" y="2439421"/>
                  </a:lnTo>
                  <a:cubicBezTo>
                    <a:pt x="544361" y="2420240"/>
                    <a:pt x="421588" y="2372289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close/>
                  <a:moveTo>
                    <a:pt x="945664" y="1309540"/>
                  </a:moveTo>
                  <a:lnTo>
                    <a:pt x="1007912" y="1316473"/>
                  </a:lnTo>
                  <a:cubicBezTo>
                    <a:pt x="1082925" y="1331096"/>
                    <a:pt x="1145118" y="1363095"/>
                    <a:pt x="1194494" y="1412470"/>
                  </a:cubicBezTo>
                  <a:cubicBezTo>
                    <a:pt x="1260327" y="1478304"/>
                    <a:pt x="1293244" y="1566926"/>
                    <a:pt x="1293244" y="1678336"/>
                  </a:cubicBezTo>
                  <a:cubicBezTo>
                    <a:pt x="1293244" y="1791773"/>
                    <a:pt x="1259821" y="1881914"/>
                    <a:pt x="1192975" y="1948761"/>
                  </a:cubicBezTo>
                  <a:cubicBezTo>
                    <a:pt x="1126128" y="2015607"/>
                    <a:pt x="1038012" y="2049030"/>
                    <a:pt x="928627" y="2049030"/>
                  </a:cubicBezTo>
                  <a:cubicBezTo>
                    <a:pt x="878999" y="2049030"/>
                    <a:pt x="833358" y="2042763"/>
                    <a:pt x="791706" y="2030230"/>
                  </a:cubicBezTo>
                  <a:lnTo>
                    <a:pt x="778209" y="2023492"/>
                  </a:lnTo>
                  <a:lnTo>
                    <a:pt x="823426" y="2029701"/>
                  </a:ln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56376" y="1360224"/>
                    <a:pt x="1017762" y="1335030"/>
                    <a:pt x="973451" y="1317559"/>
                  </a:cubicBezTo>
                  <a:close/>
                  <a:moveTo>
                    <a:pt x="823426" y="1288313"/>
                  </a:moveTo>
                  <a:cubicBezTo>
                    <a:pt x="851279" y="1289326"/>
                    <a:pt x="877707" y="1292270"/>
                    <a:pt x="902711" y="1297144"/>
                  </a:cubicBezTo>
                  <a:lnTo>
                    <a:pt x="945664" y="1309540"/>
                  </a:lnTo>
                  <a:lnTo>
                    <a:pt x="928627" y="1307642"/>
                  </a:lnTo>
                  <a:cubicBezTo>
                    <a:pt x="886089" y="1307642"/>
                    <a:pt x="846588" y="1313213"/>
                    <a:pt x="810127" y="1324354"/>
                  </a:cubicBezTo>
                  <a:cubicBezTo>
                    <a:pt x="773665" y="1335495"/>
                    <a:pt x="734165" y="1354233"/>
                    <a:pt x="691626" y="1380566"/>
                  </a:cubicBezTo>
                  <a:lnTo>
                    <a:pt x="650134" y="1326577"/>
                  </a:lnTo>
                  <a:lnTo>
                    <a:pt x="704926" y="1305025"/>
                  </a:lnTo>
                  <a:cubicBezTo>
                    <a:pt x="741387" y="1293884"/>
                    <a:pt x="780888" y="1288313"/>
                    <a:pt x="823426" y="1288313"/>
                  </a:cubicBezTo>
                  <a:close/>
                  <a:moveTo>
                    <a:pt x="1148275" y="956697"/>
                  </a:moveTo>
                  <a:lnTo>
                    <a:pt x="1233614" y="969993"/>
                  </a:lnTo>
                  <a:cubicBezTo>
                    <a:pt x="1290079" y="982906"/>
                    <a:pt x="1344899" y="1003796"/>
                    <a:pt x="1398072" y="1032661"/>
                  </a:cubicBezTo>
                  <a:cubicBezTo>
                    <a:pt x="1504418" y="1090392"/>
                    <a:pt x="1590002" y="1175469"/>
                    <a:pt x="1654823" y="1287893"/>
                  </a:cubicBezTo>
                  <a:cubicBezTo>
                    <a:pt x="1719643" y="1400316"/>
                    <a:pt x="1752054" y="1530464"/>
                    <a:pt x="1752054" y="1678336"/>
                  </a:cubicBezTo>
                  <a:cubicBezTo>
                    <a:pt x="1752054" y="1832286"/>
                    <a:pt x="1717112" y="1969017"/>
                    <a:pt x="1647227" y="2088531"/>
                  </a:cubicBezTo>
                  <a:cubicBezTo>
                    <a:pt x="1577342" y="2208044"/>
                    <a:pt x="1480617" y="2301224"/>
                    <a:pt x="1357052" y="2368070"/>
                  </a:cubicBezTo>
                  <a:cubicBezTo>
                    <a:pt x="1233488" y="2434917"/>
                    <a:pt x="1091692" y="2468340"/>
                    <a:pt x="931666" y="2468340"/>
                  </a:cubicBezTo>
                  <a:cubicBezTo>
                    <a:pt x="882038" y="2468340"/>
                    <a:pt x="834150" y="2465143"/>
                    <a:pt x="788003" y="2458750"/>
                  </a:cubicBezTo>
                  <a:lnTo>
                    <a:pt x="705527" y="2440938"/>
                  </a:lnTo>
                  <a:lnTo>
                    <a:pt x="826465" y="2449011"/>
                  </a:lnTo>
                  <a:cubicBezTo>
                    <a:pt x="986491" y="2449011"/>
                    <a:pt x="1128287" y="2415588"/>
                    <a:pt x="1251851" y="2348741"/>
                  </a:cubicBezTo>
                  <a:cubicBezTo>
                    <a:pt x="1375416" y="2281895"/>
                    <a:pt x="1472141" y="2188715"/>
                    <a:pt x="1542026" y="2069202"/>
                  </a:cubicBezTo>
                  <a:cubicBezTo>
                    <a:pt x="1611911" y="1949688"/>
                    <a:pt x="1646853" y="1812957"/>
                    <a:pt x="1646853" y="1659007"/>
                  </a:cubicBezTo>
                  <a:cubicBezTo>
                    <a:pt x="1646853" y="1511135"/>
                    <a:pt x="1614442" y="1380987"/>
                    <a:pt x="1549622" y="1268564"/>
                  </a:cubicBezTo>
                  <a:cubicBezTo>
                    <a:pt x="1484801" y="1156140"/>
                    <a:pt x="1399217" y="1071063"/>
                    <a:pt x="1292871" y="1013332"/>
                  </a:cubicBezTo>
                  <a:cubicBezTo>
                    <a:pt x="1266284" y="998899"/>
                    <a:pt x="1239286" y="986461"/>
                    <a:pt x="1211876" y="976016"/>
                  </a:cubicBezTo>
                  <a:close/>
                  <a:moveTo>
                    <a:pt x="1056956" y="939531"/>
                  </a:moveTo>
                  <a:lnTo>
                    <a:pt x="1128413" y="950664"/>
                  </a:lnTo>
                  <a:lnTo>
                    <a:pt x="1148275" y="956697"/>
                  </a:lnTo>
                  <a:lnTo>
                    <a:pt x="1147682" y="956604"/>
                  </a:lnTo>
                  <a:cubicBezTo>
                    <a:pt x="1118627" y="954136"/>
                    <a:pt x="1089160" y="953661"/>
                    <a:pt x="1059282" y="955180"/>
                  </a:cubicBezTo>
                  <a:lnTo>
                    <a:pt x="1053205" y="943026"/>
                  </a:lnTo>
                  <a:close/>
                  <a:moveTo>
                    <a:pt x="907794" y="447754"/>
                  </a:moveTo>
                  <a:lnTo>
                    <a:pt x="1031935" y="447754"/>
                  </a:lnTo>
                  <a:lnTo>
                    <a:pt x="439433" y="1052411"/>
                  </a:lnTo>
                  <a:lnTo>
                    <a:pt x="650134" y="1326577"/>
                  </a:lnTo>
                  <a:lnTo>
                    <a:pt x="647954" y="1327434"/>
                  </a:lnTo>
                  <a:cubicBezTo>
                    <a:pt x="628204" y="1336803"/>
                    <a:pt x="607695" y="1348071"/>
                    <a:pt x="586425" y="1361237"/>
                  </a:cubicBezTo>
                  <a:lnTo>
                    <a:pt x="334232" y="1033082"/>
                  </a:lnTo>
                  <a:close/>
                  <a:moveTo>
                    <a:pt x="205470" y="428425"/>
                  </a:moveTo>
                  <a:lnTo>
                    <a:pt x="926734" y="428425"/>
                  </a:lnTo>
                  <a:lnTo>
                    <a:pt x="907794" y="447754"/>
                  </a:lnTo>
                  <a:lnTo>
                    <a:pt x="205470" y="447754"/>
                  </a:lnTo>
                  <a:close/>
                  <a:moveTo>
                    <a:pt x="1528352" y="19329"/>
                  </a:moveTo>
                  <a:lnTo>
                    <a:pt x="1633553" y="19329"/>
                  </a:lnTo>
                  <a:lnTo>
                    <a:pt x="1633553" y="402177"/>
                  </a:lnTo>
                  <a:lnTo>
                    <a:pt x="1056956" y="939531"/>
                  </a:lnTo>
                  <a:lnTo>
                    <a:pt x="1042481" y="937275"/>
                  </a:lnTo>
                  <a:cubicBezTo>
                    <a:pt x="1013426" y="934807"/>
                    <a:pt x="983959" y="934332"/>
                    <a:pt x="954081" y="935851"/>
                  </a:cubicBezTo>
                  <a:lnTo>
                    <a:pt x="948004" y="923697"/>
                  </a:lnTo>
                  <a:lnTo>
                    <a:pt x="1528352" y="382848"/>
                  </a:lnTo>
                  <a:close/>
                  <a:moveTo>
                    <a:pt x="100269" y="0"/>
                  </a:moveTo>
                  <a:lnTo>
                    <a:pt x="1528352" y="0"/>
                  </a:lnTo>
                  <a:lnTo>
                    <a:pt x="1528352" y="19329"/>
                  </a:lnTo>
                  <a:lnTo>
                    <a:pt x="205470" y="19329"/>
                  </a:lnTo>
                  <a:lnTo>
                    <a:pt x="205470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E792D39-A6C5-E44C-BFC3-84DA9646EAF8}"/>
              </a:ext>
            </a:extLst>
          </p:cNvPr>
          <p:cNvSpPr/>
          <p:nvPr/>
        </p:nvSpPr>
        <p:spPr>
          <a:xfrm rot="18900000">
            <a:off x="6012746" y="1484463"/>
            <a:ext cx="1310683" cy="3184862"/>
          </a:xfrm>
          <a:custGeom>
            <a:avLst/>
            <a:gdLst>
              <a:gd name="connsiteX0" fmla="*/ 1117562 w 1310683"/>
              <a:gd name="connsiteY0" fmla="*/ 191774 h 3184862"/>
              <a:gd name="connsiteX1" fmla="*/ 1117561 w 1310683"/>
              <a:gd name="connsiteY1" fmla="*/ 1117561 h 3184862"/>
              <a:gd name="connsiteX2" fmla="*/ 1114024 w 1310683"/>
              <a:gd name="connsiteY2" fmla="*/ 1120452 h 3184862"/>
              <a:gd name="connsiteX3" fmla="*/ 1027476 w 1310683"/>
              <a:gd name="connsiteY3" fmla="*/ 1224947 h 3184862"/>
              <a:gd name="connsiteX4" fmla="*/ 916545 w 1310683"/>
              <a:gd name="connsiteY4" fmla="*/ 1609757 h 3184862"/>
              <a:gd name="connsiteX5" fmla="*/ 1104067 w 1310683"/>
              <a:gd name="connsiteY5" fmla="*/ 2052292 h 3184862"/>
              <a:gd name="connsiteX6" fmla="*/ 1100603 w 1310683"/>
              <a:gd name="connsiteY6" fmla="*/ 2052344 h 3184862"/>
              <a:gd name="connsiteX7" fmla="*/ 1118909 w 1310683"/>
              <a:gd name="connsiteY7" fmla="*/ 2067300 h 3184862"/>
              <a:gd name="connsiteX8" fmla="*/ 1118908 w 1310683"/>
              <a:gd name="connsiteY8" fmla="*/ 2993088 h 3184862"/>
              <a:gd name="connsiteX9" fmla="*/ 193121 w 1310683"/>
              <a:gd name="connsiteY9" fmla="*/ 2993088 h 3184862"/>
              <a:gd name="connsiteX10" fmla="*/ 193121 w 1310683"/>
              <a:gd name="connsiteY10" fmla="*/ 2067301 h 3184862"/>
              <a:gd name="connsiteX11" fmla="*/ 200425 w 1310683"/>
              <a:gd name="connsiteY11" fmla="*/ 2061333 h 3184862"/>
              <a:gd name="connsiteX12" fmla="*/ 279600 w 1310683"/>
              <a:gd name="connsiteY12" fmla="*/ 1963292 h 3184862"/>
              <a:gd name="connsiteX13" fmla="*/ 389822 w 1310683"/>
              <a:gd name="connsiteY13" fmla="*/ 1590639 h 3184862"/>
              <a:gd name="connsiteX14" fmla="*/ 190493 w 1310683"/>
              <a:gd name="connsiteY14" fmla="*/ 1116679 h 3184862"/>
              <a:gd name="connsiteX15" fmla="*/ 191055 w 1310683"/>
              <a:gd name="connsiteY15" fmla="*/ 1116681 h 3184862"/>
              <a:gd name="connsiteX16" fmla="*/ 107873 w 1310683"/>
              <a:gd name="connsiteY16" fmla="*/ 1014872 h 3184862"/>
              <a:gd name="connsiteX17" fmla="*/ 191774 w 1310683"/>
              <a:gd name="connsiteY17" fmla="*/ 191774 h 3184862"/>
              <a:gd name="connsiteX18" fmla="*/ 1117562 w 1310683"/>
              <a:gd name="connsiteY18" fmla="*/ 191774 h 3184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10683" h="3184862">
                <a:moveTo>
                  <a:pt x="1117562" y="191774"/>
                </a:moveTo>
                <a:cubicBezTo>
                  <a:pt x="1373261" y="447407"/>
                  <a:pt x="1373261" y="861928"/>
                  <a:pt x="1117561" y="1117561"/>
                </a:cubicBezTo>
                <a:lnTo>
                  <a:pt x="1114024" y="1120452"/>
                </a:lnTo>
                <a:lnTo>
                  <a:pt x="1027476" y="1224947"/>
                </a:lnTo>
                <a:cubicBezTo>
                  <a:pt x="952218" y="1337741"/>
                  <a:pt x="912823" y="1472006"/>
                  <a:pt x="916545" y="1609757"/>
                </a:cubicBezTo>
                <a:cubicBezTo>
                  <a:pt x="920993" y="1775669"/>
                  <a:pt x="987978" y="1933714"/>
                  <a:pt x="1104067" y="2052292"/>
                </a:cubicBezTo>
                <a:lnTo>
                  <a:pt x="1100603" y="2052344"/>
                </a:lnTo>
                <a:lnTo>
                  <a:pt x="1118909" y="2067300"/>
                </a:lnTo>
                <a:cubicBezTo>
                  <a:pt x="1374608" y="2322933"/>
                  <a:pt x="1374608" y="2737455"/>
                  <a:pt x="1118908" y="2993088"/>
                </a:cubicBezTo>
                <a:cubicBezTo>
                  <a:pt x="863276" y="3248787"/>
                  <a:pt x="448754" y="3248787"/>
                  <a:pt x="193121" y="2993088"/>
                </a:cubicBezTo>
                <a:cubicBezTo>
                  <a:pt x="-62578" y="2737455"/>
                  <a:pt x="-62579" y="2322933"/>
                  <a:pt x="193121" y="2067301"/>
                </a:cubicBezTo>
                <a:lnTo>
                  <a:pt x="200425" y="2061333"/>
                </a:lnTo>
                <a:lnTo>
                  <a:pt x="279600" y="1963292"/>
                </a:lnTo>
                <a:cubicBezTo>
                  <a:pt x="351710" y="1853450"/>
                  <a:pt x="390592" y="1723972"/>
                  <a:pt x="389822" y="1590639"/>
                </a:cubicBezTo>
                <a:cubicBezTo>
                  <a:pt x="388838" y="1412464"/>
                  <a:pt x="317105" y="1241981"/>
                  <a:pt x="190493" y="1116679"/>
                </a:cubicBezTo>
                <a:lnTo>
                  <a:pt x="191055" y="1116681"/>
                </a:lnTo>
                <a:lnTo>
                  <a:pt x="107873" y="1014872"/>
                </a:lnTo>
                <a:cubicBezTo>
                  <a:pt x="-59930" y="760781"/>
                  <a:pt x="-31963" y="415453"/>
                  <a:pt x="191774" y="191774"/>
                </a:cubicBezTo>
                <a:cubicBezTo>
                  <a:pt x="447407" y="-63926"/>
                  <a:pt x="861929" y="-63925"/>
                  <a:pt x="1117562" y="191774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F51886B-FCB3-A2DF-380A-830F68BDAFB9}"/>
              </a:ext>
            </a:extLst>
          </p:cNvPr>
          <p:cNvSpPr/>
          <p:nvPr/>
        </p:nvSpPr>
        <p:spPr>
          <a:xfrm rot="18900000">
            <a:off x="4502081" y="2978618"/>
            <a:ext cx="1310683" cy="3184862"/>
          </a:xfrm>
          <a:custGeom>
            <a:avLst/>
            <a:gdLst>
              <a:gd name="connsiteX0" fmla="*/ 1117562 w 1310683"/>
              <a:gd name="connsiteY0" fmla="*/ 191774 h 3184862"/>
              <a:gd name="connsiteX1" fmla="*/ 1117561 w 1310683"/>
              <a:gd name="connsiteY1" fmla="*/ 1117561 h 3184862"/>
              <a:gd name="connsiteX2" fmla="*/ 1113785 w 1310683"/>
              <a:gd name="connsiteY2" fmla="*/ 1120647 h 3184862"/>
              <a:gd name="connsiteX3" fmla="*/ 1027027 w 1310683"/>
              <a:gd name="connsiteY3" fmla="*/ 1225396 h 3184862"/>
              <a:gd name="connsiteX4" fmla="*/ 916096 w 1310683"/>
              <a:gd name="connsiteY4" fmla="*/ 1610206 h 3184862"/>
              <a:gd name="connsiteX5" fmla="*/ 1103618 w 1310683"/>
              <a:gd name="connsiteY5" fmla="*/ 2052741 h 3184862"/>
              <a:gd name="connsiteX6" fmla="*/ 1101134 w 1310683"/>
              <a:gd name="connsiteY6" fmla="*/ 2052778 h 3184862"/>
              <a:gd name="connsiteX7" fmla="*/ 1118908 w 1310683"/>
              <a:gd name="connsiteY7" fmla="*/ 2067301 h 3184862"/>
              <a:gd name="connsiteX8" fmla="*/ 1118908 w 1310683"/>
              <a:gd name="connsiteY8" fmla="*/ 2993088 h 3184862"/>
              <a:gd name="connsiteX9" fmla="*/ 193121 w 1310683"/>
              <a:gd name="connsiteY9" fmla="*/ 2993088 h 3184862"/>
              <a:gd name="connsiteX10" fmla="*/ 193121 w 1310683"/>
              <a:gd name="connsiteY10" fmla="*/ 2067301 h 3184862"/>
              <a:gd name="connsiteX11" fmla="*/ 200171 w 1310683"/>
              <a:gd name="connsiteY11" fmla="*/ 2061540 h 3184862"/>
              <a:gd name="connsiteX12" fmla="*/ 279151 w 1310683"/>
              <a:gd name="connsiteY12" fmla="*/ 1963741 h 3184862"/>
              <a:gd name="connsiteX13" fmla="*/ 389373 w 1310683"/>
              <a:gd name="connsiteY13" fmla="*/ 1591088 h 3184862"/>
              <a:gd name="connsiteX14" fmla="*/ 190045 w 1310683"/>
              <a:gd name="connsiteY14" fmla="*/ 1117128 h 3184862"/>
              <a:gd name="connsiteX15" fmla="*/ 191424 w 1310683"/>
              <a:gd name="connsiteY15" fmla="*/ 1117133 h 3184862"/>
              <a:gd name="connsiteX16" fmla="*/ 107873 w 1310683"/>
              <a:gd name="connsiteY16" fmla="*/ 1014872 h 3184862"/>
              <a:gd name="connsiteX17" fmla="*/ 191774 w 1310683"/>
              <a:gd name="connsiteY17" fmla="*/ 191774 h 3184862"/>
              <a:gd name="connsiteX18" fmla="*/ 1117562 w 1310683"/>
              <a:gd name="connsiteY18" fmla="*/ 191774 h 3184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10683" h="3184862">
                <a:moveTo>
                  <a:pt x="1117562" y="191774"/>
                </a:moveTo>
                <a:cubicBezTo>
                  <a:pt x="1373261" y="447407"/>
                  <a:pt x="1373261" y="861929"/>
                  <a:pt x="1117561" y="1117561"/>
                </a:cubicBezTo>
                <a:lnTo>
                  <a:pt x="1113785" y="1120647"/>
                </a:lnTo>
                <a:lnTo>
                  <a:pt x="1027027" y="1225396"/>
                </a:lnTo>
                <a:cubicBezTo>
                  <a:pt x="951769" y="1338190"/>
                  <a:pt x="912374" y="1472455"/>
                  <a:pt x="916096" y="1610206"/>
                </a:cubicBezTo>
                <a:cubicBezTo>
                  <a:pt x="920544" y="1776118"/>
                  <a:pt x="987529" y="1934163"/>
                  <a:pt x="1103618" y="2052741"/>
                </a:cubicBezTo>
                <a:lnTo>
                  <a:pt x="1101134" y="2052778"/>
                </a:lnTo>
                <a:lnTo>
                  <a:pt x="1118908" y="2067301"/>
                </a:lnTo>
                <a:cubicBezTo>
                  <a:pt x="1374608" y="2322933"/>
                  <a:pt x="1374608" y="2737455"/>
                  <a:pt x="1118908" y="2993088"/>
                </a:cubicBezTo>
                <a:cubicBezTo>
                  <a:pt x="863276" y="3248787"/>
                  <a:pt x="448754" y="3248788"/>
                  <a:pt x="193121" y="2993088"/>
                </a:cubicBezTo>
                <a:cubicBezTo>
                  <a:pt x="-62578" y="2737455"/>
                  <a:pt x="-62579" y="2322933"/>
                  <a:pt x="193121" y="2067301"/>
                </a:cubicBezTo>
                <a:lnTo>
                  <a:pt x="200171" y="2061540"/>
                </a:lnTo>
                <a:lnTo>
                  <a:pt x="279151" y="1963741"/>
                </a:lnTo>
                <a:cubicBezTo>
                  <a:pt x="351260" y="1853899"/>
                  <a:pt x="390142" y="1724422"/>
                  <a:pt x="389373" y="1591088"/>
                </a:cubicBezTo>
                <a:cubicBezTo>
                  <a:pt x="388389" y="1412913"/>
                  <a:pt x="316656" y="1242430"/>
                  <a:pt x="190045" y="1117128"/>
                </a:cubicBezTo>
                <a:lnTo>
                  <a:pt x="191424" y="1117133"/>
                </a:lnTo>
                <a:lnTo>
                  <a:pt x="107873" y="1014872"/>
                </a:lnTo>
                <a:cubicBezTo>
                  <a:pt x="-59930" y="760781"/>
                  <a:pt x="-31963" y="415453"/>
                  <a:pt x="191774" y="191774"/>
                </a:cubicBezTo>
                <a:cubicBezTo>
                  <a:pt x="447407" y="-63925"/>
                  <a:pt x="861929" y="-63925"/>
                  <a:pt x="1117562" y="191774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6DDBACC-81C4-B39C-9DC4-2DBEF64A0842}"/>
              </a:ext>
            </a:extLst>
          </p:cNvPr>
          <p:cNvSpPr/>
          <p:nvPr/>
        </p:nvSpPr>
        <p:spPr>
          <a:xfrm rot="18900000">
            <a:off x="5918224" y="2896478"/>
            <a:ext cx="1311132" cy="3185311"/>
          </a:xfrm>
          <a:custGeom>
            <a:avLst/>
            <a:gdLst>
              <a:gd name="connsiteX0" fmla="*/ 1117562 w 1311132"/>
              <a:gd name="connsiteY0" fmla="*/ 191774 h 3185311"/>
              <a:gd name="connsiteX1" fmla="*/ 1117561 w 1311132"/>
              <a:gd name="connsiteY1" fmla="*/ 1117561 h 3185311"/>
              <a:gd name="connsiteX2" fmla="*/ 1113512 w 1311132"/>
              <a:gd name="connsiteY2" fmla="*/ 1120870 h 3185311"/>
              <a:gd name="connsiteX3" fmla="*/ 1114418 w 1311132"/>
              <a:gd name="connsiteY3" fmla="*/ 1120874 h 3185311"/>
              <a:gd name="connsiteX4" fmla="*/ 916545 w 1311132"/>
              <a:gd name="connsiteY4" fmla="*/ 1610655 h 3185311"/>
              <a:gd name="connsiteX5" fmla="*/ 1104067 w 1311132"/>
              <a:gd name="connsiteY5" fmla="*/ 2053190 h 3185311"/>
              <a:gd name="connsiteX6" fmla="*/ 1101583 w 1311132"/>
              <a:gd name="connsiteY6" fmla="*/ 2053227 h 3185311"/>
              <a:gd name="connsiteX7" fmla="*/ 1119357 w 1311132"/>
              <a:gd name="connsiteY7" fmla="*/ 2067750 h 3185311"/>
              <a:gd name="connsiteX8" fmla="*/ 1119357 w 1311132"/>
              <a:gd name="connsiteY8" fmla="*/ 2993537 h 3185311"/>
              <a:gd name="connsiteX9" fmla="*/ 193570 w 1311132"/>
              <a:gd name="connsiteY9" fmla="*/ 2993537 h 3185311"/>
              <a:gd name="connsiteX10" fmla="*/ 193570 w 1311132"/>
              <a:gd name="connsiteY10" fmla="*/ 2067750 h 3185311"/>
              <a:gd name="connsiteX11" fmla="*/ 200620 w 1311132"/>
              <a:gd name="connsiteY11" fmla="*/ 2061990 h 3185311"/>
              <a:gd name="connsiteX12" fmla="*/ 279600 w 1311132"/>
              <a:gd name="connsiteY12" fmla="*/ 1964190 h 3185311"/>
              <a:gd name="connsiteX13" fmla="*/ 389822 w 1311132"/>
              <a:gd name="connsiteY13" fmla="*/ 1591537 h 3185311"/>
              <a:gd name="connsiteX14" fmla="*/ 190494 w 1311132"/>
              <a:gd name="connsiteY14" fmla="*/ 1117577 h 3185311"/>
              <a:gd name="connsiteX15" fmla="*/ 191799 w 1311132"/>
              <a:gd name="connsiteY15" fmla="*/ 1117582 h 3185311"/>
              <a:gd name="connsiteX16" fmla="*/ 191774 w 1311132"/>
              <a:gd name="connsiteY16" fmla="*/ 1117561 h 3185311"/>
              <a:gd name="connsiteX17" fmla="*/ 191774 w 1311132"/>
              <a:gd name="connsiteY17" fmla="*/ 191774 h 3185311"/>
              <a:gd name="connsiteX18" fmla="*/ 1117562 w 1311132"/>
              <a:gd name="connsiteY18" fmla="*/ 191774 h 318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11132" h="3185311">
                <a:moveTo>
                  <a:pt x="1117562" y="191774"/>
                </a:moveTo>
                <a:cubicBezTo>
                  <a:pt x="1373261" y="447407"/>
                  <a:pt x="1373261" y="861929"/>
                  <a:pt x="1117561" y="1117561"/>
                </a:cubicBezTo>
                <a:lnTo>
                  <a:pt x="1113512" y="1120870"/>
                </a:lnTo>
                <a:lnTo>
                  <a:pt x="1114418" y="1120874"/>
                </a:lnTo>
                <a:cubicBezTo>
                  <a:pt x="983272" y="1249516"/>
                  <a:pt x="911583" y="1426987"/>
                  <a:pt x="916545" y="1610655"/>
                </a:cubicBezTo>
                <a:cubicBezTo>
                  <a:pt x="920993" y="1776567"/>
                  <a:pt x="987978" y="1934612"/>
                  <a:pt x="1104067" y="2053190"/>
                </a:cubicBezTo>
                <a:lnTo>
                  <a:pt x="1101583" y="2053227"/>
                </a:lnTo>
                <a:lnTo>
                  <a:pt x="1119357" y="2067750"/>
                </a:lnTo>
                <a:cubicBezTo>
                  <a:pt x="1375057" y="2323382"/>
                  <a:pt x="1375057" y="2737904"/>
                  <a:pt x="1119357" y="2993537"/>
                </a:cubicBezTo>
                <a:cubicBezTo>
                  <a:pt x="863725" y="3249236"/>
                  <a:pt x="449203" y="3249237"/>
                  <a:pt x="193570" y="2993537"/>
                </a:cubicBezTo>
                <a:cubicBezTo>
                  <a:pt x="-62129" y="2737904"/>
                  <a:pt x="-62130" y="2323382"/>
                  <a:pt x="193570" y="2067750"/>
                </a:cubicBezTo>
                <a:lnTo>
                  <a:pt x="200620" y="2061990"/>
                </a:lnTo>
                <a:lnTo>
                  <a:pt x="279600" y="1964190"/>
                </a:lnTo>
                <a:cubicBezTo>
                  <a:pt x="351709" y="1854348"/>
                  <a:pt x="390592" y="1724870"/>
                  <a:pt x="389822" y="1591537"/>
                </a:cubicBezTo>
                <a:cubicBezTo>
                  <a:pt x="388838" y="1413362"/>
                  <a:pt x="317105" y="1242879"/>
                  <a:pt x="190494" y="1117577"/>
                </a:cubicBezTo>
                <a:lnTo>
                  <a:pt x="191799" y="1117582"/>
                </a:lnTo>
                <a:lnTo>
                  <a:pt x="191774" y="1117561"/>
                </a:lnTo>
                <a:cubicBezTo>
                  <a:pt x="-63925" y="861929"/>
                  <a:pt x="-63926" y="447407"/>
                  <a:pt x="191774" y="191774"/>
                </a:cubicBezTo>
                <a:cubicBezTo>
                  <a:pt x="447407" y="-63926"/>
                  <a:pt x="861929" y="-63925"/>
                  <a:pt x="1117562" y="191774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6" name="Freeform 133" descr="D:\51PPT模板网\51pptmoban.com\图片.jpg">
            <a:extLst>
              <a:ext uri="{FF2B5EF4-FFF2-40B4-BE49-F238E27FC236}">
                <a16:creationId xmlns:a16="http://schemas.microsoft.com/office/drawing/2014/main" id="{AA1DD5E5-FFE7-5846-42C0-B48914F0F08C}"/>
              </a:ext>
            </a:extLst>
          </p:cNvPr>
          <p:cNvSpPr>
            <a:spLocks noEditPoints="1"/>
          </p:cNvSpPr>
          <p:nvPr/>
        </p:nvSpPr>
        <p:spPr bwMode="auto">
          <a:xfrm>
            <a:off x="5683808" y="5045731"/>
            <a:ext cx="412192" cy="452267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174" descr="D:\51PPT模板网\51pptmoban.com\图片.jpg">
            <a:extLst>
              <a:ext uri="{FF2B5EF4-FFF2-40B4-BE49-F238E27FC236}">
                <a16:creationId xmlns:a16="http://schemas.microsoft.com/office/drawing/2014/main" id="{42074173-3A3F-F29C-36C0-BE2CB5022DF3}"/>
              </a:ext>
            </a:extLst>
          </p:cNvPr>
          <p:cNvSpPr>
            <a:spLocks noEditPoints="1"/>
          </p:cNvSpPr>
          <p:nvPr/>
        </p:nvSpPr>
        <p:spPr bwMode="auto">
          <a:xfrm>
            <a:off x="5769554" y="2238724"/>
            <a:ext cx="381659" cy="362576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198">
            <a:extLst>
              <a:ext uri="{FF2B5EF4-FFF2-40B4-BE49-F238E27FC236}">
                <a16:creationId xmlns:a16="http://schemas.microsoft.com/office/drawing/2014/main" id="{682856E2-4D8C-7C95-DE9F-D2261754D1E4}"/>
              </a:ext>
            </a:extLst>
          </p:cNvPr>
          <p:cNvSpPr>
            <a:spLocks noEditPoints="1"/>
          </p:cNvSpPr>
          <p:nvPr/>
        </p:nvSpPr>
        <p:spPr bwMode="auto">
          <a:xfrm>
            <a:off x="5683808" y="3673414"/>
            <a:ext cx="427458" cy="249987"/>
          </a:xfrm>
          <a:custGeom>
            <a:avLst/>
            <a:gdLst>
              <a:gd name="T0" fmla="*/ 56 w 224"/>
              <a:gd name="T1" fmla="*/ 0 h 131"/>
              <a:gd name="T2" fmla="*/ 172 w 224"/>
              <a:gd name="T3" fmla="*/ 0 h 131"/>
              <a:gd name="T4" fmla="*/ 224 w 224"/>
              <a:gd name="T5" fmla="*/ 73 h 131"/>
              <a:gd name="T6" fmla="*/ 211 w 224"/>
              <a:gd name="T7" fmla="*/ 73 h 131"/>
              <a:gd name="T8" fmla="*/ 211 w 224"/>
              <a:gd name="T9" fmla="*/ 118 h 131"/>
              <a:gd name="T10" fmla="*/ 224 w 224"/>
              <a:gd name="T11" fmla="*/ 118 h 131"/>
              <a:gd name="T12" fmla="*/ 224 w 224"/>
              <a:gd name="T13" fmla="*/ 131 h 131"/>
              <a:gd name="T14" fmla="*/ 0 w 224"/>
              <a:gd name="T15" fmla="*/ 131 h 131"/>
              <a:gd name="T16" fmla="*/ 0 w 224"/>
              <a:gd name="T17" fmla="*/ 118 h 131"/>
              <a:gd name="T18" fmla="*/ 17 w 224"/>
              <a:gd name="T19" fmla="*/ 118 h 131"/>
              <a:gd name="T20" fmla="*/ 17 w 224"/>
              <a:gd name="T21" fmla="*/ 80 h 131"/>
              <a:gd name="T22" fmla="*/ 6 w 224"/>
              <a:gd name="T23" fmla="*/ 80 h 131"/>
              <a:gd name="T24" fmla="*/ 0 w 224"/>
              <a:gd name="T25" fmla="*/ 67 h 131"/>
              <a:gd name="T26" fmla="*/ 56 w 224"/>
              <a:gd name="T27" fmla="*/ 0 h 131"/>
              <a:gd name="T28" fmla="*/ 56 w 224"/>
              <a:gd name="T29" fmla="*/ 0 h 131"/>
              <a:gd name="T30" fmla="*/ 194 w 224"/>
              <a:gd name="T31" fmla="*/ 118 h 131"/>
              <a:gd name="T32" fmla="*/ 194 w 224"/>
              <a:gd name="T33" fmla="*/ 73 h 131"/>
              <a:gd name="T34" fmla="*/ 129 w 224"/>
              <a:gd name="T35" fmla="*/ 73 h 131"/>
              <a:gd name="T36" fmla="*/ 129 w 224"/>
              <a:gd name="T37" fmla="*/ 118 h 131"/>
              <a:gd name="T38" fmla="*/ 138 w 224"/>
              <a:gd name="T39" fmla="*/ 118 h 131"/>
              <a:gd name="T40" fmla="*/ 138 w 224"/>
              <a:gd name="T41" fmla="*/ 77 h 131"/>
              <a:gd name="T42" fmla="*/ 163 w 224"/>
              <a:gd name="T43" fmla="*/ 77 h 131"/>
              <a:gd name="T44" fmla="*/ 163 w 224"/>
              <a:gd name="T45" fmla="*/ 118 h 131"/>
              <a:gd name="T46" fmla="*/ 194 w 224"/>
              <a:gd name="T47" fmla="*/ 118 h 131"/>
              <a:gd name="T48" fmla="*/ 194 w 224"/>
              <a:gd name="T49" fmla="*/ 118 h 131"/>
              <a:gd name="T50" fmla="*/ 112 w 224"/>
              <a:gd name="T51" fmla="*/ 118 h 131"/>
              <a:gd name="T52" fmla="*/ 112 w 224"/>
              <a:gd name="T53" fmla="*/ 73 h 131"/>
              <a:gd name="T54" fmla="*/ 107 w 224"/>
              <a:gd name="T55" fmla="*/ 73 h 131"/>
              <a:gd name="T56" fmla="*/ 64 w 224"/>
              <a:gd name="T57" fmla="*/ 13 h 131"/>
              <a:gd name="T58" fmla="*/ 23 w 224"/>
              <a:gd name="T59" fmla="*/ 62 h 131"/>
              <a:gd name="T60" fmla="*/ 25 w 224"/>
              <a:gd name="T61" fmla="*/ 62 h 131"/>
              <a:gd name="T62" fmla="*/ 34 w 224"/>
              <a:gd name="T63" fmla="*/ 62 h 131"/>
              <a:gd name="T64" fmla="*/ 34 w 224"/>
              <a:gd name="T65" fmla="*/ 118 h 131"/>
              <a:gd name="T66" fmla="*/ 112 w 224"/>
              <a:gd name="T67" fmla="*/ 118 h 131"/>
              <a:gd name="T68" fmla="*/ 112 w 224"/>
              <a:gd name="T69" fmla="*/ 118 h 131"/>
              <a:gd name="T70" fmla="*/ 56 w 224"/>
              <a:gd name="T71" fmla="*/ 71 h 131"/>
              <a:gd name="T72" fmla="*/ 56 w 224"/>
              <a:gd name="T73" fmla="*/ 103 h 131"/>
              <a:gd name="T74" fmla="*/ 77 w 224"/>
              <a:gd name="T75" fmla="*/ 103 h 131"/>
              <a:gd name="T76" fmla="*/ 77 w 224"/>
              <a:gd name="T77" fmla="*/ 71 h 131"/>
              <a:gd name="T78" fmla="*/ 56 w 224"/>
              <a:gd name="T79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4" h="131">
                <a:moveTo>
                  <a:pt x="56" y="0"/>
                </a:moveTo>
                <a:lnTo>
                  <a:pt x="172" y="0"/>
                </a:lnTo>
                <a:lnTo>
                  <a:pt x="224" y="73"/>
                </a:lnTo>
                <a:lnTo>
                  <a:pt x="211" y="73"/>
                </a:lnTo>
                <a:lnTo>
                  <a:pt x="211" y="118"/>
                </a:lnTo>
                <a:lnTo>
                  <a:pt x="224" y="118"/>
                </a:lnTo>
                <a:lnTo>
                  <a:pt x="224" y="131"/>
                </a:lnTo>
                <a:lnTo>
                  <a:pt x="0" y="131"/>
                </a:lnTo>
                <a:lnTo>
                  <a:pt x="0" y="118"/>
                </a:lnTo>
                <a:lnTo>
                  <a:pt x="17" y="118"/>
                </a:lnTo>
                <a:lnTo>
                  <a:pt x="17" y="80"/>
                </a:lnTo>
                <a:lnTo>
                  <a:pt x="6" y="80"/>
                </a:lnTo>
                <a:lnTo>
                  <a:pt x="0" y="67"/>
                </a:lnTo>
                <a:lnTo>
                  <a:pt x="56" y="0"/>
                </a:lnTo>
                <a:lnTo>
                  <a:pt x="56" y="0"/>
                </a:lnTo>
                <a:close/>
                <a:moveTo>
                  <a:pt x="194" y="118"/>
                </a:moveTo>
                <a:lnTo>
                  <a:pt x="194" y="73"/>
                </a:lnTo>
                <a:lnTo>
                  <a:pt x="129" y="73"/>
                </a:lnTo>
                <a:lnTo>
                  <a:pt x="129" y="118"/>
                </a:lnTo>
                <a:lnTo>
                  <a:pt x="138" y="118"/>
                </a:lnTo>
                <a:lnTo>
                  <a:pt x="138" y="77"/>
                </a:lnTo>
                <a:lnTo>
                  <a:pt x="163" y="77"/>
                </a:lnTo>
                <a:lnTo>
                  <a:pt x="163" y="118"/>
                </a:lnTo>
                <a:lnTo>
                  <a:pt x="194" y="118"/>
                </a:lnTo>
                <a:lnTo>
                  <a:pt x="194" y="118"/>
                </a:lnTo>
                <a:close/>
                <a:moveTo>
                  <a:pt x="112" y="118"/>
                </a:moveTo>
                <a:lnTo>
                  <a:pt x="112" y="73"/>
                </a:lnTo>
                <a:lnTo>
                  <a:pt x="107" y="73"/>
                </a:lnTo>
                <a:lnTo>
                  <a:pt x="64" y="13"/>
                </a:lnTo>
                <a:lnTo>
                  <a:pt x="23" y="62"/>
                </a:lnTo>
                <a:lnTo>
                  <a:pt x="25" y="62"/>
                </a:lnTo>
                <a:lnTo>
                  <a:pt x="34" y="62"/>
                </a:lnTo>
                <a:lnTo>
                  <a:pt x="34" y="118"/>
                </a:lnTo>
                <a:lnTo>
                  <a:pt x="112" y="118"/>
                </a:lnTo>
                <a:lnTo>
                  <a:pt x="112" y="118"/>
                </a:lnTo>
                <a:close/>
                <a:moveTo>
                  <a:pt x="56" y="71"/>
                </a:moveTo>
                <a:lnTo>
                  <a:pt x="56" y="103"/>
                </a:lnTo>
                <a:lnTo>
                  <a:pt x="77" y="103"/>
                </a:lnTo>
                <a:lnTo>
                  <a:pt x="77" y="71"/>
                </a:lnTo>
                <a:lnTo>
                  <a:pt x="5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723EA14-9BF9-3E55-1461-0F780912C236}"/>
              </a:ext>
            </a:extLst>
          </p:cNvPr>
          <p:cNvGrpSpPr/>
          <p:nvPr/>
        </p:nvGrpSpPr>
        <p:grpSpPr>
          <a:xfrm>
            <a:off x="8133375" y="4964327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BF40205-3104-9FE0-C14D-BA0E91C1422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33E86FB-6CE2-7AC3-1D79-B6A5C86FF25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C279E19-45A0-7308-C16E-C852065D679B}"/>
              </a:ext>
            </a:extLst>
          </p:cNvPr>
          <p:cNvGrpSpPr/>
          <p:nvPr/>
        </p:nvGrpSpPr>
        <p:grpSpPr>
          <a:xfrm>
            <a:off x="2296584" y="2001280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792E711-221F-F845-3EAC-7A963A5B2F9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63AE0D4-BF47-632B-9D39-42A9E7E237D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DB7AE6F-4180-35CC-108D-0BF6ADC3BB04}"/>
              </a:ext>
            </a:extLst>
          </p:cNvPr>
          <p:cNvGrpSpPr/>
          <p:nvPr/>
        </p:nvGrpSpPr>
        <p:grpSpPr>
          <a:xfrm>
            <a:off x="1964662" y="5133604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4F89C6-3FD5-DB7A-1910-97F8633247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F3CDA16-C1AA-0209-DCA9-D6C5A9BF53E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FC0DE291-8004-546D-657D-205C80ABB39E}"/>
              </a:ext>
            </a:extLst>
          </p:cNvPr>
          <p:cNvSpPr txBox="1"/>
          <p:nvPr/>
        </p:nvSpPr>
        <p:spPr>
          <a:xfrm>
            <a:off x="6945452" y="3673414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  <a:r>
              <a:rPr lang="en-US" altLang="zh-CN" sz="1400" b="1" dirty="0">
                <a:solidFill>
                  <a:schemeClr val="bg1"/>
                </a:solidFill>
              </a:rPr>
              <a:t>3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6A8A0FF-6453-733D-0575-329CA4874755}"/>
              </a:ext>
            </a:extLst>
          </p:cNvPr>
          <p:cNvSpPr txBox="1"/>
          <p:nvPr/>
        </p:nvSpPr>
        <p:spPr>
          <a:xfrm>
            <a:off x="6851792" y="5045731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  <a:r>
              <a:rPr lang="en-US" altLang="zh-CN" sz="1400" b="1" dirty="0">
                <a:solidFill>
                  <a:schemeClr val="bg1"/>
                </a:solidFill>
              </a:rPr>
              <a:t>2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654841-9F2F-DBED-4E1D-358898CC2621}"/>
              </a:ext>
            </a:extLst>
          </p:cNvPr>
          <p:cNvSpPr txBox="1"/>
          <p:nvPr/>
        </p:nvSpPr>
        <p:spPr>
          <a:xfrm>
            <a:off x="4095819" y="3734320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  <a:r>
              <a:rPr lang="en-US" altLang="zh-CN" sz="1400" b="1" dirty="0">
                <a:solidFill>
                  <a:schemeClr val="bg1"/>
                </a:solidFill>
              </a:rPr>
              <a:t>1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68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ED18961-4CDC-1E95-D7EC-C97D25FCC072}"/>
              </a:ext>
            </a:extLst>
          </p:cNvPr>
          <p:cNvGrpSpPr/>
          <p:nvPr/>
        </p:nvGrpSpPr>
        <p:grpSpPr>
          <a:xfrm>
            <a:off x="417865" y="166980"/>
            <a:ext cx="1016929" cy="711896"/>
            <a:chOff x="1562131" y="2525176"/>
            <a:chExt cx="3586739" cy="251087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0FD46C4-E452-488B-B1D6-05D6CAD109BC}"/>
                </a:ext>
              </a:extLst>
            </p:cNvPr>
            <p:cNvSpPr txBox="1"/>
            <p:nvPr/>
          </p:nvSpPr>
          <p:spPr>
            <a:xfrm>
              <a:off x="1676662" y="2544505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5ABD76C-30FD-C23C-05AF-A0B4E8E288EE}"/>
                </a:ext>
              </a:extLst>
            </p:cNvPr>
            <p:cNvSpPr txBox="1"/>
            <p:nvPr/>
          </p:nvSpPr>
          <p:spPr>
            <a:xfrm>
              <a:off x="3502017" y="2587044"/>
              <a:ext cx="1646853" cy="2449011"/>
            </a:xfrm>
            <a:custGeom>
              <a:avLst/>
              <a:gdLst/>
              <a:ahLst/>
              <a:cxnLst/>
              <a:rect l="l" t="t" r="r" b="b"/>
              <a:pathLst>
                <a:path w="1646853" h="2449011">
                  <a:moveTo>
                    <a:pt x="100269" y="0"/>
                  </a:moveTo>
                  <a:lnTo>
                    <a:pt x="1528352" y="0"/>
                  </a:lnTo>
                  <a:lnTo>
                    <a:pt x="1528352" y="382848"/>
                  </a:lnTo>
                  <a:lnTo>
                    <a:pt x="948004" y="923697"/>
                  </a:lnTo>
                  <a:lnTo>
                    <a:pt x="954081" y="935851"/>
                  </a:lnTo>
                  <a:cubicBezTo>
                    <a:pt x="1073594" y="929774"/>
                    <a:pt x="1186524" y="955601"/>
                    <a:pt x="1292871" y="1013332"/>
                  </a:cubicBezTo>
                  <a:cubicBezTo>
                    <a:pt x="1399217" y="1071063"/>
                    <a:pt x="1484801" y="1156140"/>
                    <a:pt x="1549622" y="1268564"/>
                  </a:cubicBezTo>
                  <a:cubicBezTo>
                    <a:pt x="1614442" y="1380987"/>
                    <a:pt x="1646853" y="1511135"/>
                    <a:pt x="1646853" y="1659007"/>
                  </a:cubicBezTo>
                  <a:cubicBezTo>
                    <a:pt x="1646853" y="1812957"/>
                    <a:pt x="1611911" y="1949688"/>
                    <a:pt x="1542026" y="2069202"/>
                  </a:cubicBezTo>
                  <a:cubicBezTo>
                    <a:pt x="1472141" y="2188715"/>
                    <a:pt x="1375416" y="2281895"/>
                    <a:pt x="1251851" y="2348741"/>
                  </a:cubicBezTo>
                  <a:cubicBezTo>
                    <a:pt x="1128287" y="2415588"/>
                    <a:pt x="986491" y="2449011"/>
                    <a:pt x="826465" y="2449011"/>
                  </a:cubicBezTo>
                  <a:cubicBezTo>
                    <a:pt x="627951" y="2449011"/>
                    <a:pt x="457290" y="2397863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lnTo>
                    <a:pt x="419309" y="1728892"/>
                  </a:lnTo>
                  <a:cubicBezTo>
                    <a:pt x="490207" y="1929432"/>
                    <a:pt x="624913" y="2029701"/>
                    <a:pt x="823426" y="2029701"/>
                  </a:cubicBez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23459" y="1327307"/>
                    <a:pt x="934837" y="1292365"/>
                    <a:pt x="823426" y="1288313"/>
                  </a:cubicBezTo>
                  <a:cubicBezTo>
                    <a:pt x="780888" y="1288313"/>
                    <a:pt x="741387" y="1293884"/>
                    <a:pt x="704926" y="1305025"/>
                  </a:cubicBezTo>
                  <a:cubicBezTo>
                    <a:pt x="668464" y="1316166"/>
                    <a:pt x="628964" y="1334904"/>
                    <a:pt x="586425" y="1361237"/>
                  </a:cubicBezTo>
                  <a:lnTo>
                    <a:pt x="334232" y="1033082"/>
                  </a:lnTo>
                  <a:lnTo>
                    <a:pt x="926734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1470E51-9ABF-64DF-B2A1-5E21329E8A8B}"/>
                </a:ext>
              </a:extLst>
            </p:cNvPr>
            <p:cNvSpPr txBox="1"/>
            <p:nvPr/>
          </p:nvSpPr>
          <p:spPr>
            <a:xfrm>
              <a:off x="1562131" y="2525176"/>
              <a:ext cx="1837131" cy="2510879"/>
            </a:xfrm>
            <a:custGeom>
              <a:avLst/>
              <a:gdLst>
                <a:gd name="connsiteX0" fmla="*/ 971166 w 1837131"/>
                <a:gd name="connsiteY0" fmla="*/ 447754 h 2510879"/>
                <a:gd name="connsiteX1" fmla="*/ 1262859 w 1837131"/>
                <a:gd name="connsiteY1" fmla="*/ 660448 h 2510879"/>
                <a:gd name="connsiteX2" fmla="*/ 1366168 w 1837131"/>
                <a:gd name="connsiteY2" fmla="*/ 1265104 h 2510879"/>
                <a:gd name="connsiteX3" fmla="*/ 1262859 w 1837131"/>
                <a:gd name="connsiteY3" fmla="*/ 1869761 h 2510879"/>
                <a:gd name="connsiteX4" fmla="*/ 971166 w 1837131"/>
                <a:gd name="connsiteY4" fmla="*/ 2082454 h 2510879"/>
                <a:gd name="connsiteX5" fmla="*/ 882291 w 1837131"/>
                <a:gd name="connsiteY5" fmla="*/ 2069256 h 2510879"/>
                <a:gd name="connsiteX6" fmla="*/ 869216 w 1837131"/>
                <a:gd name="connsiteY6" fmla="*/ 2062639 h 2510879"/>
                <a:gd name="connsiteX7" fmla="*/ 954840 w 1837131"/>
                <a:gd name="connsiteY7" fmla="*/ 2049832 h 2510879"/>
                <a:gd name="connsiteX8" fmla="*/ 1157658 w 1837131"/>
                <a:gd name="connsiteY8" fmla="*/ 1850432 h 2510879"/>
                <a:gd name="connsiteX9" fmla="*/ 1260967 w 1837131"/>
                <a:gd name="connsiteY9" fmla="*/ 1245775 h 2510879"/>
                <a:gd name="connsiteX10" fmla="*/ 1157658 w 1837131"/>
                <a:gd name="connsiteY10" fmla="*/ 641119 h 2510879"/>
                <a:gd name="connsiteX11" fmla="*/ 1033081 w 1837131"/>
                <a:gd name="connsiteY11" fmla="*/ 481599 h 2510879"/>
                <a:gd name="connsiteX12" fmla="*/ 967694 w 1837131"/>
                <a:gd name="connsiteY12" fmla="*/ 448270 h 2510879"/>
                <a:gd name="connsiteX13" fmla="*/ 865965 w 1837131"/>
                <a:gd name="connsiteY13" fmla="*/ 428425 h 2510879"/>
                <a:gd name="connsiteX14" fmla="*/ 954840 w 1837131"/>
                <a:gd name="connsiteY14" fmla="*/ 441718 h 2510879"/>
                <a:gd name="connsiteX15" fmla="*/ 967694 w 1837131"/>
                <a:gd name="connsiteY15" fmla="*/ 448270 h 2510879"/>
                <a:gd name="connsiteX16" fmla="*/ 882291 w 1837131"/>
                <a:gd name="connsiteY16" fmla="*/ 460953 h 2510879"/>
                <a:gd name="connsiteX17" fmla="*/ 679472 w 1837131"/>
                <a:gd name="connsiteY17" fmla="*/ 658928 h 2510879"/>
                <a:gd name="connsiteX18" fmla="*/ 576164 w 1837131"/>
                <a:gd name="connsiteY18" fmla="*/ 1265104 h 2510879"/>
                <a:gd name="connsiteX19" fmla="*/ 679472 w 1837131"/>
                <a:gd name="connsiteY19" fmla="*/ 1871280 h 2510879"/>
                <a:gd name="connsiteX20" fmla="*/ 804050 w 1837131"/>
                <a:gd name="connsiteY20" fmla="*/ 2029661 h 2510879"/>
                <a:gd name="connsiteX21" fmla="*/ 869216 w 1837131"/>
                <a:gd name="connsiteY21" fmla="*/ 2062639 h 2510879"/>
                <a:gd name="connsiteX22" fmla="*/ 865965 w 1837131"/>
                <a:gd name="connsiteY22" fmla="*/ 2063125 h 2510879"/>
                <a:gd name="connsiteX23" fmla="*/ 574271 w 1837131"/>
                <a:gd name="connsiteY23" fmla="*/ 1851951 h 2510879"/>
                <a:gd name="connsiteX24" fmla="*/ 470963 w 1837131"/>
                <a:gd name="connsiteY24" fmla="*/ 1245775 h 2510879"/>
                <a:gd name="connsiteX25" fmla="*/ 574271 w 1837131"/>
                <a:gd name="connsiteY25" fmla="*/ 639599 h 2510879"/>
                <a:gd name="connsiteX26" fmla="*/ 865965 w 1837131"/>
                <a:gd name="connsiteY26" fmla="*/ 428425 h 2510879"/>
                <a:gd name="connsiteX27" fmla="*/ 1096549 w 1837131"/>
                <a:gd name="connsiteY27" fmla="*/ 32195 h 2510879"/>
                <a:gd name="connsiteX28" fmla="*/ 1167338 w 1837131"/>
                <a:gd name="connsiteY28" fmla="*/ 39459 h 2510879"/>
                <a:gd name="connsiteX29" fmla="*/ 1612284 w 1837131"/>
                <a:gd name="connsiteY29" fmla="*/ 341408 h 2510879"/>
                <a:gd name="connsiteX30" fmla="*/ 1837131 w 1837131"/>
                <a:gd name="connsiteY30" fmla="*/ 1265104 h 2510879"/>
                <a:gd name="connsiteX31" fmla="*/ 1612284 w 1837131"/>
                <a:gd name="connsiteY31" fmla="*/ 2188801 h 2510879"/>
                <a:gd name="connsiteX32" fmla="*/ 971166 w 1837131"/>
                <a:gd name="connsiteY32" fmla="*/ 2510879 h 2510879"/>
                <a:gd name="connsiteX33" fmla="*/ 774995 w 1837131"/>
                <a:gd name="connsiteY33" fmla="*/ 2490749 h 2510879"/>
                <a:gd name="connsiteX34" fmla="*/ 740583 w 1837131"/>
                <a:gd name="connsiteY34" fmla="*/ 2478684 h 2510879"/>
                <a:gd name="connsiteX35" fmla="*/ 865965 w 1837131"/>
                <a:gd name="connsiteY35" fmla="*/ 2491550 h 2510879"/>
                <a:gd name="connsiteX36" fmla="*/ 1507083 w 1837131"/>
                <a:gd name="connsiteY36" fmla="*/ 2169472 h 2510879"/>
                <a:gd name="connsiteX37" fmla="*/ 1731930 w 1837131"/>
                <a:gd name="connsiteY37" fmla="*/ 1245775 h 2510879"/>
                <a:gd name="connsiteX38" fmla="*/ 1507083 w 1837131"/>
                <a:gd name="connsiteY38" fmla="*/ 322079 h 2510879"/>
                <a:gd name="connsiteX39" fmla="*/ 1234380 w 1837131"/>
                <a:gd name="connsiteY39" fmla="*/ 80520 h 2510879"/>
                <a:gd name="connsiteX40" fmla="*/ 865965 w 1837131"/>
                <a:gd name="connsiteY40" fmla="*/ 0 h 2510879"/>
                <a:gd name="connsiteX41" fmla="*/ 1062137 w 1837131"/>
                <a:gd name="connsiteY41" fmla="*/ 20130 h 2510879"/>
                <a:gd name="connsiteX42" fmla="*/ 1096549 w 1837131"/>
                <a:gd name="connsiteY42" fmla="*/ 32195 h 2510879"/>
                <a:gd name="connsiteX43" fmla="*/ 971166 w 1837131"/>
                <a:gd name="connsiteY43" fmla="*/ 19329 h 2510879"/>
                <a:gd name="connsiteX44" fmla="*/ 330048 w 1837131"/>
                <a:gd name="connsiteY44" fmla="*/ 341408 h 2510879"/>
                <a:gd name="connsiteX45" fmla="*/ 105201 w 1837131"/>
                <a:gd name="connsiteY45" fmla="*/ 1265104 h 2510879"/>
                <a:gd name="connsiteX46" fmla="*/ 330048 w 1837131"/>
                <a:gd name="connsiteY46" fmla="*/ 2188801 h 2510879"/>
                <a:gd name="connsiteX47" fmla="*/ 602751 w 1837131"/>
                <a:gd name="connsiteY47" fmla="*/ 2430359 h 2510879"/>
                <a:gd name="connsiteX48" fmla="*/ 740583 w 1837131"/>
                <a:gd name="connsiteY48" fmla="*/ 2478684 h 2510879"/>
                <a:gd name="connsiteX49" fmla="*/ 669794 w 1837131"/>
                <a:gd name="connsiteY49" fmla="*/ 2471420 h 2510879"/>
                <a:gd name="connsiteX50" fmla="*/ 224847 w 1837131"/>
                <a:gd name="connsiteY50" fmla="*/ 2169472 h 2510879"/>
                <a:gd name="connsiteX51" fmla="*/ 0 w 1837131"/>
                <a:gd name="connsiteY51" fmla="*/ 1245775 h 2510879"/>
                <a:gd name="connsiteX52" fmla="*/ 224847 w 1837131"/>
                <a:gd name="connsiteY52" fmla="*/ 322079 h 2510879"/>
                <a:gd name="connsiteX53" fmla="*/ 865965 w 1837131"/>
                <a:gd name="connsiteY53" fmla="*/ 0 h 251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37131" h="2510879">
                  <a:moveTo>
                    <a:pt x="971166" y="447754"/>
                  </a:moveTo>
                  <a:cubicBezTo>
                    <a:pt x="1096756" y="447754"/>
                    <a:pt x="1193987" y="518652"/>
                    <a:pt x="1262859" y="660448"/>
                  </a:cubicBezTo>
                  <a:cubicBezTo>
                    <a:pt x="1331732" y="802243"/>
                    <a:pt x="1366168" y="1003796"/>
                    <a:pt x="1366168" y="1265104"/>
                  </a:cubicBezTo>
                  <a:cubicBezTo>
                    <a:pt x="1366168" y="1526413"/>
                    <a:pt x="1331732" y="1727965"/>
                    <a:pt x="1262859" y="1869761"/>
                  </a:cubicBezTo>
                  <a:cubicBezTo>
                    <a:pt x="1193987" y="2011556"/>
                    <a:pt x="1096756" y="2082454"/>
                    <a:pt x="971166" y="2082454"/>
                  </a:cubicBezTo>
                  <a:cubicBezTo>
                    <a:pt x="939769" y="2082454"/>
                    <a:pt x="910144" y="2078055"/>
                    <a:pt x="882291" y="2069256"/>
                  </a:cubicBezTo>
                  <a:lnTo>
                    <a:pt x="869216" y="2062639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7" y="517048"/>
                    <a:pt x="1033081" y="481599"/>
                  </a:cubicBezTo>
                  <a:lnTo>
                    <a:pt x="967694" y="448270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67694" y="448270"/>
                  </a:lnTo>
                  <a:lnTo>
                    <a:pt x="882291" y="460953"/>
                  </a:lnTo>
                  <a:cubicBezTo>
                    <a:pt x="798733" y="487350"/>
                    <a:pt x="731126" y="553342"/>
                    <a:pt x="679472" y="658928"/>
                  </a:cubicBezTo>
                  <a:cubicBezTo>
                    <a:pt x="610600" y="799711"/>
                    <a:pt x="576164" y="1001770"/>
                    <a:pt x="576164" y="1265104"/>
                  </a:cubicBezTo>
                  <a:cubicBezTo>
                    <a:pt x="576164" y="1528439"/>
                    <a:pt x="610600" y="1730497"/>
                    <a:pt x="679472" y="1871280"/>
                  </a:cubicBezTo>
                  <a:cubicBezTo>
                    <a:pt x="713908" y="1941672"/>
                    <a:pt x="755434" y="1994465"/>
                    <a:pt x="804050" y="2029661"/>
                  </a:cubicBezTo>
                  <a:lnTo>
                    <a:pt x="869216" y="2062639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096549" y="32195"/>
                  </a:moveTo>
                  <a:lnTo>
                    <a:pt x="1167338" y="39459"/>
                  </a:lnTo>
                  <a:cubicBezTo>
                    <a:pt x="1351545" y="79719"/>
                    <a:pt x="1499861" y="180369"/>
                    <a:pt x="1612284" y="341408"/>
                  </a:cubicBezTo>
                  <a:cubicBezTo>
                    <a:pt x="1762182" y="556127"/>
                    <a:pt x="1837131" y="864026"/>
                    <a:pt x="1837131" y="1265104"/>
                  </a:cubicBezTo>
                  <a:cubicBezTo>
                    <a:pt x="1837131" y="1666183"/>
                    <a:pt x="1762182" y="1974082"/>
                    <a:pt x="1612284" y="2188801"/>
                  </a:cubicBezTo>
                  <a:cubicBezTo>
                    <a:pt x="1462386" y="2403519"/>
                    <a:pt x="1248680" y="2510879"/>
                    <a:pt x="971166" y="2510879"/>
                  </a:cubicBezTo>
                  <a:cubicBezTo>
                    <a:pt x="901788" y="2510879"/>
                    <a:pt x="836397" y="2504169"/>
                    <a:pt x="774995" y="2490749"/>
                  </a:cubicBezTo>
                  <a:lnTo>
                    <a:pt x="740583" y="2478684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096549" y="32195"/>
                  </a:lnTo>
                  <a:lnTo>
                    <a:pt x="971166" y="19329"/>
                  </a:lnTo>
                  <a:cubicBezTo>
                    <a:pt x="693652" y="19329"/>
                    <a:pt x="479946" y="126689"/>
                    <a:pt x="330048" y="341408"/>
                  </a:cubicBezTo>
                  <a:cubicBezTo>
                    <a:pt x="180150" y="556127"/>
                    <a:pt x="105201" y="864026"/>
                    <a:pt x="105201" y="1265104"/>
                  </a:cubicBezTo>
                  <a:cubicBezTo>
                    <a:pt x="105201" y="1666183"/>
                    <a:pt x="180150" y="1974082"/>
                    <a:pt x="330048" y="2188801"/>
                  </a:cubicBezTo>
                  <a:cubicBezTo>
                    <a:pt x="404997" y="2296160"/>
                    <a:pt x="495898" y="2376680"/>
                    <a:pt x="602751" y="2430359"/>
                  </a:cubicBezTo>
                  <a:lnTo>
                    <a:pt x="740583" y="2478684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027F3B5-8BA2-D562-424F-4616E3808461}"/>
                </a:ext>
              </a:extLst>
            </p:cNvPr>
            <p:cNvSpPr txBox="1"/>
            <p:nvPr/>
          </p:nvSpPr>
          <p:spPr>
            <a:xfrm>
              <a:off x="3387485" y="2567714"/>
              <a:ext cx="1752054" cy="2468340"/>
            </a:xfrm>
            <a:custGeom>
              <a:avLst/>
              <a:gdLst>
                <a:gd name="connsiteX0" fmla="*/ 524510 w 1752054"/>
                <a:gd name="connsiteY0" fmla="*/ 1748221 h 2468340"/>
                <a:gd name="connsiteX1" fmla="*/ 678713 w 1752054"/>
                <a:gd name="connsiteY1" fmla="*/ 1973828 h 2468340"/>
                <a:gd name="connsiteX2" fmla="*/ 778209 w 1752054"/>
                <a:gd name="connsiteY2" fmla="*/ 2023492 h 2468340"/>
                <a:gd name="connsiteX3" fmla="*/ 686505 w 1752054"/>
                <a:gd name="connsiteY3" fmla="*/ 2010901 h 2468340"/>
                <a:gd name="connsiteX4" fmla="*/ 484447 w 1752054"/>
                <a:gd name="connsiteY4" fmla="*/ 1860496 h 2468340"/>
                <a:gd name="connsiteX5" fmla="*/ 443171 w 1752054"/>
                <a:gd name="connsiteY5" fmla="*/ 1777103 h 2468340"/>
                <a:gd name="connsiteX6" fmla="*/ 419309 w 1752054"/>
                <a:gd name="connsiteY6" fmla="*/ 1728892 h 2468340"/>
                <a:gd name="connsiteX7" fmla="*/ 443171 w 1752054"/>
                <a:gd name="connsiteY7" fmla="*/ 1777103 h 2468340"/>
                <a:gd name="connsiteX8" fmla="*/ 105201 w 1752054"/>
                <a:gd name="connsiteY8" fmla="*/ 1897107 h 2468340"/>
                <a:gd name="connsiteX9" fmla="*/ 419683 w 1752054"/>
                <a:gd name="connsiteY9" fmla="*/ 2314897 h 2468340"/>
                <a:gd name="connsiteX10" fmla="*/ 654785 w 1752054"/>
                <a:gd name="connsiteY10" fmla="*/ 2429979 h 2468340"/>
                <a:gd name="connsiteX11" fmla="*/ 705527 w 1752054"/>
                <a:gd name="connsiteY11" fmla="*/ 2440938 h 2468340"/>
                <a:gd name="connsiteX12" fmla="*/ 682802 w 1752054"/>
                <a:gd name="connsiteY12" fmla="*/ 2439421 h 2468340"/>
                <a:gd name="connsiteX13" fmla="*/ 314482 w 1752054"/>
                <a:gd name="connsiteY13" fmla="*/ 2295568 h 2468340"/>
                <a:gd name="connsiteX14" fmla="*/ 0 w 1752054"/>
                <a:gd name="connsiteY14" fmla="*/ 1877778 h 2468340"/>
                <a:gd name="connsiteX15" fmla="*/ 945664 w 1752054"/>
                <a:gd name="connsiteY15" fmla="*/ 1309540 h 2468340"/>
                <a:gd name="connsiteX16" fmla="*/ 1007912 w 1752054"/>
                <a:gd name="connsiteY16" fmla="*/ 1316473 h 2468340"/>
                <a:gd name="connsiteX17" fmla="*/ 1194494 w 1752054"/>
                <a:gd name="connsiteY17" fmla="*/ 1412470 h 2468340"/>
                <a:gd name="connsiteX18" fmla="*/ 1293244 w 1752054"/>
                <a:gd name="connsiteY18" fmla="*/ 1678336 h 2468340"/>
                <a:gd name="connsiteX19" fmla="*/ 1192975 w 1752054"/>
                <a:gd name="connsiteY19" fmla="*/ 1948761 h 2468340"/>
                <a:gd name="connsiteX20" fmla="*/ 928627 w 1752054"/>
                <a:gd name="connsiteY20" fmla="*/ 2049030 h 2468340"/>
                <a:gd name="connsiteX21" fmla="*/ 791706 w 1752054"/>
                <a:gd name="connsiteY21" fmla="*/ 2030230 h 2468340"/>
                <a:gd name="connsiteX22" fmla="*/ 778209 w 1752054"/>
                <a:gd name="connsiteY22" fmla="*/ 2023492 h 2468340"/>
                <a:gd name="connsiteX23" fmla="*/ 823426 w 1752054"/>
                <a:gd name="connsiteY23" fmla="*/ 2029701 h 2468340"/>
                <a:gd name="connsiteX24" fmla="*/ 1087774 w 1752054"/>
                <a:gd name="connsiteY24" fmla="*/ 1929432 h 2468340"/>
                <a:gd name="connsiteX25" fmla="*/ 1188043 w 1752054"/>
                <a:gd name="connsiteY25" fmla="*/ 1659007 h 2468340"/>
                <a:gd name="connsiteX26" fmla="*/ 1089293 w 1752054"/>
                <a:gd name="connsiteY26" fmla="*/ 1393141 h 2468340"/>
                <a:gd name="connsiteX27" fmla="*/ 973451 w 1752054"/>
                <a:gd name="connsiteY27" fmla="*/ 1317559 h 2468340"/>
                <a:gd name="connsiteX28" fmla="*/ 823426 w 1752054"/>
                <a:gd name="connsiteY28" fmla="*/ 1288313 h 2468340"/>
                <a:gd name="connsiteX29" fmla="*/ 902711 w 1752054"/>
                <a:gd name="connsiteY29" fmla="*/ 1297144 h 2468340"/>
                <a:gd name="connsiteX30" fmla="*/ 945664 w 1752054"/>
                <a:gd name="connsiteY30" fmla="*/ 1309540 h 2468340"/>
                <a:gd name="connsiteX31" fmla="*/ 928627 w 1752054"/>
                <a:gd name="connsiteY31" fmla="*/ 1307642 h 2468340"/>
                <a:gd name="connsiteX32" fmla="*/ 810127 w 1752054"/>
                <a:gd name="connsiteY32" fmla="*/ 1324354 h 2468340"/>
                <a:gd name="connsiteX33" fmla="*/ 691626 w 1752054"/>
                <a:gd name="connsiteY33" fmla="*/ 1380566 h 2468340"/>
                <a:gd name="connsiteX34" fmla="*/ 650134 w 1752054"/>
                <a:gd name="connsiteY34" fmla="*/ 1326577 h 2468340"/>
                <a:gd name="connsiteX35" fmla="*/ 704926 w 1752054"/>
                <a:gd name="connsiteY35" fmla="*/ 1305025 h 2468340"/>
                <a:gd name="connsiteX36" fmla="*/ 823426 w 1752054"/>
                <a:gd name="connsiteY36" fmla="*/ 1288313 h 2468340"/>
                <a:gd name="connsiteX37" fmla="*/ 1148275 w 1752054"/>
                <a:gd name="connsiteY37" fmla="*/ 956697 h 2468340"/>
                <a:gd name="connsiteX38" fmla="*/ 1233614 w 1752054"/>
                <a:gd name="connsiteY38" fmla="*/ 969993 h 2468340"/>
                <a:gd name="connsiteX39" fmla="*/ 1398072 w 1752054"/>
                <a:gd name="connsiteY39" fmla="*/ 1032661 h 2468340"/>
                <a:gd name="connsiteX40" fmla="*/ 1654823 w 1752054"/>
                <a:gd name="connsiteY40" fmla="*/ 1287893 h 2468340"/>
                <a:gd name="connsiteX41" fmla="*/ 1752054 w 1752054"/>
                <a:gd name="connsiteY41" fmla="*/ 1678336 h 2468340"/>
                <a:gd name="connsiteX42" fmla="*/ 1647227 w 1752054"/>
                <a:gd name="connsiteY42" fmla="*/ 2088531 h 2468340"/>
                <a:gd name="connsiteX43" fmla="*/ 1357052 w 1752054"/>
                <a:gd name="connsiteY43" fmla="*/ 2368070 h 2468340"/>
                <a:gd name="connsiteX44" fmla="*/ 931666 w 1752054"/>
                <a:gd name="connsiteY44" fmla="*/ 2468340 h 2468340"/>
                <a:gd name="connsiteX45" fmla="*/ 788003 w 1752054"/>
                <a:gd name="connsiteY45" fmla="*/ 2458750 h 2468340"/>
                <a:gd name="connsiteX46" fmla="*/ 705527 w 1752054"/>
                <a:gd name="connsiteY46" fmla="*/ 2440938 h 2468340"/>
                <a:gd name="connsiteX47" fmla="*/ 826465 w 1752054"/>
                <a:gd name="connsiteY47" fmla="*/ 2449011 h 2468340"/>
                <a:gd name="connsiteX48" fmla="*/ 1251851 w 1752054"/>
                <a:gd name="connsiteY48" fmla="*/ 2348741 h 2468340"/>
                <a:gd name="connsiteX49" fmla="*/ 1542026 w 1752054"/>
                <a:gd name="connsiteY49" fmla="*/ 2069202 h 2468340"/>
                <a:gd name="connsiteX50" fmla="*/ 1646853 w 1752054"/>
                <a:gd name="connsiteY50" fmla="*/ 1659007 h 2468340"/>
                <a:gd name="connsiteX51" fmla="*/ 1549622 w 1752054"/>
                <a:gd name="connsiteY51" fmla="*/ 1268564 h 2468340"/>
                <a:gd name="connsiteX52" fmla="*/ 1292871 w 1752054"/>
                <a:gd name="connsiteY52" fmla="*/ 1013332 h 2468340"/>
                <a:gd name="connsiteX53" fmla="*/ 1211876 w 1752054"/>
                <a:gd name="connsiteY53" fmla="*/ 976016 h 2468340"/>
                <a:gd name="connsiteX54" fmla="*/ 1056956 w 1752054"/>
                <a:gd name="connsiteY54" fmla="*/ 939531 h 2468340"/>
                <a:gd name="connsiteX55" fmla="*/ 1128413 w 1752054"/>
                <a:gd name="connsiteY55" fmla="*/ 950664 h 2468340"/>
                <a:gd name="connsiteX56" fmla="*/ 1148275 w 1752054"/>
                <a:gd name="connsiteY56" fmla="*/ 956697 h 2468340"/>
                <a:gd name="connsiteX57" fmla="*/ 1147682 w 1752054"/>
                <a:gd name="connsiteY57" fmla="*/ 956604 h 2468340"/>
                <a:gd name="connsiteX58" fmla="*/ 1059282 w 1752054"/>
                <a:gd name="connsiteY58" fmla="*/ 955180 h 2468340"/>
                <a:gd name="connsiteX59" fmla="*/ 1053205 w 1752054"/>
                <a:gd name="connsiteY59" fmla="*/ 943026 h 2468340"/>
                <a:gd name="connsiteX60" fmla="*/ 907794 w 1752054"/>
                <a:gd name="connsiteY60" fmla="*/ 447754 h 2468340"/>
                <a:gd name="connsiteX61" fmla="*/ 1031935 w 1752054"/>
                <a:gd name="connsiteY61" fmla="*/ 447754 h 2468340"/>
                <a:gd name="connsiteX62" fmla="*/ 439433 w 1752054"/>
                <a:gd name="connsiteY62" fmla="*/ 1052411 h 2468340"/>
                <a:gd name="connsiteX63" fmla="*/ 650134 w 1752054"/>
                <a:gd name="connsiteY63" fmla="*/ 1326577 h 2468340"/>
                <a:gd name="connsiteX64" fmla="*/ 647954 w 1752054"/>
                <a:gd name="connsiteY64" fmla="*/ 1327434 h 2468340"/>
                <a:gd name="connsiteX65" fmla="*/ 586425 w 1752054"/>
                <a:gd name="connsiteY65" fmla="*/ 1361237 h 2468340"/>
                <a:gd name="connsiteX66" fmla="*/ 334232 w 1752054"/>
                <a:gd name="connsiteY66" fmla="*/ 1033082 h 2468340"/>
                <a:gd name="connsiteX67" fmla="*/ 205470 w 1752054"/>
                <a:gd name="connsiteY67" fmla="*/ 428425 h 2468340"/>
                <a:gd name="connsiteX68" fmla="*/ 926734 w 1752054"/>
                <a:gd name="connsiteY68" fmla="*/ 428425 h 2468340"/>
                <a:gd name="connsiteX69" fmla="*/ 907794 w 1752054"/>
                <a:gd name="connsiteY69" fmla="*/ 447754 h 2468340"/>
                <a:gd name="connsiteX70" fmla="*/ 205470 w 1752054"/>
                <a:gd name="connsiteY70" fmla="*/ 447754 h 2468340"/>
                <a:gd name="connsiteX71" fmla="*/ 1528352 w 1752054"/>
                <a:gd name="connsiteY71" fmla="*/ 19329 h 2468340"/>
                <a:gd name="connsiteX72" fmla="*/ 1633553 w 1752054"/>
                <a:gd name="connsiteY72" fmla="*/ 19329 h 2468340"/>
                <a:gd name="connsiteX73" fmla="*/ 1633553 w 1752054"/>
                <a:gd name="connsiteY73" fmla="*/ 402177 h 2468340"/>
                <a:gd name="connsiteX74" fmla="*/ 1056956 w 1752054"/>
                <a:gd name="connsiteY74" fmla="*/ 939531 h 2468340"/>
                <a:gd name="connsiteX75" fmla="*/ 1042481 w 1752054"/>
                <a:gd name="connsiteY75" fmla="*/ 937275 h 2468340"/>
                <a:gd name="connsiteX76" fmla="*/ 954081 w 1752054"/>
                <a:gd name="connsiteY76" fmla="*/ 935851 h 2468340"/>
                <a:gd name="connsiteX77" fmla="*/ 948004 w 1752054"/>
                <a:gd name="connsiteY77" fmla="*/ 923697 h 2468340"/>
                <a:gd name="connsiteX78" fmla="*/ 1528352 w 1752054"/>
                <a:gd name="connsiteY78" fmla="*/ 382848 h 2468340"/>
                <a:gd name="connsiteX79" fmla="*/ 100269 w 1752054"/>
                <a:gd name="connsiteY79" fmla="*/ 0 h 2468340"/>
                <a:gd name="connsiteX80" fmla="*/ 1528352 w 1752054"/>
                <a:gd name="connsiteY80" fmla="*/ 0 h 2468340"/>
                <a:gd name="connsiteX81" fmla="*/ 1528352 w 1752054"/>
                <a:gd name="connsiteY81" fmla="*/ 19329 h 2468340"/>
                <a:gd name="connsiteX82" fmla="*/ 205470 w 1752054"/>
                <a:gd name="connsiteY82" fmla="*/ 19329 h 2468340"/>
                <a:gd name="connsiteX83" fmla="*/ 205470 w 1752054"/>
                <a:gd name="connsiteY83" fmla="*/ 428425 h 2468340"/>
                <a:gd name="connsiteX84" fmla="*/ 100269 w 1752054"/>
                <a:gd name="connsiteY84" fmla="*/ 428425 h 246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752054" h="2468340">
                  <a:moveTo>
                    <a:pt x="524510" y="1748221"/>
                  </a:moveTo>
                  <a:cubicBezTo>
                    <a:pt x="559959" y="1848491"/>
                    <a:pt x="611360" y="1923693"/>
                    <a:pt x="678713" y="1973828"/>
                  </a:cubicBezTo>
                  <a:lnTo>
                    <a:pt x="778209" y="2023492"/>
                  </a:lnTo>
                  <a:lnTo>
                    <a:pt x="686505" y="2010901"/>
                  </a:lnTo>
                  <a:cubicBezTo>
                    <a:pt x="603200" y="1985833"/>
                    <a:pt x="535847" y="1935699"/>
                    <a:pt x="484447" y="1860496"/>
                  </a:cubicBezTo>
                  <a:lnTo>
                    <a:pt x="443171" y="1777103"/>
                  </a:lnTo>
                  <a:close/>
                  <a:moveTo>
                    <a:pt x="419309" y="1728892"/>
                  </a:moveTo>
                  <a:lnTo>
                    <a:pt x="443171" y="1777103"/>
                  </a:lnTo>
                  <a:lnTo>
                    <a:pt x="105201" y="1897107"/>
                  </a:lnTo>
                  <a:cubicBezTo>
                    <a:pt x="172047" y="2073338"/>
                    <a:pt x="276874" y="2212602"/>
                    <a:pt x="419683" y="2314897"/>
                  </a:cubicBezTo>
                  <a:cubicBezTo>
                    <a:pt x="491087" y="2366045"/>
                    <a:pt x="569454" y="2404405"/>
                    <a:pt x="654785" y="2429979"/>
                  </a:cubicBezTo>
                  <a:lnTo>
                    <a:pt x="705527" y="2440938"/>
                  </a:lnTo>
                  <a:lnTo>
                    <a:pt x="682802" y="2439421"/>
                  </a:lnTo>
                  <a:cubicBezTo>
                    <a:pt x="544361" y="2420240"/>
                    <a:pt x="421588" y="2372289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close/>
                  <a:moveTo>
                    <a:pt x="945664" y="1309540"/>
                  </a:moveTo>
                  <a:lnTo>
                    <a:pt x="1007912" y="1316473"/>
                  </a:lnTo>
                  <a:cubicBezTo>
                    <a:pt x="1082925" y="1331096"/>
                    <a:pt x="1145118" y="1363095"/>
                    <a:pt x="1194494" y="1412470"/>
                  </a:cubicBezTo>
                  <a:cubicBezTo>
                    <a:pt x="1260327" y="1478304"/>
                    <a:pt x="1293244" y="1566926"/>
                    <a:pt x="1293244" y="1678336"/>
                  </a:cubicBezTo>
                  <a:cubicBezTo>
                    <a:pt x="1293244" y="1791773"/>
                    <a:pt x="1259821" y="1881914"/>
                    <a:pt x="1192975" y="1948761"/>
                  </a:cubicBezTo>
                  <a:cubicBezTo>
                    <a:pt x="1126128" y="2015607"/>
                    <a:pt x="1038012" y="2049030"/>
                    <a:pt x="928627" y="2049030"/>
                  </a:cubicBezTo>
                  <a:cubicBezTo>
                    <a:pt x="878999" y="2049030"/>
                    <a:pt x="833358" y="2042763"/>
                    <a:pt x="791706" y="2030230"/>
                  </a:cubicBezTo>
                  <a:lnTo>
                    <a:pt x="778209" y="2023492"/>
                  </a:lnTo>
                  <a:lnTo>
                    <a:pt x="823426" y="2029701"/>
                  </a:ln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56376" y="1360224"/>
                    <a:pt x="1017762" y="1335030"/>
                    <a:pt x="973451" y="1317559"/>
                  </a:cubicBezTo>
                  <a:close/>
                  <a:moveTo>
                    <a:pt x="823426" y="1288313"/>
                  </a:moveTo>
                  <a:cubicBezTo>
                    <a:pt x="851279" y="1289326"/>
                    <a:pt x="877707" y="1292270"/>
                    <a:pt x="902711" y="1297144"/>
                  </a:cubicBezTo>
                  <a:lnTo>
                    <a:pt x="945664" y="1309540"/>
                  </a:lnTo>
                  <a:lnTo>
                    <a:pt x="928627" y="1307642"/>
                  </a:lnTo>
                  <a:cubicBezTo>
                    <a:pt x="886089" y="1307642"/>
                    <a:pt x="846588" y="1313213"/>
                    <a:pt x="810127" y="1324354"/>
                  </a:cubicBezTo>
                  <a:cubicBezTo>
                    <a:pt x="773665" y="1335495"/>
                    <a:pt x="734165" y="1354233"/>
                    <a:pt x="691626" y="1380566"/>
                  </a:cubicBezTo>
                  <a:lnTo>
                    <a:pt x="650134" y="1326577"/>
                  </a:lnTo>
                  <a:lnTo>
                    <a:pt x="704926" y="1305025"/>
                  </a:lnTo>
                  <a:cubicBezTo>
                    <a:pt x="741387" y="1293884"/>
                    <a:pt x="780888" y="1288313"/>
                    <a:pt x="823426" y="1288313"/>
                  </a:cubicBezTo>
                  <a:close/>
                  <a:moveTo>
                    <a:pt x="1148275" y="956697"/>
                  </a:moveTo>
                  <a:lnTo>
                    <a:pt x="1233614" y="969993"/>
                  </a:lnTo>
                  <a:cubicBezTo>
                    <a:pt x="1290079" y="982906"/>
                    <a:pt x="1344899" y="1003796"/>
                    <a:pt x="1398072" y="1032661"/>
                  </a:cubicBezTo>
                  <a:cubicBezTo>
                    <a:pt x="1504418" y="1090392"/>
                    <a:pt x="1590002" y="1175469"/>
                    <a:pt x="1654823" y="1287893"/>
                  </a:cubicBezTo>
                  <a:cubicBezTo>
                    <a:pt x="1719643" y="1400316"/>
                    <a:pt x="1752054" y="1530464"/>
                    <a:pt x="1752054" y="1678336"/>
                  </a:cubicBezTo>
                  <a:cubicBezTo>
                    <a:pt x="1752054" y="1832286"/>
                    <a:pt x="1717112" y="1969017"/>
                    <a:pt x="1647227" y="2088531"/>
                  </a:cubicBezTo>
                  <a:cubicBezTo>
                    <a:pt x="1577342" y="2208044"/>
                    <a:pt x="1480617" y="2301224"/>
                    <a:pt x="1357052" y="2368070"/>
                  </a:cubicBezTo>
                  <a:cubicBezTo>
                    <a:pt x="1233488" y="2434917"/>
                    <a:pt x="1091692" y="2468340"/>
                    <a:pt x="931666" y="2468340"/>
                  </a:cubicBezTo>
                  <a:cubicBezTo>
                    <a:pt x="882038" y="2468340"/>
                    <a:pt x="834150" y="2465143"/>
                    <a:pt x="788003" y="2458750"/>
                  </a:cubicBezTo>
                  <a:lnTo>
                    <a:pt x="705527" y="2440938"/>
                  </a:lnTo>
                  <a:lnTo>
                    <a:pt x="826465" y="2449011"/>
                  </a:lnTo>
                  <a:cubicBezTo>
                    <a:pt x="986491" y="2449011"/>
                    <a:pt x="1128287" y="2415588"/>
                    <a:pt x="1251851" y="2348741"/>
                  </a:cubicBezTo>
                  <a:cubicBezTo>
                    <a:pt x="1375416" y="2281895"/>
                    <a:pt x="1472141" y="2188715"/>
                    <a:pt x="1542026" y="2069202"/>
                  </a:cubicBezTo>
                  <a:cubicBezTo>
                    <a:pt x="1611911" y="1949688"/>
                    <a:pt x="1646853" y="1812957"/>
                    <a:pt x="1646853" y="1659007"/>
                  </a:cubicBezTo>
                  <a:cubicBezTo>
                    <a:pt x="1646853" y="1511135"/>
                    <a:pt x="1614442" y="1380987"/>
                    <a:pt x="1549622" y="1268564"/>
                  </a:cubicBezTo>
                  <a:cubicBezTo>
                    <a:pt x="1484801" y="1156140"/>
                    <a:pt x="1399217" y="1071063"/>
                    <a:pt x="1292871" y="1013332"/>
                  </a:cubicBezTo>
                  <a:cubicBezTo>
                    <a:pt x="1266284" y="998899"/>
                    <a:pt x="1239286" y="986461"/>
                    <a:pt x="1211876" y="976016"/>
                  </a:cubicBezTo>
                  <a:close/>
                  <a:moveTo>
                    <a:pt x="1056956" y="939531"/>
                  </a:moveTo>
                  <a:lnTo>
                    <a:pt x="1128413" y="950664"/>
                  </a:lnTo>
                  <a:lnTo>
                    <a:pt x="1148275" y="956697"/>
                  </a:lnTo>
                  <a:lnTo>
                    <a:pt x="1147682" y="956604"/>
                  </a:lnTo>
                  <a:cubicBezTo>
                    <a:pt x="1118627" y="954136"/>
                    <a:pt x="1089160" y="953661"/>
                    <a:pt x="1059282" y="955180"/>
                  </a:cubicBezTo>
                  <a:lnTo>
                    <a:pt x="1053205" y="943026"/>
                  </a:lnTo>
                  <a:close/>
                  <a:moveTo>
                    <a:pt x="907794" y="447754"/>
                  </a:moveTo>
                  <a:lnTo>
                    <a:pt x="1031935" y="447754"/>
                  </a:lnTo>
                  <a:lnTo>
                    <a:pt x="439433" y="1052411"/>
                  </a:lnTo>
                  <a:lnTo>
                    <a:pt x="650134" y="1326577"/>
                  </a:lnTo>
                  <a:lnTo>
                    <a:pt x="647954" y="1327434"/>
                  </a:lnTo>
                  <a:cubicBezTo>
                    <a:pt x="628204" y="1336803"/>
                    <a:pt x="607695" y="1348071"/>
                    <a:pt x="586425" y="1361237"/>
                  </a:cubicBezTo>
                  <a:lnTo>
                    <a:pt x="334232" y="1033082"/>
                  </a:lnTo>
                  <a:close/>
                  <a:moveTo>
                    <a:pt x="205470" y="428425"/>
                  </a:moveTo>
                  <a:lnTo>
                    <a:pt x="926734" y="428425"/>
                  </a:lnTo>
                  <a:lnTo>
                    <a:pt x="907794" y="447754"/>
                  </a:lnTo>
                  <a:lnTo>
                    <a:pt x="205470" y="447754"/>
                  </a:lnTo>
                  <a:close/>
                  <a:moveTo>
                    <a:pt x="1528352" y="19329"/>
                  </a:moveTo>
                  <a:lnTo>
                    <a:pt x="1633553" y="19329"/>
                  </a:lnTo>
                  <a:lnTo>
                    <a:pt x="1633553" y="402177"/>
                  </a:lnTo>
                  <a:lnTo>
                    <a:pt x="1056956" y="939531"/>
                  </a:lnTo>
                  <a:lnTo>
                    <a:pt x="1042481" y="937275"/>
                  </a:lnTo>
                  <a:cubicBezTo>
                    <a:pt x="1013426" y="934807"/>
                    <a:pt x="983959" y="934332"/>
                    <a:pt x="954081" y="935851"/>
                  </a:cubicBezTo>
                  <a:lnTo>
                    <a:pt x="948004" y="923697"/>
                  </a:lnTo>
                  <a:lnTo>
                    <a:pt x="1528352" y="382848"/>
                  </a:lnTo>
                  <a:close/>
                  <a:moveTo>
                    <a:pt x="100269" y="0"/>
                  </a:moveTo>
                  <a:lnTo>
                    <a:pt x="1528352" y="0"/>
                  </a:lnTo>
                  <a:lnTo>
                    <a:pt x="1528352" y="19329"/>
                  </a:lnTo>
                  <a:lnTo>
                    <a:pt x="205470" y="19329"/>
                  </a:lnTo>
                  <a:lnTo>
                    <a:pt x="205470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KSO_GT1"/>
          <p:cNvSpPr txBox="1">
            <a:spLocks noChangeArrowheads="1"/>
          </p:cNvSpPr>
          <p:nvPr/>
        </p:nvSpPr>
        <p:spPr bwMode="auto">
          <a:xfrm rot="3140710">
            <a:off x="1887855" y="3689985"/>
            <a:ext cx="1077595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任意多边形 29"/>
          <p:cNvSpPr/>
          <p:nvPr/>
        </p:nvSpPr>
        <p:spPr>
          <a:xfrm>
            <a:off x="2038985" y="2437765"/>
            <a:ext cx="1735455" cy="1776730"/>
          </a:xfrm>
          <a:custGeom>
            <a:avLst/>
            <a:gdLst>
              <a:gd name="connsiteX0" fmla="*/ 810262 w 1773141"/>
              <a:gd name="connsiteY0" fmla="*/ 1611 h 1814710"/>
              <a:gd name="connsiteX1" fmla="*/ 1585932 w 1773141"/>
              <a:gd name="connsiteY1" fmla="*/ 355924 h 1814710"/>
              <a:gd name="connsiteX2" fmla="*/ 1417218 w 1773141"/>
              <a:gd name="connsiteY2" fmla="*/ 1628933 h 1814710"/>
              <a:gd name="connsiteX3" fmla="*/ 904488 w 1773141"/>
              <a:gd name="connsiteY3" fmla="*/ 1814710 h 1814710"/>
              <a:gd name="connsiteX4" fmla="*/ 0 w 1773141"/>
              <a:gd name="connsiteY4" fmla="*/ 633846 h 1814710"/>
              <a:gd name="connsiteX5" fmla="*/ 312924 w 1773141"/>
              <a:gd name="connsiteY5" fmla="*/ 187210 h 1814710"/>
              <a:gd name="connsiteX6" fmla="*/ 810262 w 1773141"/>
              <a:gd name="connsiteY6" fmla="*/ 1611 h 181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3141" h="1814710">
                <a:moveTo>
                  <a:pt x="810262" y="1611"/>
                </a:moveTo>
                <a:cubicBezTo>
                  <a:pt x="1101237" y="-15717"/>
                  <a:pt x="1395343" y="107099"/>
                  <a:pt x="1585932" y="355924"/>
                </a:cubicBezTo>
                <a:cubicBezTo>
                  <a:pt x="1890875" y="754045"/>
                  <a:pt x="1815339" y="1323990"/>
                  <a:pt x="1417218" y="1628933"/>
                </a:cubicBezTo>
                <a:cubicBezTo>
                  <a:pt x="1263543" y="1746641"/>
                  <a:pt x="1084268" y="1807659"/>
                  <a:pt x="904488" y="1814710"/>
                </a:cubicBezTo>
                <a:lnTo>
                  <a:pt x="0" y="633846"/>
                </a:lnTo>
                <a:cubicBezTo>
                  <a:pt x="53638" y="462110"/>
                  <a:pt x="159249" y="304918"/>
                  <a:pt x="312924" y="187210"/>
                </a:cubicBezTo>
                <a:cubicBezTo>
                  <a:pt x="462219" y="72857"/>
                  <a:pt x="635677" y="12008"/>
                  <a:pt x="810262" y="1611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14" name="图片 3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467"/>
          <a:stretch>
            <a:fillRect/>
          </a:stretch>
        </p:blipFill>
        <p:spPr bwMode="auto">
          <a:xfrm rot="19354029">
            <a:off x="2424430" y="2455545"/>
            <a:ext cx="263525" cy="220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Freeform 114"/>
          <p:cNvSpPr>
            <a:spLocks noEditPoints="1"/>
          </p:cNvSpPr>
          <p:nvPr/>
        </p:nvSpPr>
        <p:spPr bwMode="auto">
          <a:xfrm>
            <a:off x="2708910" y="3030855"/>
            <a:ext cx="363855" cy="483870"/>
          </a:xfrm>
          <a:custGeom>
            <a:avLst/>
            <a:gdLst>
              <a:gd name="T0" fmla="*/ 2147483647 w 680"/>
              <a:gd name="T1" fmla="*/ 2147483647 h 904"/>
              <a:gd name="T2" fmla="*/ 2147483647 w 680"/>
              <a:gd name="T3" fmla="*/ 2147483647 h 904"/>
              <a:gd name="T4" fmla="*/ 2147483647 w 680"/>
              <a:gd name="T5" fmla="*/ 2147483647 h 904"/>
              <a:gd name="T6" fmla="*/ 0 w 680"/>
              <a:gd name="T7" fmla="*/ 2147483647 h 904"/>
              <a:gd name="T8" fmla="*/ 0 w 680"/>
              <a:gd name="T9" fmla="*/ 2147483647 h 904"/>
              <a:gd name="T10" fmla="*/ 2147483647 w 680"/>
              <a:gd name="T11" fmla="*/ 2147483647 h 904"/>
              <a:gd name="T12" fmla="*/ 2147483647 w 680"/>
              <a:gd name="T13" fmla="*/ 2147483647 h 904"/>
              <a:gd name="T14" fmla="*/ 2147483647 w 680"/>
              <a:gd name="T15" fmla="*/ 2147483647 h 904"/>
              <a:gd name="T16" fmla="*/ 2147483647 w 680"/>
              <a:gd name="T17" fmla="*/ 2147483647 h 904"/>
              <a:gd name="T18" fmla="*/ 2147483647 w 680"/>
              <a:gd name="T19" fmla="*/ 2147483647 h 904"/>
              <a:gd name="T20" fmla="*/ 2147483647 w 680"/>
              <a:gd name="T21" fmla="*/ 2147483647 h 904"/>
              <a:gd name="T22" fmla="*/ 2147483647 w 680"/>
              <a:gd name="T23" fmla="*/ 2147483647 h 904"/>
              <a:gd name="T24" fmla="*/ 2147483647 w 680"/>
              <a:gd name="T25" fmla="*/ 2147483647 h 904"/>
              <a:gd name="T26" fmla="*/ 2147483647 w 680"/>
              <a:gd name="T27" fmla="*/ 0 h 904"/>
              <a:gd name="T28" fmla="*/ 2147483647 w 680"/>
              <a:gd name="T29" fmla="*/ 0 h 904"/>
              <a:gd name="T30" fmla="*/ 2147483647 w 680"/>
              <a:gd name="T31" fmla="*/ 2147483647 h 904"/>
              <a:gd name="T32" fmla="*/ 2147483647 w 680"/>
              <a:gd name="T33" fmla="*/ 2147483647 h 904"/>
              <a:gd name="T34" fmla="*/ 2147483647 w 680"/>
              <a:gd name="T35" fmla="*/ 2147483647 h 904"/>
              <a:gd name="T36" fmla="*/ 2147483647 w 680"/>
              <a:gd name="T37" fmla="*/ 2147483647 h 904"/>
              <a:gd name="T38" fmla="*/ 2147483647 w 680"/>
              <a:gd name="T39" fmla="*/ 2147483647 h 904"/>
              <a:gd name="T40" fmla="*/ 2147483647 w 680"/>
              <a:gd name="T41" fmla="*/ 2147483647 h 904"/>
              <a:gd name="T42" fmla="*/ 2147483647 w 680"/>
              <a:gd name="T43" fmla="*/ 2147483647 h 904"/>
              <a:gd name="T44" fmla="*/ 2147483647 w 680"/>
              <a:gd name="T45" fmla="*/ 2147483647 h 904"/>
              <a:gd name="T46" fmla="*/ 2147483647 w 680"/>
              <a:gd name="T47" fmla="*/ 2147483647 h 904"/>
              <a:gd name="T48" fmla="*/ 2147483647 w 680"/>
              <a:gd name="T49" fmla="*/ 2147483647 h 904"/>
              <a:gd name="T50" fmla="*/ 0 w 680"/>
              <a:gd name="T51" fmla="*/ 2147483647 h 904"/>
              <a:gd name="T52" fmla="*/ 2147483647 w 680"/>
              <a:gd name="T53" fmla="*/ 2147483647 h 904"/>
              <a:gd name="T54" fmla="*/ 2147483647 w 680"/>
              <a:gd name="T55" fmla="*/ 2147483647 h 904"/>
              <a:gd name="T56" fmla="*/ 2147483647 w 680"/>
              <a:gd name="T57" fmla="*/ 2147483647 h 90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80"/>
              <a:gd name="T88" fmla="*/ 0 h 904"/>
              <a:gd name="T89" fmla="*/ 680 w 680"/>
              <a:gd name="T90" fmla="*/ 904 h 90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80" h="904">
                <a:moveTo>
                  <a:pt x="680" y="527"/>
                </a:moveTo>
                <a:cubicBezTo>
                  <a:pt x="680" y="803"/>
                  <a:pt x="680" y="803"/>
                  <a:pt x="680" y="803"/>
                </a:cubicBezTo>
                <a:cubicBezTo>
                  <a:pt x="680" y="859"/>
                  <a:pt x="528" y="904"/>
                  <a:pt x="340" y="904"/>
                </a:cubicBezTo>
                <a:cubicBezTo>
                  <a:pt x="152" y="904"/>
                  <a:pt x="0" y="859"/>
                  <a:pt x="0" y="803"/>
                </a:cubicBezTo>
                <a:cubicBezTo>
                  <a:pt x="0" y="527"/>
                  <a:pt x="0" y="527"/>
                  <a:pt x="0" y="527"/>
                </a:cubicBezTo>
                <a:cubicBezTo>
                  <a:pt x="109" y="587"/>
                  <a:pt x="291" y="591"/>
                  <a:pt x="340" y="591"/>
                </a:cubicBezTo>
                <a:cubicBezTo>
                  <a:pt x="389" y="591"/>
                  <a:pt x="571" y="587"/>
                  <a:pt x="680" y="527"/>
                </a:cubicBezTo>
                <a:close/>
                <a:moveTo>
                  <a:pt x="299" y="398"/>
                </a:moveTo>
                <a:cubicBezTo>
                  <a:pt x="322" y="422"/>
                  <a:pt x="358" y="422"/>
                  <a:pt x="381" y="398"/>
                </a:cubicBezTo>
                <a:cubicBezTo>
                  <a:pt x="550" y="217"/>
                  <a:pt x="550" y="217"/>
                  <a:pt x="550" y="217"/>
                </a:cubicBezTo>
                <a:cubicBezTo>
                  <a:pt x="572" y="194"/>
                  <a:pt x="564" y="174"/>
                  <a:pt x="531" y="174"/>
                </a:cubicBezTo>
                <a:cubicBezTo>
                  <a:pt x="444" y="174"/>
                  <a:pt x="444" y="174"/>
                  <a:pt x="444" y="174"/>
                </a:cubicBezTo>
                <a:cubicBezTo>
                  <a:pt x="444" y="59"/>
                  <a:pt x="444" y="59"/>
                  <a:pt x="444" y="59"/>
                </a:cubicBezTo>
                <a:cubicBezTo>
                  <a:pt x="444" y="27"/>
                  <a:pt x="417" y="0"/>
                  <a:pt x="385" y="0"/>
                </a:cubicBezTo>
                <a:cubicBezTo>
                  <a:pt x="295" y="0"/>
                  <a:pt x="295" y="0"/>
                  <a:pt x="295" y="0"/>
                </a:cubicBezTo>
                <a:cubicBezTo>
                  <a:pt x="263" y="0"/>
                  <a:pt x="236" y="27"/>
                  <a:pt x="236" y="59"/>
                </a:cubicBezTo>
                <a:cubicBezTo>
                  <a:pt x="236" y="174"/>
                  <a:pt x="236" y="174"/>
                  <a:pt x="236" y="174"/>
                </a:cubicBezTo>
                <a:cubicBezTo>
                  <a:pt x="149" y="174"/>
                  <a:pt x="149" y="174"/>
                  <a:pt x="149" y="174"/>
                </a:cubicBezTo>
                <a:cubicBezTo>
                  <a:pt x="116" y="174"/>
                  <a:pt x="108" y="194"/>
                  <a:pt x="130" y="217"/>
                </a:cubicBezTo>
                <a:lnTo>
                  <a:pt x="299" y="398"/>
                </a:lnTo>
                <a:close/>
                <a:moveTo>
                  <a:pt x="477" y="356"/>
                </a:moveTo>
                <a:cubicBezTo>
                  <a:pt x="411" y="426"/>
                  <a:pt x="411" y="426"/>
                  <a:pt x="411" y="426"/>
                </a:cubicBezTo>
                <a:cubicBezTo>
                  <a:pt x="392" y="446"/>
                  <a:pt x="367" y="457"/>
                  <a:pt x="340" y="457"/>
                </a:cubicBezTo>
                <a:cubicBezTo>
                  <a:pt x="313" y="457"/>
                  <a:pt x="288" y="446"/>
                  <a:pt x="269" y="426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83" y="371"/>
                  <a:pt x="0" y="407"/>
                  <a:pt x="0" y="448"/>
                </a:cubicBezTo>
                <a:cubicBezTo>
                  <a:pt x="0" y="504"/>
                  <a:pt x="152" y="550"/>
                  <a:pt x="340" y="550"/>
                </a:cubicBezTo>
                <a:cubicBezTo>
                  <a:pt x="528" y="550"/>
                  <a:pt x="680" y="504"/>
                  <a:pt x="680" y="448"/>
                </a:cubicBezTo>
                <a:cubicBezTo>
                  <a:pt x="680" y="407"/>
                  <a:pt x="597" y="371"/>
                  <a:pt x="477" y="35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91402" tIns="45702" rIns="91402" bIns="45702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KSO_GT1"/>
          <p:cNvSpPr txBox="1">
            <a:spLocks noChangeArrowheads="1"/>
          </p:cNvSpPr>
          <p:nvPr/>
        </p:nvSpPr>
        <p:spPr bwMode="auto">
          <a:xfrm rot="3140710">
            <a:off x="4058285" y="3689985"/>
            <a:ext cx="1077595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任意多边形 41"/>
          <p:cNvSpPr/>
          <p:nvPr/>
        </p:nvSpPr>
        <p:spPr>
          <a:xfrm>
            <a:off x="4208145" y="2437765"/>
            <a:ext cx="1735455" cy="1776730"/>
          </a:xfrm>
          <a:custGeom>
            <a:avLst/>
            <a:gdLst>
              <a:gd name="connsiteX0" fmla="*/ 810262 w 1773141"/>
              <a:gd name="connsiteY0" fmla="*/ 1611 h 1814710"/>
              <a:gd name="connsiteX1" fmla="*/ 1585932 w 1773141"/>
              <a:gd name="connsiteY1" fmla="*/ 355924 h 1814710"/>
              <a:gd name="connsiteX2" fmla="*/ 1417218 w 1773141"/>
              <a:gd name="connsiteY2" fmla="*/ 1628933 h 1814710"/>
              <a:gd name="connsiteX3" fmla="*/ 904488 w 1773141"/>
              <a:gd name="connsiteY3" fmla="*/ 1814710 h 1814710"/>
              <a:gd name="connsiteX4" fmla="*/ 0 w 1773141"/>
              <a:gd name="connsiteY4" fmla="*/ 633846 h 1814710"/>
              <a:gd name="connsiteX5" fmla="*/ 312924 w 1773141"/>
              <a:gd name="connsiteY5" fmla="*/ 187210 h 1814710"/>
              <a:gd name="connsiteX6" fmla="*/ 810262 w 1773141"/>
              <a:gd name="connsiteY6" fmla="*/ 1611 h 181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3141" h="1814710">
                <a:moveTo>
                  <a:pt x="810262" y="1611"/>
                </a:moveTo>
                <a:cubicBezTo>
                  <a:pt x="1101237" y="-15717"/>
                  <a:pt x="1395343" y="107099"/>
                  <a:pt x="1585932" y="355924"/>
                </a:cubicBezTo>
                <a:cubicBezTo>
                  <a:pt x="1890875" y="754045"/>
                  <a:pt x="1815339" y="1323990"/>
                  <a:pt x="1417218" y="1628933"/>
                </a:cubicBezTo>
                <a:cubicBezTo>
                  <a:pt x="1263543" y="1746641"/>
                  <a:pt x="1084268" y="1807659"/>
                  <a:pt x="904488" y="1814710"/>
                </a:cubicBezTo>
                <a:lnTo>
                  <a:pt x="0" y="633846"/>
                </a:lnTo>
                <a:cubicBezTo>
                  <a:pt x="53638" y="462110"/>
                  <a:pt x="159249" y="304918"/>
                  <a:pt x="312924" y="187210"/>
                </a:cubicBezTo>
                <a:cubicBezTo>
                  <a:pt x="462219" y="72857"/>
                  <a:pt x="635677" y="12008"/>
                  <a:pt x="810262" y="1611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19" name="图片 4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467"/>
          <a:stretch>
            <a:fillRect/>
          </a:stretch>
        </p:blipFill>
        <p:spPr bwMode="auto">
          <a:xfrm rot="19354029">
            <a:off x="4594860" y="2455545"/>
            <a:ext cx="263525" cy="220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61" descr="D:\51PPT模板网\51pptmoban.com\图片.jpg"/>
          <p:cNvGrpSpPr/>
          <p:nvPr/>
        </p:nvGrpSpPr>
        <p:grpSpPr bwMode="auto">
          <a:xfrm>
            <a:off x="4957844" y="2975649"/>
            <a:ext cx="438150" cy="408301"/>
            <a:chOff x="2040130" y="2344932"/>
            <a:chExt cx="1408011" cy="1315083"/>
          </a:xfrm>
          <a:solidFill>
            <a:schemeClr val="bg1"/>
          </a:solidFill>
        </p:grpSpPr>
        <p:sp>
          <p:nvSpPr>
            <p:cNvPr id="32" name="Text Box 35"/>
            <p:cNvSpPr txBox="1">
              <a:spLocks noChangeArrowheads="1"/>
            </p:cNvSpPr>
            <p:nvPr/>
          </p:nvSpPr>
          <p:spPr bwMode="auto">
            <a:xfrm>
              <a:off x="2211662" y="2988184"/>
              <a:ext cx="257301" cy="46457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09706" tIns="54854" rIns="109706" bIns="5485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Text Box 38"/>
            <p:cNvSpPr txBox="1">
              <a:spLocks noChangeArrowheads="1"/>
            </p:cNvSpPr>
            <p:nvPr/>
          </p:nvSpPr>
          <p:spPr bwMode="auto">
            <a:xfrm>
              <a:off x="2604764" y="3159721"/>
              <a:ext cx="257301" cy="29303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09706" tIns="54854" rIns="109706" bIns="5485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 Box 41"/>
            <p:cNvSpPr txBox="1">
              <a:spLocks noChangeArrowheads="1"/>
            </p:cNvSpPr>
            <p:nvPr/>
          </p:nvSpPr>
          <p:spPr bwMode="auto">
            <a:xfrm>
              <a:off x="3004991" y="2788062"/>
              <a:ext cx="250158" cy="6646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09706" tIns="54854" rIns="109706" bIns="5485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Text Box 44"/>
            <p:cNvSpPr txBox="1">
              <a:spLocks noChangeArrowheads="1"/>
            </p:cNvSpPr>
            <p:nvPr/>
          </p:nvSpPr>
          <p:spPr bwMode="auto">
            <a:xfrm>
              <a:off x="2040130" y="3545658"/>
              <a:ext cx="1408011" cy="11435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09706" tIns="54854" rIns="109706" bIns="5485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Text Box 47"/>
            <p:cNvSpPr txBox="1">
              <a:spLocks noChangeArrowheads="1"/>
            </p:cNvSpPr>
            <p:nvPr/>
          </p:nvSpPr>
          <p:spPr bwMode="auto">
            <a:xfrm>
              <a:off x="2133059" y="2344932"/>
              <a:ext cx="1179300" cy="55034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09706" tIns="54854" rIns="109706" bIns="5485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KSO_GT1"/>
          <p:cNvSpPr txBox="1">
            <a:spLocks noChangeArrowheads="1"/>
          </p:cNvSpPr>
          <p:nvPr/>
        </p:nvSpPr>
        <p:spPr bwMode="auto">
          <a:xfrm rot="3140710">
            <a:off x="6219825" y="3689985"/>
            <a:ext cx="1077595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任意多边形 46"/>
          <p:cNvSpPr/>
          <p:nvPr/>
        </p:nvSpPr>
        <p:spPr>
          <a:xfrm>
            <a:off x="6369685" y="2437765"/>
            <a:ext cx="1736725" cy="1776730"/>
          </a:xfrm>
          <a:custGeom>
            <a:avLst/>
            <a:gdLst>
              <a:gd name="connsiteX0" fmla="*/ 810262 w 1773141"/>
              <a:gd name="connsiteY0" fmla="*/ 1611 h 1814710"/>
              <a:gd name="connsiteX1" fmla="*/ 1585932 w 1773141"/>
              <a:gd name="connsiteY1" fmla="*/ 355924 h 1814710"/>
              <a:gd name="connsiteX2" fmla="*/ 1417218 w 1773141"/>
              <a:gd name="connsiteY2" fmla="*/ 1628933 h 1814710"/>
              <a:gd name="connsiteX3" fmla="*/ 904488 w 1773141"/>
              <a:gd name="connsiteY3" fmla="*/ 1814710 h 1814710"/>
              <a:gd name="connsiteX4" fmla="*/ 0 w 1773141"/>
              <a:gd name="connsiteY4" fmla="*/ 633846 h 1814710"/>
              <a:gd name="connsiteX5" fmla="*/ 312924 w 1773141"/>
              <a:gd name="connsiteY5" fmla="*/ 187210 h 1814710"/>
              <a:gd name="connsiteX6" fmla="*/ 810262 w 1773141"/>
              <a:gd name="connsiteY6" fmla="*/ 1611 h 181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3141" h="1814710">
                <a:moveTo>
                  <a:pt x="810262" y="1611"/>
                </a:moveTo>
                <a:cubicBezTo>
                  <a:pt x="1101237" y="-15717"/>
                  <a:pt x="1395343" y="107099"/>
                  <a:pt x="1585932" y="355924"/>
                </a:cubicBezTo>
                <a:cubicBezTo>
                  <a:pt x="1890875" y="754045"/>
                  <a:pt x="1815339" y="1323990"/>
                  <a:pt x="1417218" y="1628933"/>
                </a:cubicBezTo>
                <a:cubicBezTo>
                  <a:pt x="1263543" y="1746641"/>
                  <a:pt x="1084268" y="1807659"/>
                  <a:pt x="904488" y="1814710"/>
                </a:cubicBezTo>
                <a:lnTo>
                  <a:pt x="0" y="633846"/>
                </a:lnTo>
                <a:cubicBezTo>
                  <a:pt x="53638" y="462110"/>
                  <a:pt x="159249" y="304918"/>
                  <a:pt x="312924" y="187210"/>
                </a:cubicBezTo>
                <a:cubicBezTo>
                  <a:pt x="462219" y="72857"/>
                  <a:pt x="635677" y="12008"/>
                  <a:pt x="810262" y="1611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23" name="图片 4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467"/>
          <a:stretch>
            <a:fillRect/>
          </a:stretch>
        </p:blipFill>
        <p:spPr bwMode="auto">
          <a:xfrm rot="19354029">
            <a:off x="6755765" y="2455545"/>
            <a:ext cx="263525" cy="220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" name="组合 67"/>
          <p:cNvGrpSpPr/>
          <p:nvPr/>
        </p:nvGrpSpPr>
        <p:grpSpPr bwMode="auto">
          <a:xfrm>
            <a:off x="7150344" y="3052029"/>
            <a:ext cx="312632" cy="386154"/>
            <a:chOff x="4732642" y="3771708"/>
            <a:chExt cx="910040" cy="1122170"/>
          </a:xfrm>
          <a:solidFill>
            <a:schemeClr val="bg1"/>
          </a:solidFill>
        </p:grpSpPr>
        <p:sp>
          <p:nvSpPr>
            <p:cNvPr id="42" name="Text Box 51"/>
            <p:cNvSpPr txBox="1">
              <a:spLocks noChangeArrowheads="1"/>
            </p:cNvSpPr>
            <p:nvPr/>
          </p:nvSpPr>
          <p:spPr bwMode="auto">
            <a:xfrm>
              <a:off x="5056017" y="3949562"/>
              <a:ext cx="249770" cy="93343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09706" tIns="54854" rIns="109706" bIns="5485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Text Box 54"/>
            <p:cNvSpPr txBox="1">
              <a:spLocks noChangeArrowheads="1"/>
            </p:cNvSpPr>
            <p:nvPr/>
          </p:nvSpPr>
          <p:spPr bwMode="auto">
            <a:xfrm>
              <a:off x="5392912" y="4112456"/>
              <a:ext cx="249770" cy="7814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09706" tIns="54854" rIns="109706" bIns="5485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 Box 57"/>
            <p:cNvSpPr txBox="1">
              <a:spLocks noChangeArrowheads="1"/>
            </p:cNvSpPr>
            <p:nvPr/>
          </p:nvSpPr>
          <p:spPr bwMode="auto">
            <a:xfrm>
              <a:off x="4732642" y="3771708"/>
              <a:ext cx="249767" cy="10954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09706" tIns="54854" rIns="109706" bIns="5485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KSO_GT1"/>
          <p:cNvSpPr txBox="1">
            <a:spLocks noChangeArrowheads="1"/>
          </p:cNvSpPr>
          <p:nvPr/>
        </p:nvSpPr>
        <p:spPr bwMode="auto">
          <a:xfrm rot="3140710">
            <a:off x="8380730" y="3689985"/>
            <a:ext cx="1077595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任意多边形 51"/>
          <p:cNvSpPr/>
          <p:nvPr/>
        </p:nvSpPr>
        <p:spPr>
          <a:xfrm>
            <a:off x="8530590" y="2437765"/>
            <a:ext cx="1736725" cy="1776730"/>
          </a:xfrm>
          <a:custGeom>
            <a:avLst/>
            <a:gdLst>
              <a:gd name="connsiteX0" fmla="*/ 810262 w 1773141"/>
              <a:gd name="connsiteY0" fmla="*/ 1611 h 1814710"/>
              <a:gd name="connsiteX1" fmla="*/ 1585932 w 1773141"/>
              <a:gd name="connsiteY1" fmla="*/ 355924 h 1814710"/>
              <a:gd name="connsiteX2" fmla="*/ 1417218 w 1773141"/>
              <a:gd name="connsiteY2" fmla="*/ 1628933 h 1814710"/>
              <a:gd name="connsiteX3" fmla="*/ 904488 w 1773141"/>
              <a:gd name="connsiteY3" fmla="*/ 1814710 h 1814710"/>
              <a:gd name="connsiteX4" fmla="*/ 0 w 1773141"/>
              <a:gd name="connsiteY4" fmla="*/ 633846 h 1814710"/>
              <a:gd name="connsiteX5" fmla="*/ 312924 w 1773141"/>
              <a:gd name="connsiteY5" fmla="*/ 187210 h 1814710"/>
              <a:gd name="connsiteX6" fmla="*/ 810262 w 1773141"/>
              <a:gd name="connsiteY6" fmla="*/ 1611 h 181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3141" h="1814710">
                <a:moveTo>
                  <a:pt x="810262" y="1611"/>
                </a:moveTo>
                <a:cubicBezTo>
                  <a:pt x="1101237" y="-15717"/>
                  <a:pt x="1395343" y="107099"/>
                  <a:pt x="1585932" y="355924"/>
                </a:cubicBezTo>
                <a:cubicBezTo>
                  <a:pt x="1890875" y="754045"/>
                  <a:pt x="1815339" y="1323990"/>
                  <a:pt x="1417218" y="1628933"/>
                </a:cubicBezTo>
                <a:cubicBezTo>
                  <a:pt x="1263543" y="1746641"/>
                  <a:pt x="1084268" y="1807659"/>
                  <a:pt x="904488" y="1814710"/>
                </a:cubicBezTo>
                <a:lnTo>
                  <a:pt x="0" y="633846"/>
                </a:lnTo>
                <a:cubicBezTo>
                  <a:pt x="53638" y="462110"/>
                  <a:pt x="159249" y="304918"/>
                  <a:pt x="312924" y="187210"/>
                </a:cubicBezTo>
                <a:cubicBezTo>
                  <a:pt x="462219" y="72857"/>
                  <a:pt x="635677" y="12008"/>
                  <a:pt x="810262" y="1611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26" name="图片 5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467"/>
          <a:stretch>
            <a:fillRect/>
          </a:stretch>
        </p:blipFill>
        <p:spPr bwMode="auto">
          <a:xfrm rot="19354029">
            <a:off x="8917305" y="2455545"/>
            <a:ext cx="263525" cy="220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Freeform 128" descr="D:\51PPT模板网\51pptmoban.com\图片.jpg"/>
          <p:cNvSpPr>
            <a:spLocks noEditPoints="1"/>
          </p:cNvSpPr>
          <p:nvPr/>
        </p:nvSpPr>
        <p:spPr bwMode="black">
          <a:xfrm>
            <a:off x="9251315" y="3169285"/>
            <a:ext cx="451485" cy="314325"/>
          </a:xfrm>
          <a:custGeom>
            <a:avLst/>
            <a:gdLst>
              <a:gd name="T0" fmla="*/ 2147483647 w 300"/>
              <a:gd name="T1" fmla="*/ 0 h 210"/>
              <a:gd name="T2" fmla="*/ 2147483647 w 300"/>
              <a:gd name="T3" fmla="*/ 0 h 210"/>
              <a:gd name="T4" fmla="*/ 2147483647 w 300"/>
              <a:gd name="T5" fmla="*/ 2147483647 h 210"/>
              <a:gd name="T6" fmla="*/ 2147483647 w 300"/>
              <a:gd name="T7" fmla="*/ 0 h 210"/>
              <a:gd name="T8" fmla="*/ 2147483647 w 300"/>
              <a:gd name="T9" fmla="*/ 2147483647 h 210"/>
              <a:gd name="T10" fmla="*/ 2147483647 w 300"/>
              <a:gd name="T11" fmla="*/ 2147483647 h 210"/>
              <a:gd name="T12" fmla="*/ 2147483647 w 300"/>
              <a:gd name="T13" fmla="*/ 2147483647 h 210"/>
              <a:gd name="T14" fmla="*/ 2147483647 w 300"/>
              <a:gd name="T15" fmla="*/ 2147483647 h 210"/>
              <a:gd name="T16" fmla="*/ 2147483647 w 300"/>
              <a:gd name="T17" fmla="*/ 2147483647 h 210"/>
              <a:gd name="T18" fmla="*/ 2147483647 w 300"/>
              <a:gd name="T19" fmla="*/ 2147483647 h 210"/>
              <a:gd name="T20" fmla="*/ 2147483647 w 300"/>
              <a:gd name="T21" fmla="*/ 2147483647 h 210"/>
              <a:gd name="T22" fmla="*/ 2147483647 w 300"/>
              <a:gd name="T23" fmla="*/ 2147483647 h 210"/>
              <a:gd name="T24" fmla="*/ 2147483647 w 300"/>
              <a:gd name="T25" fmla="*/ 2147483647 h 210"/>
              <a:gd name="T26" fmla="*/ 2147483647 w 300"/>
              <a:gd name="T27" fmla="*/ 2147483647 h 210"/>
              <a:gd name="T28" fmla="*/ 2147483647 w 300"/>
              <a:gd name="T29" fmla="*/ 2147483647 h 210"/>
              <a:gd name="T30" fmla="*/ 2147483647 w 300"/>
              <a:gd name="T31" fmla="*/ 2147483647 h 210"/>
              <a:gd name="T32" fmla="*/ 2147483647 w 300"/>
              <a:gd name="T33" fmla="*/ 2147483647 h 210"/>
              <a:gd name="T34" fmla="*/ 2147483647 w 300"/>
              <a:gd name="T35" fmla="*/ 2147483647 h 210"/>
              <a:gd name="T36" fmla="*/ 2147483647 w 300"/>
              <a:gd name="T37" fmla="*/ 2147483647 h 210"/>
              <a:gd name="T38" fmla="*/ 2147483647 w 300"/>
              <a:gd name="T39" fmla="*/ 2147483647 h 210"/>
              <a:gd name="T40" fmla="*/ 2147483647 w 300"/>
              <a:gd name="T41" fmla="*/ 2147483647 h 210"/>
              <a:gd name="T42" fmla="*/ 2147483647 w 300"/>
              <a:gd name="T43" fmla="*/ 2147483647 h 210"/>
              <a:gd name="T44" fmla="*/ 2147483647 w 300"/>
              <a:gd name="T45" fmla="*/ 2147483647 h 210"/>
              <a:gd name="T46" fmla="*/ 2147483647 w 300"/>
              <a:gd name="T47" fmla="*/ 2147483647 h 210"/>
              <a:gd name="T48" fmla="*/ 2147483647 w 300"/>
              <a:gd name="T49" fmla="*/ 2147483647 h 210"/>
              <a:gd name="T50" fmla="*/ 2147483647 w 300"/>
              <a:gd name="T51" fmla="*/ 2147483647 h 210"/>
              <a:gd name="T52" fmla="*/ 0 w 300"/>
              <a:gd name="T53" fmla="*/ 2147483647 h 210"/>
              <a:gd name="T54" fmla="*/ 0 w 300"/>
              <a:gd name="T55" fmla="*/ 2147483647 h 210"/>
              <a:gd name="T56" fmla="*/ 2147483647 w 300"/>
              <a:gd name="T57" fmla="*/ 2147483647 h 210"/>
              <a:gd name="T58" fmla="*/ 0 w 300"/>
              <a:gd name="T59" fmla="*/ 2147483647 h 210"/>
              <a:gd name="T60" fmla="*/ 2147483647 w 300"/>
              <a:gd name="T61" fmla="*/ 2147483647 h 210"/>
              <a:gd name="T62" fmla="*/ 2147483647 w 300"/>
              <a:gd name="T63" fmla="*/ 2147483647 h 210"/>
              <a:gd name="T64" fmla="*/ 2147483647 w 300"/>
              <a:gd name="T65" fmla="*/ 2147483647 h 210"/>
              <a:gd name="T66" fmla="*/ 2147483647 w 300"/>
              <a:gd name="T67" fmla="*/ 2147483647 h 21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0"/>
              <a:gd name="T103" fmla="*/ 0 h 210"/>
              <a:gd name="T104" fmla="*/ 300 w 300"/>
              <a:gd name="T105" fmla="*/ 210 h 21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0" h="210">
                <a:moveTo>
                  <a:pt x="7" y="0"/>
                </a:moveTo>
                <a:cubicBezTo>
                  <a:pt x="293" y="0"/>
                  <a:pt x="293" y="0"/>
                  <a:pt x="293" y="0"/>
                </a:cubicBezTo>
                <a:cubicBezTo>
                  <a:pt x="150" y="120"/>
                  <a:pt x="150" y="120"/>
                  <a:pt x="150" y="120"/>
                </a:cubicBezTo>
                <a:lnTo>
                  <a:pt x="7" y="0"/>
                </a:lnTo>
                <a:close/>
                <a:moveTo>
                  <a:pt x="153" y="130"/>
                </a:moveTo>
                <a:cubicBezTo>
                  <a:pt x="153" y="130"/>
                  <a:pt x="153" y="130"/>
                  <a:pt x="153" y="130"/>
                </a:cubicBezTo>
                <a:cubicBezTo>
                  <a:pt x="153" y="130"/>
                  <a:pt x="153" y="130"/>
                  <a:pt x="153" y="131"/>
                </a:cubicBezTo>
                <a:cubicBezTo>
                  <a:pt x="153" y="131"/>
                  <a:pt x="152" y="131"/>
                  <a:pt x="152" y="131"/>
                </a:cubicBezTo>
                <a:cubicBezTo>
                  <a:pt x="152" y="131"/>
                  <a:pt x="152" y="131"/>
                  <a:pt x="152" y="131"/>
                </a:cubicBezTo>
                <a:cubicBezTo>
                  <a:pt x="152" y="131"/>
                  <a:pt x="151" y="131"/>
                  <a:pt x="151" y="131"/>
                </a:cubicBezTo>
                <a:cubicBezTo>
                  <a:pt x="151" y="131"/>
                  <a:pt x="151" y="131"/>
                  <a:pt x="151" y="131"/>
                </a:cubicBezTo>
                <a:cubicBezTo>
                  <a:pt x="151" y="131"/>
                  <a:pt x="150" y="131"/>
                  <a:pt x="150" y="131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50" y="131"/>
                  <a:pt x="149" y="131"/>
                  <a:pt x="149" y="131"/>
                </a:cubicBezTo>
                <a:cubicBezTo>
                  <a:pt x="149" y="131"/>
                  <a:pt x="149" y="131"/>
                  <a:pt x="149" y="131"/>
                </a:cubicBezTo>
                <a:cubicBezTo>
                  <a:pt x="149" y="131"/>
                  <a:pt x="148" y="131"/>
                  <a:pt x="148" y="131"/>
                </a:cubicBezTo>
                <a:cubicBezTo>
                  <a:pt x="148" y="131"/>
                  <a:pt x="148" y="131"/>
                  <a:pt x="148" y="131"/>
                </a:cubicBezTo>
                <a:cubicBezTo>
                  <a:pt x="148" y="131"/>
                  <a:pt x="148" y="131"/>
                  <a:pt x="147" y="131"/>
                </a:cubicBezTo>
                <a:cubicBezTo>
                  <a:pt x="147" y="130"/>
                  <a:pt x="147" y="130"/>
                  <a:pt x="147" y="130"/>
                </a:cubicBezTo>
                <a:cubicBezTo>
                  <a:pt x="147" y="130"/>
                  <a:pt x="147" y="130"/>
                  <a:pt x="147" y="130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8" y="210"/>
                  <a:pt x="8" y="210"/>
                  <a:pt x="8" y="210"/>
                </a:cubicBezTo>
                <a:cubicBezTo>
                  <a:pt x="293" y="210"/>
                  <a:pt x="293" y="210"/>
                  <a:pt x="293" y="210"/>
                </a:cubicBezTo>
                <a:cubicBezTo>
                  <a:pt x="175" y="112"/>
                  <a:pt x="175" y="112"/>
                  <a:pt x="175" y="112"/>
                </a:cubicBezTo>
                <a:lnTo>
                  <a:pt x="153" y="130"/>
                </a:lnTo>
                <a:close/>
                <a:moveTo>
                  <a:pt x="0" y="6"/>
                </a:moveTo>
                <a:cubicBezTo>
                  <a:pt x="0" y="204"/>
                  <a:pt x="0" y="204"/>
                  <a:pt x="0" y="204"/>
                </a:cubicBezTo>
                <a:cubicBezTo>
                  <a:pt x="118" y="106"/>
                  <a:pt x="118" y="106"/>
                  <a:pt x="118" y="106"/>
                </a:cubicBezTo>
                <a:lnTo>
                  <a:pt x="0" y="6"/>
                </a:lnTo>
                <a:close/>
                <a:moveTo>
                  <a:pt x="182" y="106"/>
                </a:moveTo>
                <a:cubicBezTo>
                  <a:pt x="300" y="204"/>
                  <a:pt x="300" y="204"/>
                  <a:pt x="300" y="204"/>
                </a:cubicBezTo>
                <a:cubicBezTo>
                  <a:pt x="300" y="6"/>
                  <a:pt x="300" y="6"/>
                  <a:pt x="300" y="6"/>
                </a:cubicBezTo>
                <a:lnTo>
                  <a:pt x="182" y="10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82280" tIns="41141" rIns="82280" bIns="4114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5AA200E-1F65-53A3-19B8-3CDAC107EF5B}"/>
              </a:ext>
            </a:extLst>
          </p:cNvPr>
          <p:cNvSpPr txBox="1"/>
          <p:nvPr/>
        </p:nvSpPr>
        <p:spPr>
          <a:xfrm>
            <a:off x="2025702" y="4741425"/>
            <a:ext cx="181765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2696EC5-D572-FAB5-FBC3-49BFFD137AFB}"/>
              </a:ext>
            </a:extLst>
          </p:cNvPr>
          <p:cNvSpPr txBox="1"/>
          <p:nvPr/>
        </p:nvSpPr>
        <p:spPr>
          <a:xfrm>
            <a:off x="4224723" y="4741425"/>
            <a:ext cx="181765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B65CBE5-65FE-31F8-91C9-5C63EB5425AF}"/>
              </a:ext>
            </a:extLst>
          </p:cNvPr>
          <p:cNvSpPr txBox="1"/>
          <p:nvPr/>
        </p:nvSpPr>
        <p:spPr>
          <a:xfrm>
            <a:off x="6352609" y="4741425"/>
            <a:ext cx="181765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7BD6E30-CAE8-B1AC-D270-E7286CFA44BF}"/>
              </a:ext>
            </a:extLst>
          </p:cNvPr>
          <p:cNvSpPr txBox="1"/>
          <p:nvPr/>
        </p:nvSpPr>
        <p:spPr>
          <a:xfrm>
            <a:off x="8490126" y="4741425"/>
            <a:ext cx="181765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03994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ED18961-4CDC-1E95-D7EC-C97D25FCC072}"/>
              </a:ext>
            </a:extLst>
          </p:cNvPr>
          <p:cNvGrpSpPr/>
          <p:nvPr/>
        </p:nvGrpSpPr>
        <p:grpSpPr>
          <a:xfrm>
            <a:off x="417865" y="166980"/>
            <a:ext cx="1016929" cy="711896"/>
            <a:chOff x="1562131" y="2525176"/>
            <a:chExt cx="3586739" cy="251087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0FD46C4-E452-488B-B1D6-05D6CAD109BC}"/>
                </a:ext>
              </a:extLst>
            </p:cNvPr>
            <p:cNvSpPr txBox="1"/>
            <p:nvPr/>
          </p:nvSpPr>
          <p:spPr>
            <a:xfrm>
              <a:off x="1676662" y="2544505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5ABD76C-30FD-C23C-05AF-A0B4E8E288EE}"/>
                </a:ext>
              </a:extLst>
            </p:cNvPr>
            <p:cNvSpPr txBox="1"/>
            <p:nvPr/>
          </p:nvSpPr>
          <p:spPr>
            <a:xfrm>
              <a:off x="3502017" y="2587044"/>
              <a:ext cx="1646853" cy="2449011"/>
            </a:xfrm>
            <a:custGeom>
              <a:avLst/>
              <a:gdLst/>
              <a:ahLst/>
              <a:cxnLst/>
              <a:rect l="l" t="t" r="r" b="b"/>
              <a:pathLst>
                <a:path w="1646853" h="2449011">
                  <a:moveTo>
                    <a:pt x="100269" y="0"/>
                  </a:moveTo>
                  <a:lnTo>
                    <a:pt x="1528352" y="0"/>
                  </a:lnTo>
                  <a:lnTo>
                    <a:pt x="1528352" y="382848"/>
                  </a:lnTo>
                  <a:lnTo>
                    <a:pt x="948004" y="923697"/>
                  </a:lnTo>
                  <a:lnTo>
                    <a:pt x="954081" y="935851"/>
                  </a:lnTo>
                  <a:cubicBezTo>
                    <a:pt x="1073594" y="929774"/>
                    <a:pt x="1186524" y="955601"/>
                    <a:pt x="1292871" y="1013332"/>
                  </a:cubicBezTo>
                  <a:cubicBezTo>
                    <a:pt x="1399217" y="1071063"/>
                    <a:pt x="1484801" y="1156140"/>
                    <a:pt x="1549622" y="1268564"/>
                  </a:cubicBezTo>
                  <a:cubicBezTo>
                    <a:pt x="1614442" y="1380987"/>
                    <a:pt x="1646853" y="1511135"/>
                    <a:pt x="1646853" y="1659007"/>
                  </a:cubicBezTo>
                  <a:cubicBezTo>
                    <a:pt x="1646853" y="1812957"/>
                    <a:pt x="1611911" y="1949688"/>
                    <a:pt x="1542026" y="2069202"/>
                  </a:cubicBezTo>
                  <a:cubicBezTo>
                    <a:pt x="1472141" y="2188715"/>
                    <a:pt x="1375416" y="2281895"/>
                    <a:pt x="1251851" y="2348741"/>
                  </a:cubicBezTo>
                  <a:cubicBezTo>
                    <a:pt x="1128287" y="2415588"/>
                    <a:pt x="986491" y="2449011"/>
                    <a:pt x="826465" y="2449011"/>
                  </a:cubicBezTo>
                  <a:cubicBezTo>
                    <a:pt x="627951" y="2449011"/>
                    <a:pt x="457290" y="2397863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lnTo>
                    <a:pt x="419309" y="1728892"/>
                  </a:lnTo>
                  <a:cubicBezTo>
                    <a:pt x="490207" y="1929432"/>
                    <a:pt x="624913" y="2029701"/>
                    <a:pt x="823426" y="2029701"/>
                  </a:cubicBez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23459" y="1327307"/>
                    <a:pt x="934837" y="1292365"/>
                    <a:pt x="823426" y="1288313"/>
                  </a:cubicBezTo>
                  <a:cubicBezTo>
                    <a:pt x="780888" y="1288313"/>
                    <a:pt x="741387" y="1293884"/>
                    <a:pt x="704926" y="1305025"/>
                  </a:cubicBezTo>
                  <a:cubicBezTo>
                    <a:pt x="668464" y="1316166"/>
                    <a:pt x="628964" y="1334904"/>
                    <a:pt x="586425" y="1361237"/>
                  </a:cubicBezTo>
                  <a:lnTo>
                    <a:pt x="334232" y="1033082"/>
                  </a:lnTo>
                  <a:lnTo>
                    <a:pt x="926734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1470E51-9ABF-64DF-B2A1-5E21329E8A8B}"/>
                </a:ext>
              </a:extLst>
            </p:cNvPr>
            <p:cNvSpPr txBox="1"/>
            <p:nvPr/>
          </p:nvSpPr>
          <p:spPr>
            <a:xfrm>
              <a:off x="1562131" y="2525176"/>
              <a:ext cx="1837131" cy="2510879"/>
            </a:xfrm>
            <a:custGeom>
              <a:avLst/>
              <a:gdLst>
                <a:gd name="connsiteX0" fmla="*/ 971166 w 1837131"/>
                <a:gd name="connsiteY0" fmla="*/ 447754 h 2510879"/>
                <a:gd name="connsiteX1" fmla="*/ 1262859 w 1837131"/>
                <a:gd name="connsiteY1" fmla="*/ 660448 h 2510879"/>
                <a:gd name="connsiteX2" fmla="*/ 1366168 w 1837131"/>
                <a:gd name="connsiteY2" fmla="*/ 1265104 h 2510879"/>
                <a:gd name="connsiteX3" fmla="*/ 1262859 w 1837131"/>
                <a:gd name="connsiteY3" fmla="*/ 1869761 h 2510879"/>
                <a:gd name="connsiteX4" fmla="*/ 971166 w 1837131"/>
                <a:gd name="connsiteY4" fmla="*/ 2082454 h 2510879"/>
                <a:gd name="connsiteX5" fmla="*/ 882291 w 1837131"/>
                <a:gd name="connsiteY5" fmla="*/ 2069256 h 2510879"/>
                <a:gd name="connsiteX6" fmla="*/ 869216 w 1837131"/>
                <a:gd name="connsiteY6" fmla="*/ 2062639 h 2510879"/>
                <a:gd name="connsiteX7" fmla="*/ 954840 w 1837131"/>
                <a:gd name="connsiteY7" fmla="*/ 2049832 h 2510879"/>
                <a:gd name="connsiteX8" fmla="*/ 1157658 w 1837131"/>
                <a:gd name="connsiteY8" fmla="*/ 1850432 h 2510879"/>
                <a:gd name="connsiteX9" fmla="*/ 1260967 w 1837131"/>
                <a:gd name="connsiteY9" fmla="*/ 1245775 h 2510879"/>
                <a:gd name="connsiteX10" fmla="*/ 1157658 w 1837131"/>
                <a:gd name="connsiteY10" fmla="*/ 641119 h 2510879"/>
                <a:gd name="connsiteX11" fmla="*/ 1033081 w 1837131"/>
                <a:gd name="connsiteY11" fmla="*/ 481599 h 2510879"/>
                <a:gd name="connsiteX12" fmla="*/ 967694 w 1837131"/>
                <a:gd name="connsiteY12" fmla="*/ 448270 h 2510879"/>
                <a:gd name="connsiteX13" fmla="*/ 865965 w 1837131"/>
                <a:gd name="connsiteY13" fmla="*/ 428425 h 2510879"/>
                <a:gd name="connsiteX14" fmla="*/ 954840 w 1837131"/>
                <a:gd name="connsiteY14" fmla="*/ 441718 h 2510879"/>
                <a:gd name="connsiteX15" fmla="*/ 967694 w 1837131"/>
                <a:gd name="connsiteY15" fmla="*/ 448270 h 2510879"/>
                <a:gd name="connsiteX16" fmla="*/ 882291 w 1837131"/>
                <a:gd name="connsiteY16" fmla="*/ 460953 h 2510879"/>
                <a:gd name="connsiteX17" fmla="*/ 679472 w 1837131"/>
                <a:gd name="connsiteY17" fmla="*/ 658928 h 2510879"/>
                <a:gd name="connsiteX18" fmla="*/ 576164 w 1837131"/>
                <a:gd name="connsiteY18" fmla="*/ 1265104 h 2510879"/>
                <a:gd name="connsiteX19" fmla="*/ 679472 w 1837131"/>
                <a:gd name="connsiteY19" fmla="*/ 1871280 h 2510879"/>
                <a:gd name="connsiteX20" fmla="*/ 804050 w 1837131"/>
                <a:gd name="connsiteY20" fmla="*/ 2029661 h 2510879"/>
                <a:gd name="connsiteX21" fmla="*/ 869216 w 1837131"/>
                <a:gd name="connsiteY21" fmla="*/ 2062639 h 2510879"/>
                <a:gd name="connsiteX22" fmla="*/ 865965 w 1837131"/>
                <a:gd name="connsiteY22" fmla="*/ 2063125 h 2510879"/>
                <a:gd name="connsiteX23" fmla="*/ 574271 w 1837131"/>
                <a:gd name="connsiteY23" fmla="*/ 1851951 h 2510879"/>
                <a:gd name="connsiteX24" fmla="*/ 470963 w 1837131"/>
                <a:gd name="connsiteY24" fmla="*/ 1245775 h 2510879"/>
                <a:gd name="connsiteX25" fmla="*/ 574271 w 1837131"/>
                <a:gd name="connsiteY25" fmla="*/ 639599 h 2510879"/>
                <a:gd name="connsiteX26" fmla="*/ 865965 w 1837131"/>
                <a:gd name="connsiteY26" fmla="*/ 428425 h 2510879"/>
                <a:gd name="connsiteX27" fmla="*/ 1096549 w 1837131"/>
                <a:gd name="connsiteY27" fmla="*/ 32195 h 2510879"/>
                <a:gd name="connsiteX28" fmla="*/ 1167338 w 1837131"/>
                <a:gd name="connsiteY28" fmla="*/ 39459 h 2510879"/>
                <a:gd name="connsiteX29" fmla="*/ 1612284 w 1837131"/>
                <a:gd name="connsiteY29" fmla="*/ 341408 h 2510879"/>
                <a:gd name="connsiteX30" fmla="*/ 1837131 w 1837131"/>
                <a:gd name="connsiteY30" fmla="*/ 1265104 h 2510879"/>
                <a:gd name="connsiteX31" fmla="*/ 1612284 w 1837131"/>
                <a:gd name="connsiteY31" fmla="*/ 2188801 h 2510879"/>
                <a:gd name="connsiteX32" fmla="*/ 971166 w 1837131"/>
                <a:gd name="connsiteY32" fmla="*/ 2510879 h 2510879"/>
                <a:gd name="connsiteX33" fmla="*/ 774995 w 1837131"/>
                <a:gd name="connsiteY33" fmla="*/ 2490749 h 2510879"/>
                <a:gd name="connsiteX34" fmla="*/ 740583 w 1837131"/>
                <a:gd name="connsiteY34" fmla="*/ 2478684 h 2510879"/>
                <a:gd name="connsiteX35" fmla="*/ 865965 w 1837131"/>
                <a:gd name="connsiteY35" fmla="*/ 2491550 h 2510879"/>
                <a:gd name="connsiteX36" fmla="*/ 1507083 w 1837131"/>
                <a:gd name="connsiteY36" fmla="*/ 2169472 h 2510879"/>
                <a:gd name="connsiteX37" fmla="*/ 1731930 w 1837131"/>
                <a:gd name="connsiteY37" fmla="*/ 1245775 h 2510879"/>
                <a:gd name="connsiteX38" fmla="*/ 1507083 w 1837131"/>
                <a:gd name="connsiteY38" fmla="*/ 322079 h 2510879"/>
                <a:gd name="connsiteX39" fmla="*/ 1234380 w 1837131"/>
                <a:gd name="connsiteY39" fmla="*/ 80520 h 2510879"/>
                <a:gd name="connsiteX40" fmla="*/ 865965 w 1837131"/>
                <a:gd name="connsiteY40" fmla="*/ 0 h 2510879"/>
                <a:gd name="connsiteX41" fmla="*/ 1062137 w 1837131"/>
                <a:gd name="connsiteY41" fmla="*/ 20130 h 2510879"/>
                <a:gd name="connsiteX42" fmla="*/ 1096549 w 1837131"/>
                <a:gd name="connsiteY42" fmla="*/ 32195 h 2510879"/>
                <a:gd name="connsiteX43" fmla="*/ 971166 w 1837131"/>
                <a:gd name="connsiteY43" fmla="*/ 19329 h 2510879"/>
                <a:gd name="connsiteX44" fmla="*/ 330048 w 1837131"/>
                <a:gd name="connsiteY44" fmla="*/ 341408 h 2510879"/>
                <a:gd name="connsiteX45" fmla="*/ 105201 w 1837131"/>
                <a:gd name="connsiteY45" fmla="*/ 1265104 h 2510879"/>
                <a:gd name="connsiteX46" fmla="*/ 330048 w 1837131"/>
                <a:gd name="connsiteY46" fmla="*/ 2188801 h 2510879"/>
                <a:gd name="connsiteX47" fmla="*/ 602751 w 1837131"/>
                <a:gd name="connsiteY47" fmla="*/ 2430359 h 2510879"/>
                <a:gd name="connsiteX48" fmla="*/ 740583 w 1837131"/>
                <a:gd name="connsiteY48" fmla="*/ 2478684 h 2510879"/>
                <a:gd name="connsiteX49" fmla="*/ 669794 w 1837131"/>
                <a:gd name="connsiteY49" fmla="*/ 2471420 h 2510879"/>
                <a:gd name="connsiteX50" fmla="*/ 224847 w 1837131"/>
                <a:gd name="connsiteY50" fmla="*/ 2169472 h 2510879"/>
                <a:gd name="connsiteX51" fmla="*/ 0 w 1837131"/>
                <a:gd name="connsiteY51" fmla="*/ 1245775 h 2510879"/>
                <a:gd name="connsiteX52" fmla="*/ 224847 w 1837131"/>
                <a:gd name="connsiteY52" fmla="*/ 322079 h 2510879"/>
                <a:gd name="connsiteX53" fmla="*/ 865965 w 1837131"/>
                <a:gd name="connsiteY53" fmla="*/ 0 h 251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37131" h="2510879">
                  <a:moveTo>
                    <a:pt x="971166" y="447754"/>
                  </a:moveTo>
                  <a:cubicBezTo>
                    <a:pt x="1096756" y="447754"/>
                    <a:pt x="1193987" y="518652"/>
                    <a:pt x="1262859" y="660448"/>
                  </a:cubicBezTo>
                  <a:cubicBezTo>
                    <a:pt x="1331732" y="802243"/>
                    <a:pt x="1366168" y="1003796"/>
                    <a:pt x="1366168" y="1265104"/>
                  </a:cubicBezTo>
                  <a:cubicBezTo>
                    <a:pt x="1366168" y="1526413"/>
                    <a:pt x="1331732" y="1727965"/>
                    <a:pt x="1262859" y="1869761"/>
                  </a:cubicBezTo>
                  <a:cubicBezTo>
                    <a:pt x="1193987" y="2011556"/>
                    <a:pt x="1096756" y="2082454"/>
                    <a:pt x="971166" y="2082454"/>
                  </a:cubicBezTo>
                  <a:cubicBezTo>
                    <a:pt x="939769" y="2082454"/>
                    <a:pt x="910144" y="2078055"/>
                    <a:pt x="882291" y="2069256"/>
                  </a:cubicBezTo>
                  <a:lnTo>
                    <a:pt x="869216" y="2062639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7" y="517048"/>
                    <a:pt x="1033081" y="481599"/>
                  </a:cubicBezTo>
                  <a:lnTo>
                    <a:pt x="967694" y="448270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67694" y="448270"/>
                  </a:lnTo>
                  <a:lnTo>
                    <a:pt x="882291" y="460953"/>
                  </a:lnTo>
                  <a:cubicBezTo>
                    <a:pt x="798733" y="487350"/>
                    <a:pt x="731126" y="553342"/>
                    <a:pt x="679472" y="658928"/>
                  </a:cubicBezTo>
                  <a:cubicBezTo>
                    <a:pt x="610600" y="799711"/>
                    <a:pt x="576164" y="1001770"/>
                    <a:pt x="576164" y="1265104"/>
                  </a:cubicBezTo>
                  <a:cubicBezTo>
                    <a:pt x="576164" y="1528439"/>
                    <a:pt x="610600" y="1730497"/>
                    <a:pt x="679472" y="1871280"/>
                  </a:cubicBezTo>
                  <a:cubicBezTo>
                    <a:pt x="713908" y="1941672"/>
                    <a:pt x="755434" y="1994465"/>
                    <a:pt x="804050" y="2029661"/>
                  </a:cubicBezTo>
                  <a:lnTo>
                    <a:pt x="869216" y="2062639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096549" y="32195"/>
                  </a:moveTo>
                  <a:lnTo>
                    <a:pt x="1167338" y="39459"/>
                  </a:lnTo>
                  <a:cubicBezTo>
                    <a:pt x="1351545" y="79719"/>
                    <a:pt x="1499861" y="180369"/>
                    <a:pt x="1612284" y="341408"/>
                  </a:cubicBezTo>
                  <a:cubicBezTo>
                    <a:pt x="1762182" y="556127"/>
                    <a:pt x="1837131" y="864026"/>
                    <a:pt x="1837131" y="1265104"/>
                  </a:cubicBezTo>
                  <a:cubicBezTo>
                    <a:pt x="1837131" y="1666183"/>
                    <a:pt x="1762182" y="1974082"/>
                    <a:pt x="1612284" y="2188801"/>
                  </a:cubicBezTo>
                  <a:cubicBezTo>
                    <a:pt x="1462386" y="2403519"/>
                    <a:pt x="1248680" y="2510879"/>
                    <a:pt x="971166" y="2510879"/>
                  </a:cubicBezTo>
                  <a:cubicBezTo>
                    <a:pt x="901788" y="2510879"/>
                    <a:pt x="836397" y="2504169"/>
                    <a:pt x="774995" y="2490749"/>
                  </a:cubicBezTo>
                  <a:lnTo>
                    <a:pt x="740583" y="2478684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096549" y="32195"/>
                  </a:lnTo>
                  <a:lnTo>
                    <a:pt x="971166" y="19329"/>
                  </a:lnTo>
                  <a:cubicBezTo>
                    <a:pt x="693652" y="19329"/>
                    <a:pt x="479946" y="126689"/>
                    <a:pt x="330048" y="341408"/>
                  </a:cubicBezTo>
                  <a:cubicBezTo>
                    <a:pt x="180150" y="556127"/>
                    <a:pt x="105201" y="864026"/>
                    <a:pt x="105201" y="1265104"/>
                  </a:cubicBezTo>
                  <a:cubicBezTo>
                    <a:pt x="105201" y="1666183"/>
                    <a:pt x="180150" y="1974082"/>
                    <a:pt x="330048" y="2188801"/>
                  </a:cubicBezTo>
                  <a:cubicBezTo>
                    <a:pt x="404997" y="2296160"/>
                    <a:pt x="495898" y="2376680"/>
                    <a:pt x="602751" y="2430359"/>
                  </a:cubicBezTo>
                  <a:lnTo>
                    <a:pt x="740583" y="2478684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027F3B5-8BA2-D562-424F-4616E3808461}"/>
                </a:ext>
              </a:extLst>
            </p:cNvPr>
            <p:cNvSpPr txBox="1"/>
            <p:nvPr/>
          </p:nvSpPr>
          <p:spPr>
            <a:xfrm>
              <a:off x="3387485" y="2567714"/>
              <a:ext cx="1752054" cy="2468340"/>
            </a:xfrm>
            <a:custGeom>
              <a:avLst/>
              <a:gdLst>
                <a:gd name="connsiteX0" fmla="*/ 524510 w 1752054"/>
                <a:gd name="connsiteY0" fmla="*/ 1748221 h 2468340"/>
                <a:gd name="connsiteX1" fmla="*/ 678713 w 1752054"/>
                <a:gd name="connsiteY1" fmla="*/ 1973828 h 2468340"/>
                <a:gd name="connsiteX2" fmla="*/ 778209 w 1752054"/>
                <a:gd name="connsiteY2" fmla="*/ 2023492 h 2468340"/>
                <a:gd name="connsiteX3" fmla="*/ 686505 w 1752054"/>
                <a:gd name="connsiteY3" fmla="*/ 2010901 h 2468340"/>
                <a:gd name="connsiteX4" fmla="*/ 484447 w 1752054"/>
                <a:gd name="connsiteY4" fmla="*/ 1860496 h 2468340"/>
                <a:gd name="connsiteX5" fmla="*/ 443171 w 1752054"/>
                <a:gd name="connsiteY5" fmla="*/ 1777103 h 2468340"/>
                <a:gd name="connsiteX6" fmla="*/ 419309 w 1752054"/>
                <a:gd name="connsiteY6" fmla="*/ 1728892 h 2468340"/>
                <a:gd name="connsiteX7" fmla="*/ 443171 w 1752054"/>
                <a:gd name="connsiteY7" fmla="*/ 1777103 h 2468340"/>
                <a:gd name="connsiteX8" fmla="*/ 105201 w 1752054"/>
                <a:gd name="connsiteY8" fmla="*/ 1897107 h 2468340"/>
                <a:gd name="connsiteX9" fmla="*/ 419683 w 1752054"/>
                <a:gd name="connsiteY9" fmla="*/ 2314897 h 2468340"/>
                <a:gd name="connsiteX10" fmla="*/ 654785 w 1752054"/>
                <a:gd name="connsiteY10" fmla="*/ 2429979 h 2468340"/>
                <a:gd name="connsiteX11" fmla="*/ 705527 w 1752054"/>
                <a:gd name="connsiteY11" fmla="*/ 2440938 h 2468340"/>
                <a:gd name="connsiteX12" fmla="*/ 682802 w 1752054"/>
                <a:gd name="connsiteY12" fmla="*/ 2439421 h 2468340"/>
                <a:gd name="connsiteX13" fmla="*/ 314482 w 1752054"/>
                <a:gd name="connsiteY13" fmla="*/ 2295568 h 2468340"/>
                <a:gd name="connsiteX14" fmla="*/ 0 w 1752054"/>
                <a:gd name="connsiteY14" fmla="*/ 1877778 h 2468340"/>
                <a:gd name="connsiteX15" fmla="*/ 945664 w 1752054"/>
                <a:gd name="connsiteY15" fmla="*/ 1309540 h 2468340"/>
                <a:gd name="connsiteX16" fmla="*/ 1007912 w 1752054"/>
                <a:gd name="connsiteY16" fmla="*/ 1316473 h 2468340"/>
                <a:gd name="connsiteX17" fmla="*/ 1194494 w 1752054"/>
                <a:gd name="connsiteY17" fmla="*/ 1412470 h 2468340"/>
                <a:gd name="connsiteX18" fmla="*/ 1293244 w 1752054"/>
                <a:gd name="connsiteY18" fmla="*/ 1678336 h 2468340"/>
                <a:gd name="connsiteX19" fmla="*/ 1192975 w 1752054"/>
                <a:gd name="connsiteY19" fmla="*/ 1948761 h 2468340"/>
                <a:gd name="connsiteX20" fmla="*/ 928627 w 1752054"/>
                <a:gd name="connsiteY20" fmla="*/ 2049030 h 2468340"/>
                <a:gd name="connsiteX21" fmla="*/ 791706 w 1752054"/>
                <a:gd name="connsiteY21" fmla="*/ 2030230 h 2468340"/>
                <a:gd name="connsiteX22" fmla="*/ 778209 w 1752054"/>
                <a:gd name="connsiteY22" fmla="*/ 2023492 h 2468340"/>
                <a:gd name="connsiteX23" fmla="*/ 823426 w 1752054"/>
                <a:gd name="connsiteY23" fmla="*/ 2029701 h 2468340"/>
                <a:gd name="connsiteX24" fmla="*/ 1087774 w 1752054"/>
                <a:gd name="connsiteY24" fmla="*/ 1929432 h 2468340"/>
                <a:gd name="connsiteX25" fmla="*/ 1188043 w 1752054"/>
                <a:gd name="connsiteY25" fmla="*/ 1659007 h 2468340"/>
                <a:gd name="connsiteX26" fmla="*/ 1089293 w 1752054"/>
                <a:gd name="connsiteY26" fmla="*/ 1393141 h 2468340"/>
                <a:gd name="connsiteX27" fmla="*/ 973451 w 1752054"/>
                <a:gd name="connsiteY27" fmla="*/ 1317559 h 2468340"/>
                <a:gd name="connsiteX28" fmla="*/ 823426 w 1752054"/>
                <a:gd name="connsiteY28" fmla="*/ 1288313 h 2468340"/>
                <a:gd name="connsiteX29" fmla="*/ 902711 w 1752054"/>
                <a:gd name="connsiteY29" fmla="*/ 1297144 h 2468340"/>
                <a:gd name="connsiteX30" fmla="*/ 945664 w 1752054"/>
                <a:gd name="connsiteY30" fmla="*/ 1309540 h 2468340"/>
                <a:gd name="connsiteX31" fmla="*/ 928627 w 1752054"/>
                <a:gd name="connsiteY31" fmla="*/ 1307642 h 2468340"/>
                <a:gd name="connsiteX32" fmla="*/ 810127 w 1752054"/>
                <a:gd name="connsiteY32" fmla="*/ 1324354 h 2468340"/>
                <a:gd name="connsiteX33" fmla="*/ 691626 w 1752054"/>
                <a:gd name="connsiteY33" fmla="*/ 1380566 h 2468340"/>
                <a:gd name="connsiteX34" fmla="*/ 650134 w 1752054"/>
                <a:gd name="connsiteY34" fmla="*/ 1326577 h 2468340"/>
                <a:gd name="connsiteX35" fmla="*/ 704926 w 1752054"/>
                <a:gd name="connsiteY35" fmla="*/ 1305025 h 2468340"/>
                <a:gd name="connsiteX36" fmla="*/ 823426 w 1752054"/>
                <a:gd name="connsiteY36" fmla="*/ 1288313 h 2468340"/>
                <a:gd name="connsiteX37" fmla="*/ 1148275 w 1752054"/>
                <a:gd name="connsiteY37" fmla="*/ 956697 h 2468340"/>
                <a:gd name="connsiteX38" fmla="*/ 1233614 w 1752054"/>
                <a:gd name="connsiteY38" fmla="*/ 969993 h 2468340"/>
                <a:gd name="connsiteX39" fmla="*/ 1398072 w 1752054"/>
                <a:gd name="connsiteY39" fmla="*/ 1032661 h 2468340"/>
                <a:gd name="connsiteX40" fmla="*/ 1654823 w 1752054"/>
                <a:gd name="connsiteY40" fmla="*/ 1287893 h 2468340"/>
                <a:gd name="connsiteX41" fmla="*/ 1752054 w 1752054"/>
                <a:gd name="connsiteY41" fmla="*/ 1678336 h 2468340"/>
                <a:gd name="connsiteX42" fmla="*/ 1647227 w 1752054"/>
                <a:gd name="connsiteY42" fmla="*/ 2088531 h 2468340"/>
                <a:gd name="connsiteX43" fmla="*/ 1357052 w 1752054"/>
                <a:gd name="connsiteY43" fmla="*/ 2368070 h 2468340"/>
                <a:gd name="connsiteX44" fmla="*/ 931666 w 1752054"/>
                <a:gd name="connsiteY44" fmla="*/ 2468340 h 2468340"/>
                <a:gd name="connsiteX45" fmla="*/ 788003 w 1752054"/>
                <a:gd name="connsiteY45" fmla="*/ 2458750 h 2468340"/>
                <a:gd name="connsiteX46" fmla="*/ 705527 w 1752054"/>
                <a:gd name="connsiteY46" fmla="*/ 2440938 h 2468340"/>
                <a:gd name="connsiteX47" fmla="*/ 826465 w 1752054"/>
                <a:gd name="connsiteY47" fmla="*/ 2449011 h 2468340"/>
                <a:gd name="connsiteX48" fmla="*/ 1251851 w 1752054"/>
                <a:gd name="connsiteY48" fmla="*/ 2348741 h 2468340"/>
                <a:gd name="connsiteX49" fmla="*/ 1542026 w 1752054"/>
                <a:gd name="connsiteY49" fmla="*/ 2069202 h 2468340"/>
                <a:gd name="connsiteX50" fmla="*/ 1646853 w 1752054"/>
                <a:gd name="connsiteY50" fmla="*/ 1659007 h 2468340"/>
                <a:gd name="connsiteX51" fmla="*/ 1549622 w 1752054"/>
                <a:gd name="connsiteY51" fmla="*/ 1268564 h 2468340"/>
                <a:gd name="connsiteX52" fmla="*/ 1292871 w 1752054"/>
                <a:gd name="connsiteY52" fmla="*/ 1013332 h 2468340"/>
                <a:gd name="connsiteX53" fmla="*/ 1211876 w 1752054"/>
                <a:gd name="connsiteY53" fmla="*/ 976016 h 2468340"/>
                <a:gd name="connsiteX54" fmla="*/ 1056956 w 1752054"/>
                <a:gd name="connsiteY54" fmla="*/ 939531 h 2468340"/>
                <a:gd name="connsiteX55" fmla="*/ 1128413 w 1752054"/>
                <a:gd name="connsiteY55" fmla="*/ 950664 h 2468340"/>
                <a:gd name="connsiteX56" fmla="*/ 1148275 w 1752054"/>
                <a:gd name="connsiteY56" fmla="*/ 956697 h 2468340"/>
                <a:gd name="connsiteX57" fmla="*/ 1147682 w 1752054"/>
                <a:gd name="connsiteY57" fmla="*/ 956604 h 2468340"/>
                <a:gd name="connsiteX58" fmla="*/ 1059282 w 1752054"/>
                <a:gd name="connsiteY58" fmla="*/ 955180 h 2468340"/>
                <a:gd name="connsiteX59" fmla="*/ 1053205 w 1752054"/>
                <a:gd name="connsiteY59" fmla="*/ 943026 h 2468340"/>
                <a:gd name="connsiteX60" fmla="*/ 907794 w 1752054"/>
                <a:gd name="connsiteY60" fmla="*/ 447754 h 2468340"/>
                <a:gd name="connsiteX61" fmla="*/ 1031935 w 1752054"/>
                <a:gd name="connsiteY61" fmla="*/ 447754 h 2468340"/>
                <a:gd name="connsiteX62" fmla="*/ 439433 w 1752054"/>
                <a:gd name="connsiteY62" fmla="*/ 1052411 h 2468340"/>
                <a:gd name="connsiteX63" fmla="*/ 650134 w 1752054"/>
                <a:gd name="connsiteY63" fmla="*/ 1326577 h 2468340"/>
                <a:gd name="connsiteX64" fmla="*/ 647954 w 1752054"/>
                <a:gd name="connsiteY64" fmla="*/ 1327434 h 2468340"/>
                <a:gd name="connsiteX65" fmla="*/ 586425 w 1752054"/>
                <a:gd name="connsiteY65" fmla="*/ 1361237 h 2468340"/>
                <a:gd name="connsiteX66" fmla="*/ 334232 w 1752054"/>
                <a:gd name="connsiteY66" fmla="*/ 1033082 h 2468340"/>
                <a:gd name="connsiteX67" fmla="*/ 205470 w 1752054"/>
                <a:gd name="connsiteY67" fmla="*/ 428425 h 2468340"/>
                <a:gd name="connsiteX68" fmla="*/ 926734 w 1752054"/>
                <a:gd name="connsiteY68" fmla="*/ 428425 h 2468340"/>
                <a:gd name="connsiteX69" fmla="*/ 907794 w 1752054"/>
                <a:gd name="connsiteY69" fmla="*/ 447754 h 2468340"/>
                <a:gd name="connsiteX70" fmla="*/ 205470 w 1752054"/>
                <a:gd name="connsiteY70" fmla="*/ 447754 h 2468340"/>
                <a:gd name="connsiteX71" fmla="*/ 1528352 w 1752054"/>
                <a:gd name="connsiteY71" fmla="*/ 19329 h 2468340"/>
                <a:gd name="connsiteX72" fmla="*/ 1633553 w 1752054"/>
                <a:gd name="connsiteY72" fmla="*/ 19329 h 2468340"/>
                <a:gd name="connsiteX73" fmla="*/ 1633553 w 1752054"/>
                <a:gd name="connsiteY73" fmla="*/ 402177 h 2468340"/>
                <a:gd name="connsiteX74" fmla="*/ 1056956 w 1752054"/>
                <a:gd name="connsiteY74" fmla="*/ 939531 h 2468340"/>
                <a:gd name="connsiteX75" fmla="*/ 1042481 w 1752054"/>
                <a:gd name="connsiteY75" fmla="*/ 937275 h 2468340"/>
                <a:gd name="connsiteX76" fmla="*/ 954081 w 1752054"/>
                <a:gd name="connsiteY76" fmla="*/ 935851 h 2468340"/>
                <a:gd name="connsiteX77" fmla="*/ 948004 w 1752054"/>
                <a:gd name="connsiteY77" fmla="*/ 923697 h 2468340"/>
                <a:gd name="connsiteX78" fmla="*/ 1528352 w 1752054"/>
                <a:gd name="connsiteY78" fmla="*/ 382848 h 2468340"/>
                <a:gd name="connsiteX79" fmla="*/ 100269 w 1752054"/>
                <a:gd name="connsiteY79" fmla="*/ 0 h 2468340"/>
                <a:gd name="connsiteX80" fmla="*/ 1528352 w 1752054"/>
                <a:gd name="connsiteY80" fmla="*/ 0 h 2468340"/>
                <a:gd name="connsiteX81" fmla="*/ 1528352 w 1752054"/>
                <a:gd name="connsiteY81" fmla="*/ 19329 h 2468340"/>
                <a:gd name="connsiteX82" fmla="*/ 205470 w 1752054"/>
                <a:gd name="connsiteY82" fmla="*/ 19329 h 2468340"/>
                <a:gd name="connsiteX83" fmla="*/ 205470 w 1752054"/>
                <a:gd name="connsiteY83" fmla="*/ 428425 h 2468340"/>
                <a:gd name="connsiteX84" fmla="*/ 100269 w 1752054"/>
                <a:gd name="connsiteY84" fmla="*/ 428425 h 246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752054" h="2468340">
                  <a:moveTo>
                    <a:pt x="524510" y="1748221"/>
                  </a:moveTo>
                  <a:cubicBezTo>
                    <a:pt x="559959" y="1848491"/>
                    <a:pt x="611360" y="1923693"/>
                    <a:pt x="678713" y="1973828"/>
                  </a:cubicBezTo>
                  <a:lnTo>
                    <a:pt x="778209" y="2023492"/>
                  </a:lnTo>
                  <a:lnTo>
                    <a:pt x="686505" y="2010901"/>
                  </a:lnTo>
                  <a:cubicBezTo>
                    <a:pt x="603200" y="1985833"/>
                    <a:pt x="535847" y="1935699"/>
                    <a:pt x="484447" y="1860496"/>
                  </a:cubicBezTo>
                  <a:lnTo>
                    <a:pt x="443171" y="1777103"/>
                  </a:lnTo>
                  <a:close/>
                  <a:moveTo>
                    <a:pt x="419309" y="1728892"/>
                  </a:moveTo>
                  <a:lnTo>
                    <a:pt x="443171" y="1777103"/>
                  </a:lnTo>
                  <a:lnTo>
                    <a:pt x="105201" y="1897107"/>
                  </a:lnTo>
                  <a:cubicBezTo>
                    <a:pt x="172047" y="2073338"/>
                    <a:pt x="276874" y="2212602"/>
                    <a:pt x="419683" y="2314897"/>
                  </a:cubicBezTo>
                  <a:cubicBezTo>
                    <a:pt x="491087" y="2366045"/>
                    <a:pt x="569454" y="2404405"/>
                    <a:pt x="654785" y="2429979"/>
                  </a:cubicBezTo>
                  <a:lnTo>
                    <a:pt x="705527" y="2440938"/>
                  </a:lnTo>
                  <a:lnTo>
                    <a:pt x="682802" y="2439421"/>
                  </a:lnTo>
                  <a:cubicBezTo>
                    <a:pt x="544361" y="2420240"/>
                    <a:pt x="421588" y="2372289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close/>
                  <a:moveTo>
                    <a:pt x="945664" y="1309540"/>
                  </a:moveTo>
                  <a:lnTo>
                    <a:pt x="1007912" y="1316473"/>
                  </a:lnTo>
                  <a:cubicBezTo>
                    <a:pt x="1082925" y="1331096"/>
                    <a:pt x="1145118" y="1363095"/>
                    <a:pt x="1194494" y="1412470"/>
                  </a:cubicBezTo>
                  <a:cubicBezTo>
                    <a:pt x="1260327" y="1478304"/>
                    <a:pt x="1293244" y="1566926"/>
                    <a:pt x="1293244" y="1678336"/>
                  </a:cubicBezTo>
                  <a:cubicBezTo>
                    <a:pt x="1293244" y="1791773"/>
                    <a:pt x="1259821" y="1881914"/>
                    <a:pt x="1192975" y="1948761"/>
                  </a:cubicBezTo>
                  <a:cubicBezTo>
                    <a:pt x="1126128" y="2015607"/>
                    <a:pt x="1038012" y="2049030"/>
                    <a:pt x="928627" y="2049030"/>
                  </a:cubicBezTo>
                  <a:cubicBezTo>
                    <a:pt x="878999" y="2049030"/>
                    <a:pt x="833358" y="2042763"/>
                    <a:pt x="791706" y="2030230"/>
                  </a:cubicBezTo>
                  <a:lnTo>
                    <a:pt x="778209" y="2023492"/>
                  </a:lnTo>
                  <a:lnTo>
                    <a:pt x="823426" y="2029701"/>
                  </a:ln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56376" y="1360224"/>
                    <a:pt x="1017762" y="1335030"/>
                    <a:pt x="973451" y="1317559"/>
                  </a:cubicBezTo>
                  <a:close/>
                  <a:moveTo>
                    <a:pt x="823426" y="1288313"/>
                  </a:moveTo>
                  <a:cubicBezTo>
                    <a:pt x="851279" y="1289326"/>
                    <a:pt x="877707" y="1292270"/>
                    <a:pt x="902711" y="1297144"/>
                  </a:cubicBezTo>
                  <a:lnTo>
                    <a:pt x="945664" y="1309540"/>
                  </a:lnTo>
                  <a:lnTo>
                    <a:pt x="928627" y="1307642"/>
                  </a:lnTo>
                  <a:cubicBezTo>
                    <a:pt x="886089" y="1307642"/>
                    <a:pt x="846588" y="1313213"/>
                    <a:pt x="810127" y="1324354"/>
                  </a:cubicBezTo>
                  <a:cubicBezTo>
                    <a:pt x="773665" y="1335495"/>
                    <a:pt x="734165" y="1354233"/>
                    <a:pt x="691626" y="1380566"/>
                  </a:cubicBezTo>
                  <a:lnTo>
                    <a:pt x="650134" y="1326577"/>
                  </a:lnTo>
                  <a:lnTo>
                    <a:pt x="704926" y="1305025"/>
                  </a:lnTo>
                  <a:cubicBezTo>
                    <a:pt x="741387" y="1293884"/>
                    <a:pt x="780888" y="1288313"/>
                    <a:pt x="823426" y="1288313"/>
                  </a:cubicBezTo>
                  <a:close/>
                  <a:moveTo>
                    <a:pt x="1148275" y="956697"/>
                  </a:moveTo>
                  <a:lnTo>
                    <a:pt x="1233614" y="969993"/>
                  </a:lnTo>
                  <a:cubicBezTo>
                    <a:pt x="1290079" y="982906"/>
                    <a:pt x="1344899" y="1003796"/>
                    <a:pt x="1398072" y="1032661"/>
                  </a:cubicBezTo>
                  <a:cubicBezTo>
                    <a:pt x="1504418" y="1090392"/>
                    <a:pt x="1590002" y="1175469"/>
                    <a:pt x="1654823" y="1287893"/>
                  </a:cubicBezTo>
                  <a:cubicBezTo>
                    <a:pt x="1719643" y="1400316"/>
                    <a:pt x="1752054" y="1530464"/>
                    <a:pt x="1752054" y="1678336"/>
                  </a:cubicBezTo>
                  <a:cubicBezTo>
                    <a:pt x="1752054" y="1832286"/>
                    <a:pt x="1717112" y="1969017"/>
                    <a:pt x="1647227" y="2088531"/>
                  </a:cubicBezTo>
                  <a:cubicBezTo>
                    <a:pt x="1577342" y="2208044"/>
                    <a:pt x="1480617" y="2301224"/>
                    <a:pt x="1357052" y="2368070"/>
                  </a:cubicBezTo>
                  <a:cubicBezTo>
                    <a:pt x="1233488" y="2434917"/>
                    <a:pt x="1091692" y="2468340"/>
                    <a:pt x="931666" y="2468340"/>
                  </a:cubicBezTo>
                  <a:cubicBezTo>
                    <a:pt x="882038" y="2468340"/>
                    <a:pt x="834150" y="2465143"/>
                    <a:pt x="788003" y="2458750"/>
                  </a:cubicBezTo>
                  <a:lnTo>
                    <a:pt x="705527" y="2440938"/>
                  </a:lnTo>
                  <a:lnTo>
                    <a:pt x="826465" y="2449011"/>
                  </a:lnTo>
                  <a:cubicBezTo>
                    <a:pt x="986491" y="2449011"/>
                    <a:pt x="1128287" y="2415588"/>
                    <a:pt x="1251851" y="2348741"/>
                  </a:cubicBezTo>
                  <a:cubicBezTo>
                    <a:pt x="1375416" y="2281895"/>
                    <a:pt x="1472141" y="2188715"/>
                    <a:pt x="1542026" y="2069202"/>
                  </a:cubicBezTo>
                  <a:cubicBezTo>
                    <a:pt x="1611911" y="1949688"/>
                    <a:pt x="1646853" y="1812957"/>
                    <a:pt x="1646853" y="1659007"/>
                  </a:cubicBezTo>
                  <a:cubicBezTo>
                    <a:pt x="1646853" y="1511135"/>
                    <a:pt x="1614442" y="1380987"/>
                    <a:pt x="1549622" y="1268564"/>
                  </a:cubicBezTo>
                  <a:cubicBezTo>
                    <a:pt x="1484801" y="1156140"/>
                    <a:pt x="1399217" y="1071063"/>
                    <a:pt x="1292871" y="1013332"/>
                  </a:cubicBezTo>
                  <a:cubicBezTo>
                    <a:pt x="1266284" y="998899"/>
                    <a:pt x="1239286" y="986461"/>
                    <a:pt x="1211876" y="976016"/>
                  </a:cubicBezTo>
                  <a:close/>
                  <a:moveTo>
                    <a:pt x="1056956" y="939531"/>
                  </a:moveTo>
                  <a:lnTo>
                    <a:pt x="1128413" y="950664"/>
                  </a:lnTo>
                  <a:lnTo>
                    <a:pt x="1148275" y="956697"/>
                  </a:lnTo>
                  <a:lnTo>
                    <a:pt x="1147682" y="956604"/>
                  </a:lnTo>
                  <a:cubicBezTo>
                    <a:pt x="1118627" y="954136"/>
                    <a:pt x="1089160" y="953661"/>
                    <a:pt x="1059282" y="955180"/>
                  </a:cubicBezTo>
                  <a:lnTo>
                    <a:pt x="1053205" y="943026"/>
                  </a:lnTo>
                  <a:close/>
                  <a:moveTo>
                    <a:pt x="907794" y="447754"/>
                  </a:moveTo>
                  <a:lnTo>
                    <a:pt x="1031935" y="447754"/>
                  </a:lnTo>
                  <a:lnTo>
                    <a:pt x="439433" y="1052411"/>
                  </a:lnTo>
                  <a:lnTo>
                    <a:pt x="650134" y="1326577"/>
                  </a:lnTo>
                  <a:lnTo>
                    <a:pt x="647954" y="1327434"/>
                  </a:lnTo>
                  <a:cubicBezTo>
                    <a:pt x="628204" y="1336803"/>
                    <a:pt x="607695" y="1348071"/>
                    <a:pt x="586425" y="1361237"/>
                  </a:cubicBezTo>
                  <a:lnTo>
                    <a:pt x="334232" y="1033082"/>
                  </a:lnTo>
                  <a:close/>
                  <a:moveTo>
                    <a:pt x="205470" y="428425"/>
                  </a:moveTo>
                  <a:lnTo>
                    <a:pt x="926734" y="428425"/>
                  </a:lnTo>
                  <a:lnTo>
                    <a:pt x="907794" y="447754"/>
                  </a:lnTo>
                  <a:lnTo>
                    <a:pt x="205470" y="447754"/>
                  </a:lnTo>
                  <a:close/>
                  <a:moveTo>
                    <a:pt x="1528352" y="19329"/>
                  </a:moveTo>
                  <a:lnTo>
                    <a:pt x="1633553" y="19329"/>
                  </a:lnTo>
                  <a:lnTo>
                    <a:pt x="1633553" y="402177"/>
                  </a:lnTo>
                  <a:lnTo>
                    <a:pt x="1056956" y="939531"/>
                  </a:lnTo>
                  <a:lnTo>
                    <a:pt x="1042481" y="937275"/>
                  </a:lnTo>
                  <a:cubicBezTo>
                    <a:pt x="1013426" y="934807"/>
                    <a:pt x="983959" y="934332"/>
                    <a:pt x="954081" y="935851"/>
                  </a:cubicBezTo>
                  <a:lnTo>
                    <a:pt x="948004" y="923697"/>
                  </a:lnTo>
                  <a:lnTo>
                    <a:pt x="1528352" y="382848"/>
                  </a:lnTo>
                  <a:close/>
                  <a:moveTo>
                    <a:pt x="100269" y="0"/>
                  </a:moveTo>
                  <a:lnTo>
                    <a:pt x="1528352" y="0"/>
                  </a:lnTo>
                  <a:lnTo>
                    <a:pt x="1528352" y="19329"/>
                  </a:lnTo>
                  <a:lnTo>
                    <a:pt x="205470" y="19329"/>
                  </a:lnTo>
                  <a:lnTo>
                    <a:pt x="205470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饼形 1"/>
          <p:cNvSpPr/>
          <p:nvPr/>
        </p:nvSpPr>
        <p:spPr>
          <a:xfrm>
            <a:off x="2669851" y="3289406"/>
            <a:ext cx="1564856" cy="1566983"/>
          </a:xfrm>
          <a:prstGeom prst="pie">
            <a:avLst>
              <a:gd name="adj1" fmla="val 0"/>
              <a:gd name="adj2" fmla="val 17817387"/>
            </a:avLst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</a:endParaRPr>
          </a:p>
        </p:txBody>
      </p:sp>
      <p:sp>
        <p:nvSpPr>
          <p:cNvPr id="17" name="饼形 2"/>
          <p:cNvSpPr/>
          <p:nvPr/>
        </p:nvSpPr>
        <p:spPr>
          <a:xfrm rot="17792835">
            <a:off x="2534158" y="2988165"/>
            <a:ext cx="2099234" cy="2025389"/>
          </a:xfrm>
          <a:prstGeom prst="pie">
            <a:avLst>
              <a:gd name="adj1" fmla="val 0"/>
              <a:gd name="adj2" fmla="val 3873493"/>
            </a:avLst>
          </a:pr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</a:endParaRPr>
          </a:p>
        </p:txBody>
      </p:sp>
      <p:sp>
        <p:nvSpPr>
          <p:cNvPr id="19" name="饼形 3"/>
          <p:cNvSpPr/>
          <p:nvPr/>
        </p:nvSpPr>
        <p:spPr>
          <a:xfrm>
            <a:off x="5249784" y="3292978"/>
            <a:ext cx="1566047" cy="1565792"/>
          </a:xfrm>
          <a:prstGeom prst="pie">
            <a:avLst>
              <a:gd name="adj1" fmla="val 0"/>
              <a:gd name="adj2" fmla="val 15031858"/>
            </a:avLst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</a:endParaRPr>
          </a:p>
        </p:txBody>
      </p:sp>
      <p:sp>
        <p:nvSpPr>
          <p:cNvPr id="20" name="饼形 4"/>
          <p:cNvSpPr/>
          <p:nvPr/>
        </p:nvSpPr>
        <p:spPr>
          <a:xfrm rot="17792835">
            <a:off x="5048045" y="2973282"/>
            <a:ext cx="2099234" cy="2026579"/>
          </a:xfrm>
          <a:prstGeom prst="pie">
            <a:avLst>
              <a:gd name="adj1" fmla="val 18826865"/>
              <a:gd name="adj2" fmla="val 3873493"/>
            </a:avLst>
          </a:pr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</a:endParaRPr>
          </a:p>
        </p:txBody>
      </p:sp>
      <p:sp>
        <p:nvSpPr>
          <p:cNvPr id="21" name="文本框 24"/>
          <p:cNvSpPr txBox="1">
            <a:spLocks noChangeArrowheads="1"/>
          </p:cNvSpPr>
          <p:nvPr/>
        </p:nvSpPr>
        <p:spPr bwMode="auto">
          <a:xfrm>
            <a:off x="2985391" y="4090072"/>
            <a:ext cx="1135171" cy="438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53" tIns="34276" rIns="68553" bIns="34276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17%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文本框 25"/>
          <p:cNvSpPr txBox="1">
            <a:spLocks noChangeArrowheads="1"/>
          </p:cNvSpPr>
          <p:nvPr/>
        </p:nvSpPr>
        <p:spPr bwMode="auto">
          <a:xfrm>
            <a:off x="5690800" y="4090072"/>
            <a:ext cx="1260215" cy="438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53" tIns="34276" rIns="68553" bIns="34276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>
                <a:solidFill>
                  <a:schemeClr val="bg1"/>
                </a:solidFill>
                <a:latin typeface="+mn-lt"/>
              </a:rPr>
              <a:t>32%</a:t>
            </a:r>
            <a:endParaRPr lang="zh-CN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饼形 7"/>
          <p:cNvSpPr/>
          <p:nvPr/>
        </p:nvSpPr>
        <p:spPr>
          <a:xfrm>
            <a:off x="7786875" y="3322745"/>
            <a:ext cx="1566047" cy="1566983"/>
          </a:xfrm>
          <a:prstGeom prst="pie">
            <a:avLst>
              <a:gd name="adj1" fmla="val 0"/>
              <a:gd name="adj2" fmla="val 19042771"/>
            </a:avLst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</a:endParaRPr>
          </a:p>
        </p:txBody>
      </p:sp>
      <p:sp>
        <p:nvSpPr>
          <p:cNvPr id="24" name="饼形 8"/>
          <p:cNvSpPr/>
          <p:nvPr/>
        </p:nvSpPr>
        <p:spPr>
          <a:xfrm rot="16431819">
            <a:off x="7920254" y="3271411"/>
            <a:ext cx="1663431" cy="1539867"/>
          </a:xfrm>
          <a:prstGeom prst="pie">
            <a:avLst>
              <a:gd name="adj1" fmla="val 2758241"/>
              <a:gd name="adj2" fmla="val 5162176"/>
            </a:avLst>
          </a:pr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</a:endParaRPr>
          </a:p>
        </p:txBody>
      </p:sp>
      <p:sp>
        <p:nvSpPr>
          <p:cNvPr id="25" name="文本框 30"/>
          <p:cNvSpPr txBox="1">
            <a:spLocks noChangeArrowheads="1"/>
          </p:cNvSpPr>
          <p:nvPr/>
        </p:nvSpPr>
        <p:spPr bwMode="auto">
          <a:xfrm>
            <a:off x="8169846" y="4090072"/>
            <a:ext cx="1157433" cy="438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53" tIns="34276" rIns="68553" bIns="34276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+mn-lt"/>
              </a:rPr>
              <a:t>13%</a:t>
            </a:r>
            <a:endParaRPr lang="zh-CN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29515" y="1499310"/>
            <a:ext cx="2880301" cy="347770"/>
          </a:xfrm>
          <a:prstGeom prst="rect">
            <a:avLst/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cs typeface="+mn-ea"/>
              </a:rPr>
              <a:t>单击此处添加标题文本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011A75-CBEE-36A6-7607-B933A9A5294E}"/>
              </a:ext>
            </a:extLst>
          </p:cNvPr>
          <p:cNvSpPr txBox="1"/>
          <p:nvPr/>
        </p:nvSpPr>
        <p:spPr>
          <a:xfrm>
            <a:off x="1743768" y="1967041"/>
            <a:ext cx="87044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363FF8-9AF4-9D06-0E69-19A5B78B5F32}"/>
              </a:ext>
            </a:extLst>
          </p:cNvPr>
          <p:cNvGrpSpPr/>
          <p:nvPr/>
        </p:nvGrpSpPr>
        <p:grpSpPr>
          <a:xfrm>
            <a:off x="2466222" y="5133377"/>
            <a:ext cx="2094802" cy="1047355"/>
            <a:chOff x="719410" y="1906534"/>
            <a:chExt cx="2094802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0BA8BE6-BE38-3E66-5FC7-4D40C181D67E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18B498-3F7A-4F96-E295-58B6D5C7082E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D5565E0-EEB5-1285-7CF7-18FEFA9EFD2F}"/>
              </a:ext>
            </a:extLst>
          </p:cNvPr>
          <p:cNvGrpSpPr/>
          <p:nvPr/>
        </p:nvGrpSpPr>
        <p:grpSpPr>
          <a:xfrm>
            <a:off x="5048599" y="5133377"/>
            <a:ext cx="2094802" cy="1047355"/>
            <a:chOff x="719410" y="1906534"/>
            <a:chExt cx="2094802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27A087B-1F37-D6BF-ED64-48B334B21176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3223778-FED2-5E46-1217-A61FB34516D7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C503823-CDFB-0077-BA14-772CE68C7A43}"/>
              </a:ext>
            </a:extLst>
          </p:cNvPr>
          <p:cNvGrpSpPr/>
          <p:nvPr/>
        </p:nvGrpSpPr>
        <p:grpSpPr>
          <a:xfrm>
            <a:off x="7522833" y="5133377"/>
            <a:ext cx="2094802" cy="1047355"/>
            <a:chOff x="719410" y="1906534"/>
            <a:chExt cx="2094802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B42862B-CBBC-4FA4-3CE5-23E03607A3DD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EC25DDA-EB21-FC14-9C12-CC8793B7163F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052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1" grpId="0"/>
      <p:bldP spid="22" grpId="0"/>
      <p:bldP spid="23" grpId="0" animBg="1"/>
      <p:bldP spid="24" grpId="0" animBg="1"/>
      <p:bldP spid="25" grpId="0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ED18961-4CDC-1E95-D7EC-C97D25FCC072}"/>
              </a:ext>
            </a:extLst>
          </p:cNvPr>
          <p:cNvGrpSpPr/>
          <p:nvPr/>
        </p:nvGrpSpPr>
        <p:grpSpPr>
          <a:xfrm>
            <a:off x="417865" y="166980"/>
            <a:ext cx="1016929" cy="711896"/>
            <a:chOff x="1562131" y="2525176"/>
            <a:chExt cx="3586739" cy="251087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0FD46C4-E452-488B-B1D6-05D6CAD109BC}"/>
                </a:ext>
              </a:extLst>
            </p:cNvPr>
            <p:cNvSpPr txBox="1"/>
            <p:nvPr/>
          </p:nvSpPr>
          <p:spPr>
            <a:xfrm>
              <a:off x="1676662" y="2544505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5ABD76C-30FD-C23C-05AF-A0B4E8E288EE}"/>
                </a:ext>
              </a:extLst>
            </p:cNvPr>
            <p:cNvSpPr txBox="1"/>
            <p:nvPr/>
          </p:nvSpPr>
          <p:spPr>
            <a:xfrm>
              <a:off x="3502017" y="2587044"/>
              <a:ext cx="1646853" cy="2449011"/>
            </a:xfrm>
            <a:custGeom>
              <a:avLst/>
              <a:gdLst/>
              <a:ahLst/>
              <a:cxnLst/>
              <a:rect l="l" t="t" r="r" b="b"/>
              <a:pathLst>
                <a:path w="1646853" h="2449011">
                  <a:moveTo>
                    <a:pt x="100269" y="0"/>
                  </a:moveTo>
                  <a:lnTo>
                    <a:pt x="1528352" y="0"/>
                  </a:lnTo>
                  <a:lnTo>
                    <a:pt x="1528352" y="382848"/>
                  </a:lnTo>
                  <a:lnTo>
                    <a:pt x="948004" y="923697"/>
                  </a:lnTo>
                  <a:lnTo>
                    <a:pt x="954081" y="935851"/>
                  </a:lnTo>
                  <a:cubicBezTo>
                    <a:pt x="1073594" y="929774"/>
                    <a:pt x="1186524" y="955601"/>
                    <a:pt x="1292871" y="1013332"/>
                  </a:cubicBezTo>
                  <a:cubicBezTo>
                    <a:pt x="1399217" y="1071063"/>
                    <a:pt x="1484801" y="1156140"/>
                    <a:pt x="1549622" y="1268564"/>
                  </a:cubicBezTo>
                  <a:cubicBezTo>
                    <a:pt x="1614442" y="1380987"/>
                    <a:pt x="1646853" y="1511135"/>
                    <a:pt x="1646853" y="1659007"/>
                  </a:cubicBezTo>
                  <a:cubicBezTo>
                    <a:pt x="1646853" y="1812957"/>
                    <a:pt x="1611911" y="1949688"/>
                    <a:pt x="1542026" y="2069202"/>
                  </a:cubicBezTo>
                  <a:cubicBezTo>
                    <a:pt x="1472141" y="2188715"/>
                    <a:pt x="1375416" y="2281895"/>
                    <a:pt x="1251851" y="2348741"/>
                  </a:cubicBezTo>
                  <a:cubicBezTo>
                    <a:pt x="1128287" y="2415588"/>
                    <a:pt x="986491" y="2449011"/>
                    <a:pt x="826465" y="2449011"/>
                  </a:cubicBezTo>
                  <a:cubicBezTo>
                    <a:pt x="627951" y="2449011"/>
                    <a:pt x="457290" y="2397863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lnTo>
                    <a:pt x="419309" y="1728892"/>
                  </a:lnTo>
                  <a:cubicBezTo>
                    <a:pt x="490207" y="1929432"/>
                    <a:pt x="624913" y="2029701"/>
                    <a:pt x="823426" y="2029701"/>
                  </a:cubicBez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23459" y="1327307"/>
                    <a:pt x="934837" y="1292365"/>
                    <a:pt x="823426" y="1288313"/>
                  </a:cubicBezTo>
                  <a:cubicBezTo>
                    <a:pt x="780888" y="1288313"/>
                    <a:pt x="741387" y="1293884"/>
                    <a:pt x="704926" y="1305025"/>
                  </a:cubicBezTo>
                  <a:cubicBezTo>
                    <a:pt x="668464" y="1316166"/>
                    <a:pt x="628964" y="1334904"/>
                    <a:pt x="586425" y="1361237"/>
                  </a:cubicBezTo>
                  <a:lnTo>
                    <a:pt x="334232" y="1033082"/>
                  </a:lnTo>
                  <a:lnTo>
                    <a:pt x="926734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1470E51-9ABF-64DF-B2A1-5E21329E8A8B}"/>
                </a:ext>
              </a:extLst>
            </p:cNvPr>
            <p:cNvSpPr txBox="1"/>
            <p:nvPr/>
          </p:nvSpPr>
          <p:spPr>
            <a:xfrm>
              <a:off x="1562131" y="2525176"/>
              <a:ext cx="1837131" cy="2510879"/>
            </a:xfrm>
            <a:custGeom>
              <a:avLst/>
              <a:gdLst>
                <a:gd name="connsiteX0" fmla="*/ 971166 w 1837131"/>
                <a:gd name="connsiteY0" fmla="*/ 447754 h 2510879"/>
                <a:gd name="connsiteX1" fmla="*/ 1262859 w 1837131"/>
                <a:gd name="connsiteY1" fmla="*/ 660448 h 2510879"/>
                <a:gd name="connsiteX2" fmla="*/ 1366168 w 1837131"/>
                <a:gd name="connsiteY2" fmla="*/ 1265104 h 2510879"/>
                <a:gd name="connsiteX3" fmla="*/ 1262859 w 1837131"/>
                <a:gd name="connsiteY3" fmla="*/ 1869761 h 2510879"/>
                <a:gd name="connsiteX4" fmla="*/ 971166 w 1837131"/>
                <a:gd name="connsiteY4" fmla="*/ 2082454 h 2510879"/>
                <a:gd name="connsiteX5" fmla="*/ 882291 w 1837131"/>
                <a:gd name="connsiteY5" fmla="*/ 2069256 h 2510879"/>
                <a:gd name="connsiteX6" fmla="*/ 869216 w 1837131"/>
                <a:gd name="connsiteY6" fmla="*/ 2062639 h 2510879"/>
                <a:gd name="connsiteX7" fmla="*/ 954840 w 1837131"/>
                <a:gd name="connsiteY7" fmla="*/ 2049832 h 2510879"/>
                <a:gd name="connsiteX8" fmla="*/ 1157658 w 1837131"/>
                <a:gd name="connsiteY8" fmla="*/ 1850432 h 2510879"/>
                <a:gd name="connsiteX9" fmla="*/ 1260967 w 1837131"/>
                <a:gd name="connsiteY9" fmla="*/ 1245775 h 2510879"/>
                <a:gd name="connsiteX10" fmla="*/ 1157658 w 1837131"/>
                <a:gd name="connsiteY10" fmla="*/ 641119 h 2510879"/>
                <a:gd name="connsiteX11" fmla="*/ 1033081 w 1837131"/>
                <a:gd name="connsiteY11" fmla="*/ 481599 h 2510879"/>
                <a:gd name="connsiteX12" fmla="*/ 967694 w 1837131"/>
                <a:gd name="connsiteY12" fmla="*/ 448270 h 2510879"/>
                <a:gd name="connsiteX13" fmla="*/ 865965 w 1837131"/>
                <a:gd name="connsiteY13" fmla="*/ 428425 h 2510879"/>
                <a:gd name="connsiteX14" fmla="*/ 954840 w 1837131"/>
                <a:gd name="connsiteY14" fmla="*/ 441718 h 2510879"/>
                <a:gd name="connsiteX15" fmla="*/ 967694 w 1837131"/>
                <a:gd name="connsiteY15" fmla="*/ 448270 h 2510879"/>
                <a:gd name="connsiteX16" fmla="*/ 882291 w 1837131"/>
                <a:gd name="connsiteY16" fmla="*/ 460953 h 2510879"/>
                <a:gd name="connsiteX17" fmla="*/ 679472 w 1837131"/>
                <a:gd name="connsiteY17" fmla="*/ 658928 h 2510879"/>
                <a:gd name="connsiteX18" fmla="*/ 576164 w 1837131"/>
                <a:gd name="connsiteY18" fmla="*/ 1265104 h 2510879"/>
                <a:gd name="connsiteX19" fmla="*/ 679472 w 1837131"/>
                <a:gd name="connsiteY19" fmla="*/ 1871280 h 2510879"/>
                <a:gd name="connsiteX20" fmla="*/ 804050 w 1837131"/>
                <a:gd name="connsiteY20" fmla="*/ 2029661 h 2510879"/>
                <a:gd name="connsiteX21" fmla="*/ 869216 w 1837131"/>
                <a:gd name="connsiteY21" fmla="*/ 2062639 h 2510879"/>
                <a:gd name="connsiteX22" fmla="*/ 865965 w 1837131"/>
                <a:gd name="connsiteY22" fmla="*/ 2063125 h 2510879"/>
                <a:gd name="connsiteX23" fmla="*/ 574271 w 1837131"/>
                <a:gd name="connsiteY23" fmla="*/ 1851951 h 2510879"/>
                <a:gd name="connsiteX24" fmla="*/ 470963 w 1837131"/>
                <a:gd name="connsiteY24" fmla="*/ 1245775 h 2510879"/>
                <a:gd name="connsiteX25" fmla="*/ 574271 w 1837131"/>
                <a:gd name="connsiteY25" fmla="*/ 639599 h 2510879"/>
                <a:gd name="connsiteX26" fmla="*/ 865965 w 1837131"/>
                <a:gd name="connsiteY26" fmla="*/ 428425 h 2510879"/>
                <a:gd name="connsiteX27" fmla="*/ 1096549 w 1837131"/>
                <a:gd name="connsiteY27" fmla="*/ 32195 h 2510879"/>
                <a:gd name="connsiteX28" fmla="*/ 1167338 w 1837131"/>
                <a:gd name="connsiteY28" fmla="*/ 39459 h 2510879"/>
                <a:gd name="connsiteX29" fmla="*/ 1612284 w 1837131"/>
                <a:gd name="connsiteY29" fmla="*/ 341408 h 2510879"/>
                <a:gd name="connsiteX30" fmla="*/ 1837131 w 1837131"/>
                <a:gd name="connsiteY30" fmla="*/ 1265104 h 2510879"/>
                <a:gd name="connsiteX31" fmla="*/ 1612284 w 1837131"/>
                <a:gd name="connsiteY31" fmla="*/ 2188801 h 2510879"/>
                <a:gd name="connsiteX32" fmla="*/ 971166 w 1837131"/>
                <a:gd name="connsiteY32" fmla="*/ 2510879 h 2510879"/>
                <a:gd name="connsiteX33" fmla="*/ 774995 w 1837131"/>
                <a:gd name="connsiteY33" fmla="*/ 2490749 h 2510879"/>
                <a:gd name="connsiteX34" fmla="*/ 740583 w 1837131"/>
                <a:gd name="connsiteY34" fmla="*/ 2478684 h 2510879"/>
                <a:gd name="connsiteX35" fmla="*/ 865965 w 1837131"/>
                <a:gd name="connsiteY35" fmla="*/ 2491550 h 2510879"/>
                <a:gd name="connsiteX36" fmla="*/ 1507083 w 1837131"/>
                <a:gd name="connsiteY36" fmla="*/ 2169472 h 2510879"/>
                <a:gd name="connsiteX37" fmla="*/ 1731930 w 1837131"/>
                <a:gd name="connsiteY37" fmla="*/ 1245775 h 2510879"/>
                <a:gd name="connsiteX38" fmla="*/ 1507083 w 1837131"/>
                <a:gd name="connsiteY38" fmla="*/ 322079 h 2510879"/>
                <a:gd name="connsiteX39" fmla="*/ 1234380 w 1837131"/>
                <a:gd name="connsiteY39" fmla="*/ 80520 h 2510879"/>
                <a:gd name="connsiteX40" fmla="*/ 865965 w 1837131"/>
                <a:gd name="connsiteY40" fmla="*/ 0 h 2510879"/>
                <a:gd name="connsiteX41" fmla="*/ 1062137 w 1837131"/>
                <a:gd name="connsiteY41" fmla="*/ 20130 h 2510879"/>
                <a:gd name="connsiteX42" fmla="*/ 1096549 w 1837131"/>
                <a:gd name="connsiteY42" fmla="*/ 32195 h 2510879"/>
                <a:gd name="connsiteX43" fmla="*/ 971166 w 1837131"/>
                <a:gd name="connsiteY43" fmla="*/ 19329 h 2510879"/>
                <a:gd name="connsiteX44" fmla="*/ 330048 w 1837131"/>
                <a:gd name="connsiteY44" fmla="*/ 341408 h 2510879"/>
                <a:gd name="connsiteX45" fmla="*/ 105201 w 1837131"/>
                <a:gd name="connsiteY45" fmla="*/ 1265104 h 2510879"/>
                <a:gd name="connsiteX46" fmla="*/ 330048 w 1837131"/>
                <a:gd name="connsiteY46" fmla="*/ 2188801 h 2510879"/>
                <a:gd name="connsiteX47" fmla="*/ 602751 w 1837131"/>
                <a:gd name="connsiteY47" fmla="*/ 2430359 h 2510879"/>
                <a:gd name="connsiteX48" fmla="*/ 740583 w 1837131"/>
                <a:gd name="connsiteY48" fmla="*/ 2478684 h 2510879"/>
                <a:gd name="connsiteX49" fmla="*/ 669794 w 1837131"/>
                <a:gd name="connsiteY49" fmla="*/ 2471420 h 2510879"/>
                <a:gd name="connsiteX50" fmla="*/ 224847 w 1837131"/>
                <a:gd name="connsiteY50" fmla="*/ 2169472 h 2510879"/>
                <a:gd name="connsiteX51" fmla="*/ 0 w 1837131"/>
                <a:gd name="connsiteY51" fmla="*/ 1245775 h 2510879"/>
                <a:gd name="connsiteX52" fmla="*/ 224847 w 1837131"/>
                <a:gd name="connsiteY52" fmla="*/ 322079 h 2510879"/>
                <a:gd name="connsiteX53" fmla="*/ 865965 w 1837131"/>
                <a:gd name="connsiteY53" fmla="*/ 0 h 251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37131" h="2510879">
                  <a:moveTo>
                    <a:pt x="971166" y="447754"/>
                  </a:moveTo>
                  <a:cubicBezTo>
                    <a:pt x="1096756" y="447754"/>
                    <a:pt x="1193987" y="518652"/>
                    <a:pt x="1262859" y="660448"/>
                  </a:cubicBezTo>
                  <a:cubicBezTo>
                    <a:pt x="1331732" y="802243"/>
                    <a:pt x="1366168" y="1003796"/>
                    <a:pt x="1366168" y="1265104"/>
                  </a:cubicBezTo>
                  <a:cubicBezTo>
                    <a:pt x="1366168" y="1526413"/>
                    <a:pt x="1331732" y="1727965"/>
                    <a:pt x="1262859" y="1869761"/>
                  </a:cubicBezTo>
                  <a:cubicBezTo>
                    <a:pt x="1193987" y="2011556"/>
                    <a:pt x="1096756" y="2082454"/>
                    <a:pt x="971166" y="2082454"/>
                  </a:cubicBezTo>
                  <a:cubicBezTo>
                    <a:pt x="939769" y="2082454"/>
                    <a:pt x="910144" y="2078055"/>
                    <a:pt x="882291" y="2069256"/>
                  </a:cubicBezTo>
                  <a:lnTo>
                    <a:pt x="869216" y="2062639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7" y="517048"/>
                    <a:pt x="1033081" y="481599"/>
                  </a:cubicBezTo>
                  <a:lnTo>
                    <a:pt x="967694" y="448270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67694" y="448270"/>
                  </a:lnTo>
                  <a:lnTo>
                    <a:pt x="882291" y="460953"/>
                  </a:lnTo>
                  <a:cubicBezTo>
                    <a:pt x="798733" y="487350"/>
                    <a:pt x="731126" y="553342"/>
                    <a:pt x="679472" y="658928"/>
                  </a:cubicBezTo>
                  <a:cubicBezTo>
                    <a:pt x="610600" y="799711"/>
                    <a:pt x="576164" y="1001770"/>
                    <a:pt x="576164" y="1265104"/>
                  </a:cubicBezTo>
                  <a:cubicBezTo>
                    <a:pt x="576164" y="1528439"/>
                    <a:pt x="610600" y="1730497"/>
                    <a:pt x="679472" y="1871280"/>
                  </a:cubicBezTo>
                  <a:cubicBezTo>
                    <a:pt x="713908" y="1941672"/>
                    <a:pt x="755434" y="1994465"/>
                    <a:pt x="804050" y="2029661"/>
                  </a:cubicBezTo>
                  <a:lnTo>
                    <a:pt x="869216" y="2062639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096549" y="32195"/>
                  </a:moveTo>
                  <a:lnTo>
                    <a:pt x="1167338" y="39459"/>
                  </a:lnTo>
                  <a:cubicBezTo>
                    <a:pt x="1351545" y="79719"/>
                    <a:pt x="1499861" y="180369"/>
                    <a:pt x="1612284" y="341408"/>
                  </a:cubicBezTo>
                  <a:cubicBezTo>
                    <a:pt x="1762182" y="556127"/>
                    <a:pt x="1837131" y="864026"/>
                    <a:pt x="1837131" y="1265104"/>
                  </a:cubicBezTo>
                  <a:cubicBezTo>
                    <a:pt x="1837131" y="1666183"/>
                    <a:pt x="1762182" y="1974082"/>
                    <a:pt x="1612284" y="2188801"/>
                  </a:cubicBezTo>
                  <a:cubicBezTo>
                    <a:pt x="1462386" y="2403519"/>
                    <a:pt x="1248680" y="2510879"/>
                    <a:pt x="971166" y="2510879"/>
                  </a:cubicBezTo>
                  <a:cubicBezTo>
                    <a:pt x="901788" y="2510879"/>
                    <a:pt x="836397" y="2504169"/>
                    <a:pt x="774995" y="2490749"/>
                  </a:cubicBezTo>
                  <a:lnTo>
                    <a:pt x="740583" y="2478684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096549" y="32195"/>
                  </a:lnTo>
                  <a:lnTo>
                    <a:pt x="971166" y="19329"/>
                  </a:lnTo>
                  <a:cubicBezTo>
                    <a:pt x="693652" y="19329"/>
                    <a:pt x="479946" y="126689"/>
                    <a:pt x="330048" y="341408"/>
                  </a:cubicBezTo>
                  <a:cubicBezTo>
                    <a:pt x="180150" y="556127"/>
                    <a:pt x="105201" y="864026"/>
                    <a:pt x="105201" y="1265104"/>
                  </a:cubicBezTo>
                  <a:cubicBezTo>
                    <a:pt x="105201" y="1666183"/>
                    <a:pt x="180150" y="1974082"/>
                    <a:pt x="330048" y="2188801"/>
                  </a:cubicBezTo>
                  <a:cubicBezTo>
                    <a:pt x="404997" y="2296160"/>
                    <a:pt x="495898" y="2376680"/>
                    <a:pt x="602751" y="2430359"/>
                  </a:cubicBezTo>
                  <a:lnTo>
                    <a:pt x="740583" y="2478684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027F3B5-8BA2-D562-424F-4616E3808461}"/>
                </a:ext>
              </a:extLst>
            </p:cNvPr>
            <p:cNvSpPr txBox="1"/>
            <p:nvPr/>
          </p:nvSpPr>
          <p:spPr>
            <a:xfrm>
              <a:off x="3387485" y="2567714"/>
              <a:ext cx="1752054" cy="2468340"/>
            </a:xfrm>
            <a:custGeom>
              <a:avLst/>
              <a:gdLst>
                <a:gd name="connsiteX0" fmla="*/ 524510 w 1752054"/>
                <a:gd name="connsiteY0" fmla="*/ 1748221 h 2468340"/>
                <a:gd name="connsiteX1" fmla="*/ 678713 w 1752054"/>
                <a:gd name="connsiteY1" fmla="*/ 1973828 h 2468340"/>
                <a:gd name="connsiteX2" fmla="*/ 778209 w 1752054"/>
                <a:gd name="connsiteY2" fmla="*/ 2023492 h 2468340"/>
                <a:gd name="connsiteX3" fmla="*/ 686505 w 1752054"/>
                <a:gd name="connsiteY3" fmla="*/ 2010901 h 2468340"/>
                <a:gd name="connsiteX4" fmla="*/ 484447 w 1752054"/>
                <a:gd name="connsiteY4" fmla="*/ 1860496 h 2468340"/>
                <a:gd name="connsiteX5" fmla="*/ 443171 w 1752054"/>
                <a:gd name="connsiteY5" fmla="*/ 1777103 h 2468340"/>
                <a:gd name="connsiteX6" fmla="*/ 419309 w 1752054"/>
                <a:gd name="connsiteY6" fmla="*/ 1728892 h 2468340"/>
                <a:gd name="connsiteX7" fmla="*/ 443171 w 1752054"/>
                <a:gd name="connsiteY7" fmla="*/ 1777103 h 2468340"/>
                <a:gd name="connsiteX8" fmla="*/ 105201 w 1752054"/>
                <a:gd name="connsiteY8" fmla="*/ 1897107 h 2468340"/>
                <a:gd name="connsiteX9" fmla="*/ 419683 w 1752054"/>
                <a:gd name="connsiteY9" fmla="*/ 2314897 h 2468340"/>
                <a:gd name="connsiteX10" fmla="*/ 654785 w 1752054"/>
                <a:gd name="connsiteY10" fmla="*/ 2429979 h 2468340"/>
                <a:gd name="connsiteX11" fmla="*/ 705527 w 1752054"/>
                <a:gd name="connsiteY11" fmla="*/ 2440938 h 2468340"/>
                <a:gd name="connsiteX12" fmla="*/ 682802 w 1752054"/>
                <a:gd name="connsiteY12" fmla="*/ 2439421 h 2468340"/>
                <a:gd name="connsiteX13" fmla="*/ 314482 w 1752054"/>
                <a:gd name="connsiteY13" fmla="*/ 2295568 h 2468340"/>
                <a:gd name="connsiteX14" fmla="*/ 0 w 1752054"/>
                <a:gd name="connsiteY14" fmla="*/ 1877778 h 2468340"/>
                <a:gd name="connsiteX15" fmla="*/ 945664 w 1752054"/>
                <a:gd name="connsiteY15" fmla="*/ 1309540 h 2468340"/>
                <a:gd name="connsiteX16" fmla="*/ 1007912 w 1752054"/>
                <a:gd name="connsiteY16" fmla="*/ 1316473 h 2468340"/>
                <a:gd name="connsiteX17" fmla="*/ 1194494 w 1752054"/>
                <a:gd name="connsiteY17" fmla="*/ 1412470 h 2468340"/>
                <a:gd name="connsiteX18" fmla="*/ 1293244 w 1752054"/>
                <a:gd name="connsiteY18" fmla="*/ 1678336 h 2468340"/>
                <a:gd name="connsiteX19" fmla="*/ 1192975 w 1752054"/>
                <a:gd name="connsiteY19" fmla="*/ 1948761 h 2468340"/>
                <a:gd name="connsiteX20" fmla="*/ 928627 w 1752054"/>
                <a:gd name="connsiteY20" fmla="*/ 2049030 h 2468340"/>
                <a:gd name="connsiteX21" fmla="*/ 791706 w 1752054"/>
                <a:gd name="connsiteY21" fmla="*/ 2030230 h 2468340"/>
                <a:gd name="connsiteX22" fmla="*/ 778209 w 1752054"/>
                <a:gd name="connsiteY22" fmla="*/ 2023492 h 2468340"/>
                <a:gd name="connsiteX23" fmla="*/ 823426 w 1752054"/>
                <a:gd name="connsiteY23" fmla="*/ 2029701 h 2468340"/>
                <a:gd name="connsiteX24" fmla="*/ 1087774 w 1752054"/>
                <a:gd name="connsiteY24" fmla="*/ 1929432 h 2468340"/>
                <a:gd name="connsiteX25" fmla="*/ 1188043 w 1752054"/>
                <a:gd name="connsiteY25" fmla="*/ 1659007 h 2468340"/>
                <a:gd name="connsiteX26" fmla="*/ 1089293 w 1752054"/>
                <a:gd name="connsiteY26" fmla="*/ 1393141 h 2468340"/>
                <a:gd name="connsiteX27" fmla="*/ 973451 w 1752054"/>
                <a:gd name="connsiteY27" fmla="*/ 1317559 h 2468340"/>
                <a:gd name="connsiteX28" fmla="*/ 823426 w 1752054"/>
                <a:gd name="connsiteY28" fmla="*/ 1288313 h 2468340"/>
                <a:gd name="connsiteX29" fmla="*/ 902711 w 1752054"/>
                <a:gd name="connsiteY29" fmla="*/ 1297144 h 2468340"/>
                <a:gd name="connsiteX30" fmla="*/ 945664 w 1752054"/>
                <a:gd name="connsiteY30" fmla="*/ 1309540 h 2468340"/>
                <a:gd name="connsiteX31" fmla="*/ 928627 w 1752054"/>
                <a:gd name="connsiteY31" fmla="*/ 1307642 h 2468340"/>
                <a:gd name="connsiteX32" fmla="*/ 810127 w 1752054"/>
                <a:gd name="connsiteY32" fmla="*/ 1324354 h 2468340"/>
                <a:gd name="connsiteX33" fmla="*/ 691626 w 1752054"/>
                <a:gd name="connsiteY33" fmla="*/ 1380566 h 2468340"/>
                <a:gd name="connsiteX34" fmla="*/ 650134 w 1752054"/>
                <a:gd name="connsiteY34" fmla="*/ 1326577 h 2468340"/>
                <a:gd name="connsiteX35" fmla="*/ 704926 w 1752054"/>
                <a:gd name="connsiteY35" fmla="*/ 1305025 h 2468340"/>
                <a:gd name="connsiteX36" fmla="*/ 823426 w 1752054"/>
                <a:gd name="connsiteY36" fmla="*/ 1288313 h 2468340"/>
                <a:gd name="connsiteX37" fmla="*/ 1148275 w 1752054"/>
                <a:gd name="connsiteY37" fmla="*/ 956697 h 2468340"/>
                <a:gd name="connsiteX38" fmla="*/ 1233614 w 1752054"/>
                <a:gd name="connsiteY38" fmla="*/ 969993 h 2468340"/>
                <a:gd name="connsiteX39" fmla="*/ 1398072 w 1752054"/>
                <a:gd name="connsiteY39" fmla="*/ 1032661 h 2468340"/>
                <a:gd name="connsiteX40" fmla="*/ 1654823 w 1752054"/>
                <a:gd name="connsiteY40" fmla="*/ 1287893 h 2468340"/>
                <a:gd name="connsiteX41" fmla="*/ 1752054 w 1752054"/>
                <a:gd name="connsiteY41" fmla="*/ 1678336 h 2468340"/>
                <a:gd name="connsiteX42" fmla="*/ 1647227 w 1752054"/>
                <a:gd name="connsiteY42" fmla="*/ 2088531 h 2468340"/>
                <a:gd name="connsiteX43" fmla="*/ 1357052 w 1752054"/>
                <a:gd name="connsiteY43" fmla="*/ 2368070 h 2468340"/>
                <a:gd name="connsiteX44" fmla="*/ 931666 w 1752054"/>
                <a:gd name="connsiteY44" fmla="*/ 2468340 h 2468340"/>
                <a:gd name="connsiteX45" fmla="*/ 788003 w 1752054"/>
                <a:gd name="connsiteY45" fmla="*/ 2458750 h 2468340"/>
                <a:gd name="connsiteX46" fmla="*/ 705527 w 1752054"/>
                <a:gd name="connsiteY46" fmla="*/ 2440938 h 2468340"/>
                <a:gd name="connsiteX47" fmla="*/ 826465 w 1752054"/>
                <a:gd name="connsiteY47" fmla="*/ 2449011 h 2468340"/>
                <a:gd name="connsiteX48" fmla="*/ 1251851 w 1752054"/>
                <a:gd name="connsiteY48" fmla="*/ 2348741 h 2468340"/>
                <a:gd name="connsiteX49" fmla="*/ 1542026 w 1752054"/>
                <a:gd name="connsiteY49" fmla="*/ 2069202 h 2468340"/>
                <a:gd name="connsiteX50" fmla="*/ 1646853 w 1752054"/>
                <a:gd name="connsiteY50" fmla="*/ 1659007 h 2468340"/>
                <a:gd name="connsiteX51" fmla="*/ 1549622 w 1752054"/>
                <a:gd name="connsiteY51" fmla="*/ 1268564 h 2468340"/>
                <a:gd name="connsiteX52" fmla="*/ 1292871 w 1752054"/>
                <a:gd name="connsiteY52" fmla="*/ 1013332 h 2468340"/>
                <a:gd name="connsiteX53" fmla="*/ 1211876 w 1752054"/>
                <a:gd name="connsiteY53" fmla="*/ 976016 h 2468340"/>
                <a:gd name="connsiteX54" fmla="*/ 1056956 w 1752054"/>
                <a:gd name="connsiteY54" fmla="*/ 939531 h 2468340"/>
                <a:gd name="connsiteX55" fmla="*/ 1128413 w 1752054"/>
                <a:gd name="connsiteY55" fmla="*/ 950664 h 2468340"/>
                <a:gd name="connsiteX56" fmla="*/ 1148275 w 1752054"/>
                <a:gd name="connsiteY56" fmla="*/ 956697 h 2468340"/>
                <a:gd name="connsiteX57" fmla="*/ 1147682 w 1752054"/>
                <a:gd name="connsiteY57" fmla="*/ 956604 h 2468340"/>
                <a:gd name="connsiteX58" fmla="*/ 1059282 w 1752054"/>
                <a:gd name="connsiteY58" fmla="*/ 955180 h 2468340"/>
                <a:gd name="connsiteX59" fmla="*/ 1053205 w 1752054"/>
                <a:gd name="connsiteY59" fmla="*/ 943026 h 2468340"/>
                <a:gd name="connsiteX60" fmla="*/ 907794 w 1752054"/>
                <a:gd name="connsiteY60" fmla="*/ 447754 h 2468340"/>
                <a:gd name="connsiteX61" fmla="*/ 1031935 w 1752054"/>
                <a:gd name="connsiteY61" fmla="*/ 447754 h 2468340"/>
                <a:gd name="connsiteX62" fmla="*/ 439433 w 1752054"/>
                <a:gd name="connsiteY62" fmla="*/ 1052411 h 2468340"/>
                <a:gd name="connsiteX63" fmla="*/ 650134 w 1752054"/>
                <a:gd name="connsiteY63" fmla="*/ 1326577 h 2468340"/>
                <a:gd name="connsiteX64" fmla="*/ 647954 w 1752054"/>
                <a:gd name="connsiteY64" fmla="*/ 1327434 h 2468340"/>
                <a:gd name="connsiteX65" fmla="*/ 586425 w 1752054"/>
                <a:gd name="connsiteY65" fmla="*/ 1361237 h 2468340"/>
                <a:gd name="connsiteX66" fmla="*/ 334232 w 1752054"/>
                <a:gd name="connsiteY66" fmla="*/ 1033082 h 2468340"/>
                <a:gd name="connsiteX67" fmla="*/ 205470 w 1752054"/>
                <a:gd name="connsiteY67" fmla="*/ 428425 h 2468340"/>
                <a:gd name="connsiteX68" fmla="*/ 926734 w 1752054"/>
                <a:gd name="connsiteY68" fmla="*/ 428425 h 2468340"/>
                <a:gd name="connsiteX69" fmla="*/ 907794 w 1752054"/>
                <a:gd name="connsiteY69" fmla="*/ 447754 h 2468340"/>
                <a:gd name="connsiteX70" fmla="*/ 205470 w 1752054"/>
                <a:gd name="connsiteY70" fmla="*/ 447754 h 2468340"/>
                <a:gd name="connsiteX71" fmla="*/ 1528352 w 1752054"/>
                <a:gd name="connsiteY71" fmla="*/ 19329 h 2468340"/>
                <a:gd name="connsiteX72" fmla="*/ 1633553 w 1752054"/>
                <a:gd name="connsiteY72" fmla="*/ 19329 h 2468340"/>
                <a:gd name="connsiteX73" fmla="*/ 1633553 w 1752054"/>
                <a:gd name="connsiteY73" fmla="*/ 402177 h 2468340"/>
                <a:gd name="connsiteX74" fmla="*/ 1056956 w 1752054"/>
                <a:gd name="connsiteY74" fmla="*/ 939531 h 2468340"/>
                <a:gd name="connsiteX75" fmla="*/ 1042481 w 1752054"/>
                <a:gd name="connsiteY75" fmla="*/ 937275 h 2468340"/>
                <a:gd name="connsiteX76" fmla="*/ 954081 w 1752054"/>
                <a:gd name="connsiteY76" fmla="*/ 935851 h 2468340"/>
                <a:gd name="connsiteX77" fmla="*/ 948004 w 1752054"/>
                <a:gd name="connsiteY77" fmla="*/ 923697 h 2468340"/>
                <a:gd name="connsiteX78" fmla="*/ 1528352 w 1752054"/>
                <a:gd name="connsiteY78" fmla="*/ 382848 h 2468340"/>
                <a:gd name="connsiteX79" fmla="*/ 100269 w 1752054"/>
                <a:gd name="connsiteY79" fmla="*/ 0 h 2468340"/>
                <a:gd name="connsiteX80" fmla="*/ 1528352 w 1752054"/>
                <a:gd name="connsiteY80" fmla="*/ 0 h 2468340"/>
                <a:gd name="connsiteX81" fmla="*/ 1528352 w 1752054"/>
                <a:gd name="connsiteY81" fmla="*/ 19329 h 2468340"/>
                <a:gd name="connsiteX82" fmla="*/ 205470 w 1752054"/>
                <a:gd name="connsiteY82" fmla="*/ 19329 h 2468340"/>
                <a:gd name="connsiteX83" fmla="*/ 205470 w 1752054"/>
                <a:gd name="connsiteY83" fmla="*/ 428425 h 2468340"/>
                <a:gd name="connsiteX84" fmla="*/ 100269 w 1752054"/>
                <a:gd name="connsiteY84" fmla="*/ 428425 h 246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752054" h="2468340">
                  <a:moveTo>
                    <a:pt x="524510" y="1748221"/>
                  </a:moveTo>
                  <a:cubicBezTo>
                    <a:pt x="559959" y="1848491"/>
                    <a:pt x="611360" y="1923693"/>
                    <a:pt x="678713" y="1973828"/>
                  </a:cubicBezTo>
                  <a:lnTo>
                    <a:pt x="778209" y="2023492"/>
                  </a:lnTo>
                  <a:lnTo>
                    <a:pt x="686505" y="2010901"/>
                  </a:lnTo>
                  <a:cubicBezTo>
                    <a:pt x="603200" y="1985833"/>
                    <a:pt x="535847" y="1935699"/>
                    <a:pt x="484447" y="1860496"/>
                  </a:cubicBezTo>
                  <a:lnTo>
                    <a:pt x="443171" y="1777103"/>
                  </a:lnTo>
                  <a:close/>
                  <a:moveTo>
                    <a:pt x="419309" y="1728892"/>
                  </a:moveTo>
                  <a:lnTo>
                    <a:pt x="443171" y="1777103"/>
                  </a:lnTo>
                  <a:lnTo>
                    <a:pt x="105201" y="1897107"/>
                  </a:lnTo>
                  <a:cubicBezTo>
                    <a:pt x="172047" y="2073338"/>
                    <a:pt x="276874" y="2212602"/>
                    <a:pt x="419683" y="2314897"/>
                  </a:cubicBezTo>
                  <a:cubicBezTo>
                    <a:pt x="491087" y="2366045"/>
                    <a:pt x="569454" y="2404405"/>
                    <a:pt x="654785" y="2429979"/>
                  </a:cubicBezTo>
                  <a:lnTo>
                    <a:pt x="705527" y="2440938"/>
                  </a:lnTo>
                  <a:lnTo>
                    <a:pt x="682802" y="2439421"/>
                  </a:lnTo>
                  <a:cubicBezTo>
                    <a:pt x="544361" y="2420240"/>
                    <a:pt x="421588" y="2372289"/>
                    <a:pt x="314482" y="2295568"/>
                  </a:cubicBezTo>
                  <a:cubicBezTo>
                    <a:pt x="171673" y="2193273"/>
                    <a:pt x="66846" y="2054009"/>
                    <a:pt x="0" y="1877778"/>
                  </a:cubicBezTo>
                  <a:close/>
                  <a:moveTo>
                    <a:pt x="945664" y="1309540"/>
                  </a:moveTo>
                  <a:lnTo>
                    <a:pt x="1007912" y="1316473"/>
                  </a:lnTo>
                  <a:cubicBezTo>
                    <a:pt x="1082925" y="1331096"/>
                    <a:pt x="1145118" y="1363095"/>
                    <a:pt x="1194494" y="1412470"/>
                  </a:cubicBezTo>
                  <a:cubicBezTo>
                    <a:pt x="1260327" y="1478304"/>
                    <a:pt x="1293244" y="1566926"/>
                    <a:pt x="1293244" y="1678336"/>
                  </a:cubicBezTo>
                  <a:cubicBezTo>
                    <a:pt x="1293244" y="1791773"/>
                    <a:pt x="1259821" y="1881914"/>
                    <a:pt x="1192975" y="1948761"/>
                  </a:cubicBezTo>
                  <a:cubicBezTo>
                    <a:pt x="1126128" y="2015607"/>
                    <a:pt x="1038012" y="2049030"/>
                    <a:pt x="928627" y="2049030"/>
                  </a:cubicBezTo>
                  <a:cubicBezTo>
                    <a:pt x="878999" y="2049030"/>
                    <a:pt x="833358" y="2042763"/>
                    <a:pt x="791706" y="2030230"/>
                  </a:cubicBezTo>
                  <a:lnTo>
                    <a:pt x="778209" y="2023492"/>
                  </a:lnTo>
                  <a:lnTo>
                    <a:pt x="823426" y="2029701"/>
                  </a:lnTo>
                  <a:cubicBezTo>
                    <a:pt x="932811" y="2029701"/>
                    <a:pt x="1020927" y="1996278"/>
                    <a:pt x="1087774" y="1929432"/>
                  </a:cubicBezTo>
                  <a:cubicBezTo>
                    <a:pt x="1154620" y="1862585"/>
                    <a:pt x="1188043" y="1772444"/>
                    <a:pt x="1188043" y="1659007"/>
                  </a:cubicBezTo>
                  <a:cubicBezTo>
                    <a:pt x="1188043" y="1547597"/>
                    <a:pt x="1155126" y="1458975"/>
                    <a:pt x="1089293" y="1393141"/>
                  </a:cubicBezTo>
                  <a:cubicBezTo>
                    <a:pt x="1056376" y="1360224"/>
                    <a:pt x="1017762" y="1335030"/>
                    <a:pt x="973451" y="1317559"/>
                  </a:cubicBezTo>
                  <a:close/>
                  <a:moveTo>
                    <a:pt x="823426" y="1288313"/>
                  </a:moveTo>
                  <a:cubicBezTo>
                    <a:pt x="851279" y="1289326"/>
                    <a:pt x="877707" y="1292270"/>
                    <a:pt x="902711" y="1297144"/>
                  </a:cubicBezTo>
                  <a:lnTo>
                    <a:pt x="945664" y="1309540"/>
                  </a:lnTo>
                  <a:lnTo>
                    <a:pt x="928627" y="1307642"/>
                  </a:lnTo>
                  <a:cubicBezTo>
                    <a:pt x="886089" y="1307642"/>
                    <a:pt x="846588" y="1313213"/>
                    <a:pt x="810127" y="1324354"/>
                  </a:cubicBezTo>
                  <a:cubicBezTo>
                    <a:pt x="773665" y="1335495"/>
                    <a:pt x="734165" y="1354233"/>
                    <a:pt x="691626" y="1380566"/>
                  </a:cubicBezTo>
                  <a:lnTo>
                    <a:pt x="650134" y="1326577"/>
                  </a:lnTo>
                  <a:lnTo>
                    <a:pt x="704926" y="1305025"/>
                  </a:lnTo>
                  <a:cubicBezTo>
                    <a:pt x="741387" y="1293884"/>
                    <a:pt x="780888" y="1288313"/>
                    <a:pt x="823426" y="1288313"/>
                  </a:cubicBezTo>
                  <a:close/>
                  <a:moveTo>
                    <a:pt x="1148275" y="956697"/>
                  </a:moveTo>
                  <a:lnTo>
                    <a:pt x="1233614" y="969993"/>
                  </a:lnTo>
                  <a:cubicBezTo>
                    <a:pt x="1290079" y="982906"/>
                    <a:pt x="1344899" y="1003796"/>
                    <a:pt x="1398072" y="1032661"/>
                  </a:cubicBezTo>
                  <a:cubicBezTo>
                    <a:pt x="1504418" y="1090392"/>
                    <a:pt x="1590002" y="1175469"/>
                    <a:pt x="1654823" y="1287893"/>
                  </a:cubicBezTo>
                  <a:cubicBezTo>
                    <a:pt x="1719643" y="1400316"/>
                    <a:pt x="1752054" y="1530464"/>
                    <a:pt x="1752054" y="1678336"/>
                  </a:cubicBezTo>
                  <a:cubicBezTo>
                    <a:pt x="1752054" y="1832286"/>
                    <a:pt x="1717112" y="1969017"/>
                    <a:pt x="1647227" y="2088531"/>
                  </a:cubicBezTo>
                  <a:cubicBezTo>
                    <a:pt x="1577342" y="2208044"/>
                    <a:pt x="1480617" y="2301224"/>
                    <a:pt x="1357052" y="2368070"/>
                  </a:cubicBezTo>
                  <a:cubicBezTo>
                    <a:pt x="1233488" y="2434917"/>
                    <a:pt x="1091692" y="2468340"/>
                    <a:pt x="931666" y="2468340"/>
                  </a:cubicBezTo>
                  <a:cubicBezTo>
                    <a:pt x="882038" y="2468340"/>
                    <a:pt x="834150" y="2465143"/>
                    <a:pt x="788003" y="2458750"/>
                  </a:cubicBezTo>
                  <a:lnTo>
                    <a:pt x="705527" y="2440938"/>
                  </a:lnTo>
                  <a:lnTo>
                    <a:pt x="826465" y="2449011"/>
                  </a:lnTo>
                  <a:cubicBezTo>
                    <a:pt x="986491" y="2449011"/>
                    <a:pt x="1128287" y="2415588"/>
                    <a:pt x="1251851" y="2348741"/>
                  </a:cubicBezTo>
                  <a:cubicBezTo>
                    <a:pt x="1375416" y="2281895"/>
                    <a:pt x="1472141" y="2188715"/>
                    <a:pt x="1542026" y="2069202"/>
                  </a:cubicBezTo>
                  <a:cubicBezTo>
                    <a:pt x="1611911" y="1949688"/>
                    <a:pt x="1646853" y="1812957"/>
                    <a:pt x="1646853" y="1659007"/>
                  </a:cubicBezTo>
                  <a:cubicBezTo>
                    <a:pt x="1646853" y="1511135"/>
                    <a:pt x="1614442" y="1380987"/>
                    <a:pt x="1549622" y="1268564"/>
                  </a:cubicBezTo>
                  <a:cubicBezTo>
                    <a:pt x="1484801" y="1156140"/>
                    <a:pt x="1399217" y="1071063"/>
                    <a:pt x="1292871" y="1013332"/>
                  </a:cubicBezTo>
                  <a:cubicBezTo>
                    <a:pt x="1266284" y="998899"/>
                    <a:pt x="1239286" y="986461"/>
                    <a:pt x="1211876" y="976016"/>
                  </a:cubicBezTo>
                  <a:close/>
                  <a:moveTo>
                    <a:pt x="1056956" y="939531"/>
                  </a:moveTo>
                  <a:lnTo>
                    <a:pt x="1128413" y="950664"/>
                  </a:lnTo>
                  <a:lnTo>
                    <a:pt x="1148275" y="956697"/>
                  </a:lnTo>
                  <a:lnTo>
                    <a:pt x="1147682" y="956604"/>
                  </a:lnTo>
                  <a:cubicBezTo>
                    <a:pt x="1118627" y="954136"/>
                    <a:pt x="1089160" y="953661"/>
                    <a:pt x="1059282" y="955180"/>
                  </a:cubicBezTo>
                  <a:lnTo>
                    <a:pt x="1053205" y="943026"/>
                  </a:lnTo>
                  <a:close/>
                  <a:moveTo>
                    <a:pt x="907794" y="447754"/>
                  </a:moveTo>
                  <a:lnTo>
                    <a:pt x="1031935" y="447754"/>
                  </a:lnTo>
                  <a:lnTo>
                    <a:pt x="439433" y="1052411"/>
                  </a:lnTo>
                  <a:lnTo>
                    <a:pt x="650134" y="1326577"/>
                  </a:lnTo>
                  <a:lnTo>
                    <a:pt x="647954" y="1327434"/>
                  </a:lnTo>
                  <a:cubicBezTo>
                    <a:pt x="628204" y="1336803"/>
                    <a:pt x="607695" y="1348071"/>
                    <a:pt x="586425" y="1361237"/>
                  </a:cubicBezTo>
                  <a:lnTo>
                    <a:pt x="334232" y="1033082"/>
                  </a:lnTo>
                  <a:close/>
                  <a:moveTo>
                    <a:pt x="205470" y="428425"/>
                  </a:moveTo>
                  <a:lnTo>
                    <a:pt x="926734" y="428425"/>
                  </a:lnTo>
                  <a:lnTo>
                    <a:pt x="907794" y="447754"/>
                  </a:lnTo>
                  <a:lnTo>
                    <a:pt x="205470" y="447754"/>
                  </a:lnTo>
                  <a:close/>
                  <a:moveTo>
                    <a:pt x="1528352" y="19329"/>
                  </a:moveTo>
                  <a:lnTo>
                    <a:pt x="1633553" y="19329"/>
                  </a:lnTo>
                  <a:lnTo>
                    <a:pt x="1633553" y="402177"/>
                  </a:lnTo>
                  <a:lnTo>
                    <a:pt x="1056956" y="939531"/>
                  </a:lnTo>
                  <a:lnTo>
                    <a:pt x="1042481" y="937275"/>
                  </a:lnTo>
                  <a:cubicBezTo>
                    <a:pt x="1013426" y="934807"/>
                    <a:pt x="983959" y="934332"/>
                    <a:pt x="954081" y="935851"/>
                  </a:cubicBezTo>
                  <a:lnTo>
                    <a:pt x="948004" y="923697"/>
                  </a:lnTo>
                  <a:lnTo>
                    <a:pt x="1528352" y="382848"/>
                  </a:lnTo>
                  <a:close/>
                  <a:moveTo>
                    <a:pt x="100269" y="0"/>
                  </a:moveTo>
                  <a:lnTo>
                    <a:pt x="1528352" y="0"/>
                  </a:lnTo>
                  <a:lnTo>
                    <a:pt x="1528352" y="19329"/>
                  </a:lnTo>
                  <a:lnTo>
                    <a:pt x="205470" y="19329"/>
                  </a:lnTo>
                  <a:lnTo>
                    <a:pt x="205470" y="428425"/>
                  </a:lnTo>
                  <a:lnTo>
                    <a:pt x="100269" y="4284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1ide-Freeform: Shape 2">
            <a:extLst>
              <a:ext uri="{FF2B5EF4-FFF2-40B4-BE49-F238E27FC236}">
                <a16:creationId xmlns:a16="http://schemas.microsoft.com/office/drawing/2014/main" id="{5D963372-00C7-A438-0822-F933D00D7BF1}"/>
              </a:ext>
            </a:extLst>
          </p:cNvPr>
          <p:cNvSpPr>
            <a:spLocks/>
          </p:cNvSpPr>
          <p:nvPr/>
        </p:nvSpPr>
        <p:spPr bwMode="auto">
          <a:xfrm>
            <a:off x="1019304" y="3475111"/>
            <a:ext cx="2555951" cy="509329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iS1ide-TextBox 7">
            <a:extLst>
              <a:ext uri="{FF2B5EF4-FFF2-40B4-BE49-F238E27FC236}">
                <a16:creationId xmlns:a16="http://schemas.microsoft.com/office/drawing/2014/main" id="{6785FE51-ECF5-2712-3003-C36FF5CFE15F}"/>
              </a:ext>
            </a:extLst>
          </p:cNvPr>
          <p:cNvSpPr txBox="1">
            <a:spLocks/>
          </p:cNvSpPr>
          <p:nvPr/>
        </p:nvSpPr>
        <p:spPr bwMode="auto">
          <a:xfrm>
            <a:off x="2088916" y="3106716"/>
            <a:ext cx="416727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14" name="iS1ide-Freeform: Shape 3">
            <a:extLst>
              <a:ext uri="{FF2B5EF4-FFF2-40B4-BE49-F238E27FC236}">
                <a16:creationId xmlns:a16="http://schemas.microsoft.com/office/drawing/2014/main" id="{336DA794-6CCA-3FEE-A820-54A5A3747F4A}"/>
              </a:ext>
            </a:extLst>
          </p:cNvPr>
          <p:cNvSpPr>
            <a:spLocks/>
          </p:cNvSpPr>
          <p:nvPr/>
        </p:nvSpPr>
        <p:spPr bwMode="auto">
          <a:xfrm>
            <a:off x="2898336" y="2456451"/>
            <a:ext cx="2555951" cy="1527992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iS1ide-TextBox 8">
            <a:extLst>
              <a:ext uri="{FF2B5EF4-FFF2-40B4-BE49-F238E27FC236}">
                <a16:creationId xmlns:a16="http://schemas.microsoft.com/office/drawing/2014/main" id="{C22F23D6-5C77-14AE-F882-E66200A9ED04}"/>
              </a:ext>
            </a:extLst>
          </p:cNvPr>
          <p:cNvSpPr txBox="1">
            <a:spLocks/>
          </p:cNvSpPr>
          <p:nvPr/>
        </p:nvSpPr>
        <p:spPr bwMode="auto">
          <a:xfrm>
            <a:off x="3961538" y="2137746"/>
            <a:ext cx="429549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6" name="íṡľíḍè-Freeform: Shape 4">
            <a:extLst>
              <a:ext uri="{FF2B5EF4-FFF2-40B4-BE49-F238E27FC236}">
                <a16:creationId xmlns:a16="http://schemas.microsoft.com/office/drawing/2014/main" id="{07B64044-C1D4-1B59-9BF0-7ADE0B9F601B}"/>
              </a:ext>
            </a:extLst>
          </p:cNvPr>
          <p:cNvSpPr>
            <a:spLocks/>
          </p:cNvSpPr>
          <p:nvPr/>
        </p:nvSpPr>
        <p:spPr bwMode="auto">
          <a:xfrm>
            <a:off x="4777368" y="2707715"/>
            <a:ext cx="2555951" cy="1276725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íṡľíḍè-TextBox 9">
            <a:extLst>
              <a:ext uri="{FF2B5EF4-FFF2-40B4-BE49-F238E27FC236}">
                <a16:creationId xmlns:a16="http://schemas.microsoft.com/office/drawing/2014/main" id="{177E34B7-C8A7-ABFA-48C3-E67329E12AE6}"/>
              </a:ext>
            </a:extLst>
          </p:cNvPr>
          <p:cNvSpPr txBox="1">
            <a:spLocks/>
          </p:cNvSpPr>
          <p:nvPr/>
        </p:nvSpPr>
        <p:spPr bwMode="auto">
          <a:xfrm>
            <a:off x="5841369" y="2412078"/>
            <a:ext cx="427945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9" name="íṡľíḍè-Freeform: Shape 5">
            <a:extLst>
              <a:ext uri="{FF2B5EF4-FFF2-40B4-BE49-F238E27FC236}">
                <a16:creationId xmlns:a16="http://schemas.microsoft.com/office/drawing/2014/main" id="{21752394-275B-A5F9-7E19-A250C46B8AAB}"/>
              </a:ext>
            </a:extLst>
          </p:cNvPr>
          <p:cNvSpPr>
            <a:spLocks/>
          </p:cNvSpPr>
          <p:nvPr/>
        </p:nvSpPr>
        <p:spPr bwMode="auto">
          <a:xfrm>
            <a:off x="6656400" y="1713155"/>
            <a:ext cx="2555951" cy="2271287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íṡľíḍè-TextBox 10">
            <a:extLst>
              <a:ext uri="{FF2B5EF4-FFF2-40B4-BE49-F238E27FC236}">
                <a16:creationId xmlns:a16="http://schemas.microsoft.com/office/drawing/2014/main" id="{FF669450-B26A-879E-2011-46A22F6A1634}"/>
              </a:ext>
            </a:extLst>
          </p:cNvPr>
          <p:cNvSpPr txBox="1">
            <a:spLocks/>
          </p:cNvSpPr>
          <p:nvPr/>
        </p:nvSpPr>
        <p:spPr bwMode="auto">
          <a:xfrm>
            <a:off x="7719601" y="1434345"/>
            <a:ext cx="429549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21" name="íṡľíḍè-Freeform: Shape 6">
            <a:extLst>
              <a:ext uri="{FF2B5EF4-FFF2-40B4-BE49-F238E27FC236}">
                <a16:creationId xmlns:a16="http://schemas.microsoft.com/office/drawing/2014/main" id="{F04B2347-9915-C710-FFB1-70884C76A0D2}"/>
              </a:ext>
            </a:extLst>
          </p:cNvPr>
          <p:cNvSpPr>
            <a:spLocks/>
          </p:cNvSpPr>
          <p:nvPr/>
        </p:nvSpPr>
        <p:spPr bwMode="auto">
          <a:xfrm>
            <a:off x="8535431" y="2204648"/>
            <a:ext cx="2555951" cy="1779793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íṡľíḍè-TextBox 11">
            <a:extLst>
              <a:ext uri="{FF2B5EF4-FFF2-40B4-BE49-F238E27FC236}">
                <a16:creationId xmlns:a16="http://schemas.microsoft.com/office/drawing/2014/main" id="{AF1D7379-DA0F-618F-3408-54C4E224A74D}"/>
              </a:ext>
            </a:extLst>
          </p:cNvPr>
          <p:cNvSpPr txBox="1">
            <a:spLocks/>
          </p:cNvSpPr>
          <p:nvPr/>
        </p:nvSpPr>
        <p:spPr bwMode="auto">
          <a:xfrm>
            <a:off x="9621873" y="1902746"/>
            <a:ext cx="383067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24" name="íṡľíḍè-Freeform: Shape 47">
            <a:extLst>
              <a:ext uri="{FF2B5EF4-FFF2-40B4-BE49-F238E27FC236}">
                <a16:creationId xmlns:a16="http://schemas.microsoft.com/office/drawing/2014/main" id="{A66D662F-F053-C986-CE31-574602BDA4CD}"/>
              </a:ext>
            </a:extLst>
          </p:cNvPr>
          <p:cNvSpPr>
            <a:spLocks/>
          </p:cNvSpPr>
          <p:nvPr/>
        </p:nvSpPr>
        <p:spPr bwMode="auto">
          <a:xfrm>
            <a:off x="5843601" y="4126577"/>
            <a:ext cx="380551" cy="380551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íṡľíḍè-Freeform: Shape 48">
            <a:extLst>
              <a:ext uri="{FF2B5EF4-FFF2-40B4-BE49-F238E27FC236}">
                <a16:creationId xmlns:a16="http://schemas.microsoft.com/office/drawing/2014/main" id="{09AC85AE-FCB0-C45F-A372-1A875CF770DF}"/>
              </a:ext>
            </a:extLst>
          </p:cNvPr>
          <p:cNvSpPr>
            <a:spLocks/>
          </p:cNvSpPr>
          <p:nvPr/>
        </p:nvSpPr>
        <p:spPr bwMode="auto">
          <a:xfrm>
            <a:off x="7733367" y="4126577"/>
            <a:ext cx="380551" cy="380551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íṡľíḍè-Freeform: Shape 49">
            <a:extLst>
              <a:ext uri="{FF2B5EF4-FFF2-40B4-BE49-F238E27FC236}">
                <a16:creationId xmlns:a16="http://schemas.microsoft.com/office/drawing/2014/main" id="{D4CD35E3-9ED9-D951-0934-4CF1A48331CE}"/>
              </a:ext>
            </a:extLst>
          </p:cNvPr>
          <p:cNvSpPr>
            <a:spLocks/>
          </p:cNvSpPr>
          <p:nvPr/>
        </p:nvSpPr>
        <p:spPr bwMode="auto">
          <a:xfrm>
            <a:off x="2064070" y="4126577"/>
            <a:ext cx="380551" cy="38055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íṡľíḍè-Freeform: Shape 50" descr="D:\51PPT模板网\51pptmoban.com\图片.jpg">
            <a:extLst>
              <a:ext uri="{FF2B5EF4-FFF2-40B4-BE49-F238E27FC236}">
                <a16:creationId xmlns:a16="http://schemas.microsoft.com/office/drawing/2014/main" id="{D309D322-ED36-1DFB-2672-C54D94A2EF9C}"/>
              </a:ext>
            </a:extLst>
          </p:cNvPr>
          <p:cNvSpPr>
            <a:spLocks/>
          </p:cNvSpPr>
          <p:nvPr/>
        </p:nvSpPr>
        <p:spPr bwMode="auto">
          <a:xfrm>
            <a:off x="3953836" y="4126577"/>
            <a:ext cx="380551" cy="380551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8" name="íṡľíḍè-Straight Connector 54">
            <a:extLst>
              <a:ext uri="{FF2B5EF4-FFF2-40B4-BE49-F238E27FC236}">
                <a16:creationId xmlns:a16="http://schemas.microsoft.com/office/drawing/2014/main" id="{3B90BAD1-ED2C-0AAE-8F0C-695FF6E3531B}"/>
              </a:ext>
            </a:extLst>
          </p:cNvPr>
          <p:cNvCxnSpPr/>
          <p:nvPr/>
        </p:nvCxnSpPr>
        <p:spPr>
          <a:xfrm>
            <a:off x="2551241" y="4313474"/>
            <a:ext cx="1295975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íṡľíḍè-Straight Connector 55">
            <a:extLst>
              <a:ext uri="{FF2B5EF4-FFF2-40B4-BE49-F238E27FC236}">
                <a16:creationId xmlns:a16="http://schemas.microsoft.com/office/drawing/2014/main" id="{DA3C8311-F439-0DC5-FDA6-439C79F40877}"/>
              </a:ext>
            </a:extLst>
          </p:cNvPr>
          <p:cNvCxnSpPr/>
          <p:nvPr/>
        </p:nvCxnSpPr>
        <p:spPr>
          <a:xfrm>
            <a:off x="4441007" y="4313804"/>
            <a:ext cx="1295975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íṡľíḍè-Straight Connector 56">
            <a:extLst>
              <a:ext uri="{FF2B5EF4-FFF2-40B4-BE49-F238E27FC236}">
                <a16:creationId xmlns:a16="http://schemas.microsoft.com/office/drawing/2014/main" id="{0AB0858E-92DA-4424-3D94-DDDD27B77BB1}"/>
              </a:ext>
            </a:extLst>
          </p:cNvPr>
          <p:cNvCxnSpPr/>
          <p:nvPr/>
        </p:nvCxnSpPr>
        <p:spPr>
          <a:xfrm>
            <a:off x="6330772" y="4313474"/>
            <a:ext cx="1295975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íṡľíḍè-Straight Connector 57">
            <a:extLst>
              <a:ext uri="{FF2B5EF4-FFF2-40B4-BE49-F238E27FC236}">
                <a16:creationId xmlns:a16="http://schemas.microsoft.com/office/drawing/2014/main" id="{FCD8A1CC-E5A9-991D-4FB4-484E4A8843B0}"/>
              </a:ext>
            </a:extLst>
          </p:cNvPr>
          <p:cNvCxnSpPr/>
          <p:nvPr/>
        </p:nvCxnSpPr>
        <p:spPr>
          <a:xfrm>
            <a:off x="8220538" y="4313474"/>
            <a:ext cx="1295975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130" descr="D:\51PPT模板网\51pptmoban.com\图片.jpg">
            <a:extLst>
              <a:ext uri="{FF2B5EF4-FFF2-40B4-BE49-F238E27FC236}">
                <a16:creationId xmlns:a16="http://schemas.microsoft.com/office/drawing/2014/main" id="{DF9E1A33-49DA-F5C9-5829-FD1FA321B86F}"/>
              </a:ext>
            </a:extLst>
          </p:cNvPr>
          <p:cNvSpPr>
            <a:spLocks noEditPoints="1"/>
          </p:cNvSpPr>
          <p:nvPr/>
        </p:nvSpPr>
        <p:spPr bwMode="auto">
          <a:xfrm>
            <a:off x="9663356" y="4165542"/>
            <a:ext cx="341584" cy="341586"/>
          </a:xfrm>
          <a:custGeom>
            <a:avLst/>
            <a:gdLst>
              <a:gd name="T0" fmla="*/ 42 w 83"/>
              <a:gd name="T1" fmla="*/ 0 h 83"/>
              <a:gd name="T2" fmla="*/ 71 w 83"/>
              <a:gd name="T3" fmla="*/ 12 h 83"/>
              <a:gd name="T4" fmla="*/ 83 w 83"/>
              <a:gd name="T5" fmla="*/ 41 h 83"/>
              <a:gd name="T6" fmla="*/ 71 w 83"/>
              <a:gd name="T7" fmla="*/ 71 h 83"/>
              <a:gd name="T8" fmla="*/ 42 w 83"/>
              <a:gd name="T9" fmla="*/ 83 h 83"/>
              <a:gd name="T10" fmla="*/ 12 w 83"/>
              <a:gd name="T11" fmla="*/ 71 h 83"/>
              <a:gd name="T12" fmla="*/ 0 w 83"/>
              <a:gd name="T13" fmla="*/ 41 h 83"/>
              <a:gd name="T14" fmla="*/ 12 w 83"/>
              <a:gd name="T15" fmla="*/ 12 h 83"/>
              <a:gd name="T16" fmla="*/ 42 w 83"/>
              <a:gd name="T17" fmla="*/ 0 h 83"/>
              <a:gd name="T18" fmla="*/ 58 w 83"/>
              <a:gd name="T19" fmla="*/ 46 h 83"/>
              <a:gd name="T20" fmla="*/ 59 w 83"/>
              <a:gd name="T21" fmla="*/ 37 h 83"/>
              <a:gd name="T22" fmla="*/ 48 w 83"/>
              <a:gd name="T23" fmla="*/ 31 h 83"/>
              <a:gd name="T24" fmla="*/ 37 w 83"/>
              <a:gd name="T25" fmla="*/ 25 h 83"/>
              <a:gd name="T26" fmla="*/ 29 w 83"/>
              <a:gd name="T27" fmla="*/ 29 h 83"/>
              <a:gd name="T28" fmla="*/ 29 w 83"/>
              <a:gd name="T29" fmla="*/ 41 h 83"/>
              <a:gd name="T30" fmla="*/ 29 w 83"/>
              <a:gd name="T31" fmla="*/ 53 h 83"/>
              <a:gd name="T32" fmla="*/ 36 w 83"/>
              <a:gd name="T33" fmla="*/ 59 h 83"/>
              <a:gd name="T34" fmla="*/ 48 w 83"/>
              <a:gd name="T35" fmla="*/ 52 h 83"/>
              <a:gd name="T36" fmla="*/ 58 w 83"/>
              <a:gd name="T37" fmla="*/ 46 h 83"/>
              <a:gd name="T38" fmla="*/ 61 w 83"/>
              <a:gd name="T39" fmla="*/ 23 h 83"/>
              <a:gd name="T40" fmla="*/ 42 w 83"/>
              <a:gd name="T41" fmla="*/ 15 h 83"/>
              <a:gd name="T42" fmla="*/ 23 w 83"/>
              <a:gd name="T43" fmla="*/ 23 h 83"/>
              <a:gd name="T44" fmla="*/ 15 w 83"/>
              <a:gd name="T45" fmla="*/ 41 h 83"/>
              <a:gd name="T46" fmla="*/ 23 w 83"/>
              <a:gd name="T47" fmla="*/ 60 h 83"/>
              <a:gd name="T48" fmla="*/ 42 w 83"/>
              <a:gd name="T49" fmla="*/ 68 h 83"/>
              <a:gd name="T50" fmla="*/ 61 w 83"/>
              <a:gd name="T51" fmla="*/ 60 h 83"/>
              <a:gd name="T52" fmla="*/ 69 w 83"/>
              <a:gd name="T53" fmla="*/ 41 h 83"/>
              <a:gd name="T54" fmla="*/ 61 w 83"/>
              <a:gd name="T55" fmla="*/ 2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2728AE-119E-3C66-CCDA-E9E38718A4ED}"/>
              </a:ext>
            </a:extLst>
          </p:cNvPr>
          <p:cNvGrpSpPr/>
          <p:nvPr/>
        </p:nvGrpSpPr>
        <p:grpSpPr>
          <a:xfrm>
            <a:off x="1390101" y="4789517"/>
            <a:ext cx="1637278" cy="1278187"/>
            <a:chOff x="948172" y="1906534"/>
            <a:chExt cx="1637278" cy="127818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919393A-57B2-A5AF-5AD9-A958DCBE66BD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A4CDE85-304F-453B-AC83-4E9177DC0A24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3D278F6-2816-CFB0-D067-F1920DCDBA21}"/>
              </a:ext>
            </a:extLst>
          </p:cNvPr>
          <p:cNvGrpSpPr/>
          <p:nvPr/>
        </p:nvGrpSpPr>
        <p:grpSpPr>
          <a:xfrm>
            <a:off x="3325472" y="4789517"/>
            <a:ext cx="1637278" cy="1278187"/>
            <a:chOff x="948172" y="1906534"/>
            <a:chExt cx="1637278" cy="127818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49A64C9-D7D0-0936-055B-CE091CB20C78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4446DA0-E04D-C606-2334-AE746AF5B4B2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B26E841-9261-A414-828B-8F2DCAD9A371}"/>
              </a:ext>
            </a:extLst>
          </p:cNvPr>
          <p:cNvGrpSpPr/>
          <p:nvPr/>
        </p:nvGrpSpPr>
        <p:grpSpPr>
          <a:xfrm>
            <a:off x="5215237" y="4789517"/>
            <a:ext cx="1637278" cy="1278187"/>
            <a:chOff x="948172" y="1906534"/>
            <a:chExt cx="1637278" cy="127818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0FC901E-30D1-C9D2-E77E-F25088FC000A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8FF978A-0E40-22C4-D2E6-52711D7750C4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213DF58-4A38-1EAB-FDA7-47CFA63BE887}"/>
              </a:ext>
            </a:extLst>
          </p:cNvPr>
          <p:cNvGrpSpPr/>
          <p:nvPr/>
        </p:nvGrpSpPr>
        <p:grpSpPr>
          <a:xfrm>
            <a:off x="7105003" y="4789517"/>
            <a:ext cx="1637278" cy="1278187"/>
            <a:chOff x="948172" y="1906534"/>
            <a:chExt cx="1637278" cy="127818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D3E3162-8577-4D66-C712-D79EACE183B9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2F9E9D0-A8EA-6AC6-882A-A488AEA085E1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01710F5-64F0-0143-7A9E-7C6BFC7D7AA0}"/>
              </a:ext>
            </a:extLst>
          </p:cNvPr>
          <p:cNvGrpSpPr/>
          <p:nvPr/>
        </p:nvGrpSpPr>
        <p:grpSpPr>
          <a:xfrm>
            <a:off x="9015509" y="4789517"/>
            <a:ext cx="1637278" cy="1278187"/>
            <a:chOff x="948172" y="1906534"/>
            <a:chExt cx="1637278" cy="12781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E7725EA-BC4A-E527-DD42-1BD101EBCEA1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D7E3B1C-5584-0537-6E90-7ABDF2FB1B82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72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  <p:bldP spid="19" grpId="0" animBg="1"/>
      <p:bldP spid="20" grpId="0"/>
      <p:bldP spid="21" grpId="0" animBg="1"/>
      <p:bldP spid="22" grpId="0"/>
      <p:bldP spid="24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9F3F09D-7E83-DA5D-1FDF-CF68893509EF}"/>
              </a:ext>
            </a:extLst>
          </p:cNvPr>
          <p:cNvGrpSpPr/>
          <p:nvPr/>
        </p:nvGrpSpPr>
        <p:grpSpPr>
          <a:xfrm>
            <a:off x="1682193" y="1705321"/>
            <a:ext cx="3731995" cy="2520179"/>
            <a:chOff x="6543665" y="2506514"/>
            <a:chExt cx="3731995" cy="252017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BF8601B-7AB3-74CC-DDD8-C54E2FD2E611}"/>
                </a:ext>
              </a:extLst>
            </p:cNvPr>
            <p:cNvSpPr txBox="1"/>
            <p:nvPr/>
          </p:nvSpPr>
          <p:spPr>
            <a:xfrm>
              <a:off x="8476883" y="2567715"/>
              <a:ext cx="1798777" cy="2406472"/>
            </a:xfrm>
            <a:custGeom>
              <a:avLst/>
              <a:gdLst/>
              <a:ahLst/>
              <a:cxnLst/>
              <a:rect l="l" t="t" r="r" b="b"/>
              <a:pathLst>
                <a:path w="1798777" h="2406472">
                  <a:moveTo>
                    <a:pt x="1048274" y="522618"/>
                  </a:moveTo>
                  <a:lnTo>
                    <a:pt x="537810" y="1513161"/>
                  </a:lnTo>
                  <a:lnTo>
                    <a:pt x="104827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1513161"/>
                  </a:lnTo>
                  <a:lnTo>
                    <a:pt x="1798777" y="1513161"/>
                  </a:lnTo>
                  <a:lnTo>
                    <a:pt x="1798777" y="1938547"/>
                  </a:lnTo>
                  <a:lnTo>
                    <a:pt x="1507084" y="1938547"/>
                  </a:lnTo>
                  <a:lnTo>
                    <a:pt x="1507084" y="2406472"/>
                  </a:lnTo>
                  <a:lnTo>
                    <a:pt x="1048274" y="2406472"/>
                  </a:lnTo>
                  <a:lnTo>
                    <a:pt x="1048274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F2195FE-57DD-9C33-DFCD-ECA9E99290A6}"/>
                </a:ext>
              </a:extLst>
            </p:cNvPr>
            <p:cNvSpPr txBox="1"/>
            <p:nvPr/>
          </p:nvSpPr>
          <p:spPr>
            <a:xfrm>
              <a:off x="6694067" y="2525176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D5B8628-BB9C-A3F7-99A7-BA554C5C2726}"/>
                </a:ext>
              </a:extLst>
            </p:cNvPr>
            <p:cNvSpPr txBox="1"/>
            <p:nvPr/>
          </p:nvSpPr>
          <p:spPr>
            <a:xfrm>
              <a:off x="8335811" y="2549053"/>
              <a:ext cx="1930518" cy="2435101"/>
            </a:xfrm>
            <a:custGeom>
              <a:avLst/>
              <a:gdLst>
                <a:gd name="connsiteX0" fmla="*/ 1048274 w 1930518"/>
                <a:gd name="connsiteY0" fmla="*/ 1967176 h 2435101"/>
                <a:gd name="connsiteX1" fmla="*/ 1180015 w 1930518"/>
                <a:gd name="connsiteY1" fmla="*/ 1967176 h 2435101"/>
                <a:gd name="connsiteX2" fmla="*/ 1180015 w 1930518"/>
                <a:gd name="connsiteY2" fmla="*/ 2406472 h 2435101"/>
                <a:gd name="connsiteX3" fmla="*/ 1048274 w 1930518"/>
                <a:gd name="connsiteY3" fmla="*/ 2406472 h 2435101"/>
                <a:gd name="connsiteX4" fmla="*/ 131741 w 1930518"/>
                <a:gd name="connsiteY4" fmla="*/ 1938547 h 2435101"/>
                <a:gd name="connsiteX5" fmla="*/ 1048274 w 1930518"/>
                <a:gd name="connsiteY5" fmla="*/ 1938547 h 2435101"/>
                <a:gd name="connsiteX6" fmla="*/ 1048274 w 1930518"/>
                <a:gd name="connsiteY6" fmla="*/ 1967176 h 2435101"/>
                <a:gd name="connsiteX7" fmla="*/ 131741 w 1930518"/>
                <a:gd name="connsiteY7" fmla="*/ 1967176 h 2435101"/>
                <a:gd name="connsiteX8" fmla="*/ 1798777 w 1930518"/>
                <a:gd name="connsiteY8" fmla="*/ 1541790 h 2435101"/>
                <a:gd name="connsiteX9" fmla="*/ 1930518 w 1930518"/>
                <a:gd name="connsiteY9" fmla="*/ 1541790 h 2435101"/>
                <a:gd name="connsiteX10" fmla="*/ 1930518 w 1930518"/>
                <a:gd name="connsiteY10" fmla="*/ 1967176 h 2435101"/>
                <a:gd name="connsiteX11" fmla="*/ 1638825 w 1930518"/>
                <a:gd name="connsiteY11" fmla="*/ 1967176 h 2435101"/>
                <a:gd name="connsiteX12" fmla="*/ 1638825 w 1930518"/>
                <a:gd name="connsiteY12" fmla="*/ 2435101 h 2435101"/>
                <a:gd name="connsiteX13" fmla="*/ 1180015 w 1930518"/>
                <a:gd name="connsiteY13" fmla="*/ 2435101 h 2435101"/>
                <a:gd name="connsiteX14" fmla="*/ 1180015 w 1930518"/>
                <a:gd name="connsiteY14" fmla="*/ 2406472 h 2435101"/>
                <a:gd name="connsiteX15" fmla="*/ 1507084 w 1930518"/>
                <a:gd name="connsiteY15" fmla="*/ 2406472 h 2435101"/>
                <a:gd name="connsiteX16" fmla="*/ 1507084 w 1930518"/>
                <a:gd name="connsiteY16" fmla="*/ 1938547 h 2435101"/>
                <a:gd name="connsiteX17" fmla="*/ 1798777 w 1930518"/>
                <a:gd name="connsiteY17" fmla="*/ 1938547 h 2435101"/>
                <a:gd name="connsiteX18" fmla="*/ 1638825 w 1930518"/>
                <a:gd name="connsiteY18" fmla="*/ 1513161 h 2435101"/>
                <a:gd name="connsiteX19" fmla="*/ 1798777 w 1930518"/>
                <a:gd name="connsiteY19" fmla="*/ 1513161 h 2435101"/>
                <a:gd name="connsiteX20" fmla="*/ 1798777 w 1930518"/>
                <a:gd name="connsiteY20" fmla="*/ 1541790 h 2435101"/>
                <a:gd name="connsiteX21" fmla="*/ 1638825 w 1930518"/>
                <a:gd name="connsiteY21" fmla="*/ 1541790 h 2435101"/>
                <a:gd name="connsiteX22" fmla="*/ 1180015 w 1930518"/>
                <a:gd name="connsiteY22" fmla="*/ 551247 h 2435101"/>
                <a:gd name="connsiteX23" fmla="*/ 1180015 w 1930518"/>
                <a:gd name="connsiteY23" fmla="*/ 1541790 h 2435101"/>
                <a:gd name="connsiteX24" fmla="*/ 669551 w 1930518"/>
                <a:gd name="connsiteY24" fmla="*/ 1541790 h 2435101"/>
                <a:gd name="connsiteX25" fmla="*/ 684305 w 1930518"/>
                <a:gd name="connsiteY25" fmla="*/ 1513161 h 2435101"/>
                <a:gd name="connsiteX26" fmla="*/ 1048274 w 1930518"/>
                <a:gd name="connsiteY26" fmla="*/ 1513161 h 2435101"/>
                <a:gd name="connsiteX27" fmla="*/ 1048274 w 1930518"/>
                <a:gd name="connsiteY27" fmla="*/ 806887 h 2435101"/>
                <a:gd name="connsiteX28" fmla="*/ 1048274 w 1930518"/>
                <a:gd name="connsiteY28" fmla="*/ 522618 h 2435101"/>
                <a:gd name="connsiteX29" fmla="*/ 1048274 w 1930518"/>
                <a:gd name="connsiteY29" fmla="*/ 806887 h 2435101"/>
                <a:gd name="connsiteX30" fmla="*/ 684305 w 1930518"/>
                <a:gd name="connsiteY30" fmla="*/ 1513161 h 2435101"/>
                <a:gd name="connsiteX31" fmla="*/ 537810 w 1930518"/>
                <a:gd name="connsiteY31" fmla="*/ 1513161 h 2435101"/>
                <a:gd name="connsiteX32" fmla="*/ 1507084 w 1930518"/>
                <a:gd name="connsiteY32" fmla="*/ 28629 h 2435101"/>
                <a:gd name="connsiteX33" fmla="*/ 1638825 w 1930518"/>
                <a:gd name="connsiteY33" fmla="*/ 28629 h 2435101"/>
                <a:gd name="connsiteX34" fmla="*/ 1638825 w 1930518"/>
                <a:gd name="connsiteY34" fmla="*/ 1513161 h 2435101"/>
                <a:gd name="connsiteX35" fmla="*/ 1507084 w 1930518"/>
                <a:gd name="connsiteY35" fmla="*/ 1513161 h 2435101"/>
                <a:gd name="connsiteX36" fmla="*/ 869004 w 1930518"/>
                <a:gd name="connsiteY36" fmla="*/ 0 h 2435101"/>
                <a:gd name="connsiteX37" fmla="*/ 1507084 w 1930518"/>
                <a:gd name="connsiteY37" fmla="*/ 0 h 2435101"/>
                <a:gd name="connsiteX38" fmla="*/ 1507084 w 1930518"/>
                <a:gd name="connsiteY38" fmla="*/ 28629 h 2435101"/>
                <a:gd name="connsiteX39" fmla="*/ 1000745 w 1930518"/>
                <a:gd name="connsiteY39" fmla="*/ 28629 h 2435101"/>
                <a:gd name="connsiteX40" fmla="*/ 131741 w 1930518"/>
                <a:gd name="connsiteY40" fmla="*/ 1675483 h 2435101"/>
                <a:gd name="connsiteX41" fmla="*/ 131741 w 1930518"/>
                <a:gd name="connsiteY41" fmla="*/ 1938547 h 2435101"/>
                <a:gd name="connsiteX42" fmla="*/ 0 w 1930518"/>
                <a:gd name="connsiteY42" fmla="*/ 1938547 h 2435101"/>
                <a:gd name="connsiteX43" fmla="*/ 0 w 1930518"/>
                <a:gd name="connsiteY43" fmla="*/ 1646854 h 243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30518" h="2435101">
                  <a:moveTo>
                    <a:pt x="1048274" y="1967176"/>
                  </a:moveTo>
                  <a:lnTo>
                    <a:pt x="1180015" y="1967176"/>
                  </a:lnTo>
                  <a:lnTo>
                    <a:pt x="1180015" y="2406472"/>
                  </a:lnTo>
                  <a:lnTo>
                    <a:pt x="1048274" y="2406472"/>
                  </a:lnTo>
                  <a:close/>
                  <a:moveTo>
                    <a:pt x="131741" y="1938547"/>
                  </a:moveTo>
                  <a:lnTo>
                    <a:pt x="1048274" y="1938547"/>
                  </a:lnTo>
                  <a:lnTo>
                    <a:pt x="1048274" y="1967176"/>
                  </a:lnTo>
                  <a:lnTo>
                    <a:pt x="131741" y="1967176"/>
                  </a:lnTo>
                  <a:close/>
                  <a:moveTo>
                    <a:pt x="1798777" y="1541790"/>
                  </a:moveTo>
                  <a:lnTo>
                    <a:pt x="1930518" y="1541790"/>
                  </a:lnTo>
                  <a:lnTo>
                    <a:pt x="1930518" y="1967176"/>
                  </a:lnTo>
                  <a:lnTo>
                    <a:pt x="1638825" y="1967176"/>
                  </a:lnTo>
                  <a:lnTo>
                    <a:pt x="1638825" y="2435101"/>
                  </a:lnTo>
                  <a:lnTo>
                    <a:pt x="1180015" y="2435101"/>
                  </a:lnTo>
                  <a:lnTo>
                    <a:pt x="1180015" y="2406472"/>
                  </a:lnTo>
                  <a:lnTo>
                    <a:pt x="1507084" y="2406472"/>
                  </a:lnTo>
                  <a:lnTo>
                    <a:pt x="1507084" y="1938547"/>
                  </a:lnTo>
                  <a:lnTo>
                    <a:pt x="1798777" y="1938547"/>
                  </a:lnTo>
                  <a:close/>
                  <a:moveTo>
                    <a:pt x="1638825" y="1513161"/>
                  </a:moveTo>
                  <a:lnTo>
                    <a:pt x="1798777" y="1513161"/>
                  </a:lnTo>
                  <a:lnTo>
                    <a:pt x="1798777" y="1541790"/>
                  </a:lnTo>
                  <a:lnTo>
                    <a:pt x="1638825" y="1541790"/>
                  </a:lnTo>
                  <a:close/>
                  <a:moveTo>
                    <a:pt x="1180015" y="551247"/>
                  </a:moveTo>
                  <a:lnTo>
                    <a:pt x="1180015" y="1541790"/>
                  </a:lnTo>
                  <a:lnTo>
                    <a:pt x="669551" y="1541790"/>
                  </a:lnTo>
                  <a:lnTo>
                    <a:pt x="684305" y="1513161"/>
                  </a:lnTo>
                  <a:lnTo>
                    <a:pt x="1048274" y="1513161"/>
                  </a:lnTo>
                  <a:lnTo>
                    <a:pt x="1048274" y="806887"/>
                  </a:lnTo>
                  <a:close/>
                  <a:moveTo>
                    <a:pt x="1048274" y="522618"/>
                  </a:moveTo>
                  <a:lnTo>
                    <a:pt x="1048274" y="806887"/>
                  </a:lnTo>
                  <a:lnTo>
                    <a:pt x="684305" y="1513161"/>
                  </a:lnTo>
                  <a:lnTo>
                    <a:pt x="537810" y="1513161"/>
                  </a:lnTo>
                  <a:close/>
                  <a:moveTo>
                    <a:pt x="1507084" y="28629"/>
                  </a:moveTo>
                  <a:lnTo>
                    <a:pt x="1638825" y="28629"/>
                  </a:lnTo>
                  <a:lnTo>
                    <a:pt x="1638825" y="1513161"/>
                  </a:lnTo>
                  <a:lnTo>
                    <a:pt x="150708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28629"/>
                  </a:lnTo>
                  <a:lnTo>
                    <a:pt x="1000745" y="28629"/>
                  </a:lnTo>
                  <a:lnTo>
                    <a:pt x="131741" y="1675483"/>
                  </a:lnTo>
                  <a:lnTo>
                    <a:pt x="131741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E644197-7C5C-F842-6FEA-ECAB2EAC6DA3}"/>
                </a:ext>
              </a:extLst>
            </p:cNvPr>
            <p:cNvSpPr txBox="1"/>
            <p:nvPr/>
          </p:nvSpPr>
          <p:spPr>
            <a:xfrm>
              <a:off x="6543665" y="2506514"/>
              <a:ext cx="1863671" cy="2520179"/>
            </a:xfrm>
            <a:custGeom>
              <a:avLst/>
              <a:gdLst>
                <a:gd name="connsiteX0" fmla="*/ 997706 w 1863671"/>
                <a:gd name="connsiteY0" fmla="*/ 457054 h 2520179"/>
                <a:gd name="connsiteX1" fmla="*/ 1289399 w 1863671"/>
                <a:gd name="connsiteY1" fmla="*/ 669748 h 2520179"/>
                <a:gd name="connsiteX2" fmla="*/ 1392708 w 1863671"/>
                <a:gd name="connsiteY2" fmla="*/ 1274404 h 2520179"/>
                <a:gd name="connsiteX3" fmla="*/ 1289399 w 1863671"/>
                <a:gd name="connsiteY3" fmla="*/ 1879061 h 2520179"/>
                <a:gd name="connsiteX4" fmla="*/ 997706 w 1863671"/>
                <a:gd name="connsiteY4" fmla="*/ 2091754 h 2520179"/>
                <a:gd name="connsiteX5" fmla="*/ 908831 w 1863671"/>
                <a:gd name="connsiteY5" fmla="*/ 2078556 h 2520179"/>
                <a:gd name="connsiteX6" fmla="*/ 875516 w 1863671"/>
                <a:gd name="connsiteY6" fmla="*/ 2061697 h 2520179"/>
                <a:gd name="connsiteX7" fmla="*/ 954840 w 1863671"/>
                <a:gd name="connsiteY7" fmla="*/ 2049832 h 2520179"/>
                <a:gd name="connsiteX8" fmla="*/ 1157658 w 1863671"/>
                <a:gd name="connsiteY8" fmla="*/ 1850432 h 2520179"/>
                <a:gd name="connsiteX9" fmla="*/ 1260967 w 1863671"/>
                <a:gd name="connsiteY9" fmla="*/ 1245775 h 2520179"/>
                <a:gd name="connsiteX10" fmla="*/ 1157658 w 1863671"/>
                <a:gd name="connsiteY10" fmla="*/ 641119 h 2520179"/>
                <a:gd name="connsiteX11" fmla="*/ 1033081 w 1863671"/>
                <a:gd name="connsiteY11" fmla="*/ 481599 h 2520179"/>
                <a:gd name="connsiteX12" fmla="*/ 987810 w 1863671"/>
                <a:gd name="connsiteY12" fmla="*/ 458524 h 2520179"/>
                <a:gd name="connsiteX13" fmla="*/ 865965 w 1863671"/>
                <a:gd name="connsiteY13" fmla="*/ 428425 h 2520179"/>
                <a:gd name="connsiteX14" fmla="*/ 954840 w 1863671"/>
                <a:gd name="connsiteY14" fmla="*/ 441718 h 2520179"/>
                <a:gd name="connsiteX15" fmla="*/ 987810 w 1863671"/>
                <a:gd name="connsiteY15" fmla="*/ 458524 h 2520179"/>
                <a:gd name="connsiteX16" fmla="*/ 908831 w 1863671"/>
                <a:gd name="connsiteY16" fmla="*/ 470253 h 2520179"/>
                <a:gd name="connsiteX17" fmla="*/ 706012 w 1863671"/>
                <a:gd name="connsiteY17" fmla="*/ 668228 h 2520179"/>
                <a:gd name="connsiteX18" fmla="*/ 602704 w 1863671"/>
                <a:gd name="connsiteY18" fmla="*/ 1274404 h 2520179"/>
                <a:gd name="connsiteX19" fmla="*/ 706012 w 1863671"/>
                <a:gd name="connsiteY19" fmla="*/ 1880580 h 2520179"/>
                <a:gd name="connsiteX20" fmla="*/ 830590 w 1863671"/>
                <a:gd name="connsiteY20" fmla="*/ 2038961 h 2520179"/>
                <a:gd name="connsiteX21" fmla="*/ 875516 w 1863671"/>
                <a:gd name="connsiteY21" fmla="*/ 2061697 h 2520179"/>
                <a:gd name="connsiteX22" fmla="*/ 865965 w 1863671"/>
                <a:gd name="connsiteY22" fmla="*/ 2063125 h 2520179"/>
                <a:gd name="connsiteX23" fmla="*/ 574271 w 1863671"/>
                <a:gd name="connsiteY23" fmla="*/ 1851951 h 2520179"/>
                <a:gd name="connsiteX24" fmla="*/ 470963 w 1863671"/>
                <a:gd name="connsiteY24" fmla="*/ 1245775 h 2520179"/>
                <a:gd name="connsiteX25" fmla="*/ 574271 w 1863671"/>
                <a:gd name="connsiteY25" fmla="*/ 639599 h 2520179"/>
                <a:gd name="connsiteX26" fmla="*/ 865965 w 1863671"/>
                <a:gd name="connsiteY26" fmla="*/ 428425 h 2520179"/>
                <a:gd name="connsiteX27" fmla="*/ 1123068 w 1863671"/>
                <a:gd name="connsiteY27" fmla="*/ 41493 h 2520179"/>
                <a:gd name="connsiteX28" fmla="*/ 1193878 w 1863671"/>
                <a:gd name="connsiteY28" fmla="*/ 48759 h 2520179"/>
                <a:gd name="connsiteX29" fmla="*/ 1638824 w 1863671"/>
                <a:gd name="connsiteY29" fmla="*/ 350708 h 2520179"/>
                <a:gd name="connsiteX30" fmla="*/ 1863671 w 1863671"/>
                <a:gd name="connsiteY30" fmla="*/ 1274404 h 2520179"/>
                <a:gd name="connsiteX31" fmla="*/ 1638824 w 1863671"/>
                <a:gd name="connsiteY31" fmla="*/ 2198101 h 2520179"/>
                <a:gd name="connsiteX32" fmla="*/ 997706 w 1863671"/>
                <a:gd name="connsiteY32" fmla="*/ 2520179 h 2520179"/>
                <a:gd name="connsiteX33" fmla="*/ 801535 w 1863671"/>
                <a:gd name="connsiteY33" fmla="*/ 2500049 h 2520179"/>
                <a:gd name="connsiteX34" fmla="*/ 740604 w 1863671"/>
                <a:gd name="connsiteY34" fmla="*/ 2478686 h 2520179"/>
                <a:gd name="connsiteX35" fmla="*/ 865965 w 1863671"/>
                <a:gd name="connsiteY35" fmla="*/ 2491550 h 2520179"/>
                <a:gd name="connsiteX36" fmla="*/ 1507083 w 1863671"/>
                <a:gd name="connsiteY36" fmla="*/ 2169472 h 2520179"/>
                <a:gd name="connsiteX37" fmla="*/ 1731930 w 1863671"/>
                <a:gd name="connsiteY37" fmla="*/ 1245775 h 2520179"/>
                <a:gd name="connsiteX38" fmla="*/ 1507083 w 1863671"/>
                <a:gd name="connsiteY38" fmla="*/ 322079 h 2520179"/>
                <a:gd name="connsiteX39" fmla="*/ 1234380 w 1863671"/>
                <a:gd name="connsiteY39" fmla="*/ 80520 h 2520179"/>
                <a:gd name="connsiteX40" fmla="*/ 865965 w 1863671"/>
                <a:gd name="connsiteY40" fmla="*/ 0 h 2520179"/>
                <a:gd name="connsiteX41" fmla="*/ 1062137 w 1863671"/>
                <a:gd name="connsiteY41" fmla="*/ 20130 h 2520179"/>
                <a:gd name="connsiteX42" fmla="*/ 1123068 w 1863671"/>
                <a:gd name="connsiteY42" fmla="*/ 41493 h 2520179"/>
                <a:gd name="connsiteX43" fmla="*/ 997706 w 1863671"/>
                <a:gd name="connsiteY43" fmla="*/ 28629 h 2520179"/>
                <a:gd name="connsiteX44" fmla="*/ 356588 w 1863671"/>
                <a:gd name="connsiteY44" fmla="*/ 350708 h 2520179"/>
                <a:gd name="connsiteX45" fmla="*/ 131741 w 1863671"/>
                <a:gd name="connsiteY45" fmla="*/ 1274404 h 2520179"/>
                <a:gd name="connsiteX46" fmla="*/ 356588 w 1863671"/>
                <a:gd name="connsiteY46" fmla="*/ 2198101 h 2520179"/>
                <a:gd name="connsiteX47" fmla="*/ 629291 w 1863671"/>
                <a:gd name="connsiteY47" fmla="*/ 2439659 h 2520179"/>
                <a:gd name="connsiteX48" fmla="*/ 740604 w 1863671"/>
                <a:gd name="connsiteY48" fmla="*/ 2478686 h 2520179"/>
                <a:gd name="connsiteX49" fmla="*/ 669794 w 1863671"/>
                <a:gd name="connsiteY49" fmla="*/ 2471420 h 2520179"/>
                <a:gd name="connsiteX50" fmla="*/ 224847 w 1863671"/>
                <a:gd name="connsiteY50" fmla="*/ 2169472 h 2520179"/>
                <a:gd name="connsiteX51" fmla="*/ 0 w 1863671"/>
                <a:gd name="connsiteY51" fmla="*/ 1245775 h 2520179"/>
                <a:gd name="connsiteX52" fmla="*/ 224847 w 1863671"/>
                <a:gd name="connsiteY52" fmla="*/ 322079 h 2520179"/>
                <a:gd name="connsiteX53" fmla="*/ 865965 w 1863671"/>
                <a:gd name="connsiteY53" fmla="*/ 0 h 25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63671" h="2520179">
                  <a:moveTo>
                    <a:pt x="997706" y="457054"/>
                  </a:moveTo>
                  <a:cubicBezTo>
                    <a:pt x="1123296" y="457054"/>
                    <a:pt x="1220527" y="527952"/>
                    <a:pt x="1289399" y="669748"/>
                  </a:cubicBezTo>
                  <a:cubicBezTo>
                    <a:pt x="1358272" y="811543"/>
                    <a:pt x="1392708" y="1013096"/>
                    <a:pt x="1392708" y="1274404"/>
                  </a:cubicBezTo>
                  <a:cubicBezTo>
                    <a:pt x="1392708" y="1535713"/>
                    <a:pt x="1358272" y="1737265"/>
                    <a:pt x="1289399" y="1879061"/>
                  </a:cubicBezTo>
                  <a:cubicBezTo>
                    <a:pt x="1220527" y="2020856"/>
                    <a:pt x="1123296" y="2091754"/>
                    <a:pt x="997706" y="2091754"/>
                  </a:cubicBezTo>
                  <a:cubicBezTo>
                    <a:pt x="966309" y="2091754"/>
                    <a:pt x="936684" y="2087355"/>
                    <a:pt x="908831" y="2078556"/>
                  </a:cubicBezTo>
                  <a:lnTo>
                    <a:pt x="875516" y="2061697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lnTo>
                    <a:pt x="987810" y="458524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7810" y="458524"/>
                  </a:lnTo>
                  <a:lnTo>
                    <a:pt x="908831" y="470253"/>
                  </a:lnTo>
                  <a:cubicBezTo>
                    <a:pt x="825273" y="496650"/>
                    <a:pt x="757666" y="562642"/>
                    <a:pt x="706012" y="668228"/>
                  </a:cubicBezTo>
                  <a:cubicBezTo>
                    <a:pt x="637140" y="809011"/>
                    <a:pt x="602704" y="1011070"/>
                    <a:pt x="602704" y="1274404"/>
                  </a:cubicBezTo>
                  <a:cubicBezTo>
                    <a:pt x="602704" y="1537739"/>
                    <a:pt x="637140" y="1739797"/>
                    <a:pt x="706012" y="1880580"/>
                  </a:cubicBezTo>
                  <a:cubicBezTo>
                    <a:pt x="740448" y="1950972"/>
                    <a:pt x="781974" y="2003765"/>
                    <a:pt x="830590" y="2038961"/>
                  </a:cubicBezTo>
                  <a:lnTo>
                    <a:pt x="875516" y="2061697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23068" y="41493"/>
                  </a:moveTo>
                  <a:lnTo>
                    <a:pt x="1193878" y="48759"/>
                  </a:lnTo>
                  <a:cubicBezTo>
                    <a:pt x="1378085" y="89019"/>
                    <a:pt x="1526401" y="189669"/>
                    <a:pt x="1638824" y="350708"/>
                  </a:cubicBezTo>
                  <a:cubicBezTo>
                    <a:pt x="1788722" y="565427"/>
                    <a:pt x="1863671" y="873326"/>
                    <a:pt x="1863671" y="1274404"/>
                  </a:cubicBezTo>
                  <a:cubicBezTo>
                    <a:pt x="1863671" y="1675483"/>
                    <a:pt x="1788722" y="1983382"/>
                    <a:pt x="1638824" y="2198101"/>
                  </a:cubicBezTo>
                  <a:cubicBezTo>
                    <a:pt x="1488926" y="2412819"/>
                    <a:pt x="1275220" y="2520179"/>
                    <a:pt x="997706" y="2520179"/>
                  </a:cubicBezTo>
                  <a:cubicBezTo>
                    <a:pt x="928328" y="2520179"/>
                    <a:pt x="862937" y="2513469"/>
                    <a:pt x="801535" y="2500049"/>
                  </a:cubicBezTo>
                  <a:lnTo>
                    <a:pt x="740604" y="2478686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23068" y="41493"/>
                  </a:lnTo>
                  <a:lnTo>
                    <a:pt x="997706" y="28629"/>
                  </a:lnTo>
                  <a:cubicBezTo>
                    <a:pt x="720192" y="28629"/>
                    <a:pt x="506486" y="135989"/>
                    <a:pt x="356588" y="350708"/>
                  </a:cubicBezTo>
                  <a:cubicBezTo>
                    <a:pt x="206690" y="565427"/>
                    <a:pt x="131741" y="873326"/>
                    <a:pt x="131741" y="1274404"/>
                  </a:cubicBezTo>
                  <a:cubicBezTo>
                    <a:pt x="131741" y="1675483"/>
                    <a:pt x="206690" y="1983382"/>
                    <a:pt x="356588" y="2198101"/>
                  </a:cubicBezTo>
                  <a:cubicBezTo>
                    <a:pt x="431537" y="2305460"/>
                    <a:pt x="522438" y="2385980"/>
                    <a:pt x="629291" y="2439659"/>
                  </a:cubicBezTo>
                  <a:lnTo>
                    <a:pt x="740604" y="2478686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5542303" y="2140802"/>
            <a:ext cx="352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53" name="文本框 552">
            <a:extLst>
              <a:ext uri="{FF2B5EF4-FFF2-40B4-BE49-F238E27FC236}">
                <a16:creationId xmlns:a16="http://schemas.microsoft.com/office/drawing/2014/main" id="{263A5582-89A8-4396-FD85-911DE273123B}"/>
              </a:ext>
            </a:extLst>
          </p:cNvPr>
          <p:cNvSpPr txBox="1"/>
          <p:nvPr/>
        </p:nvSpPr>
        <p:spPr>
          <a:xfrm>
            <a:off x="5717058" y="2784480"/>
            <a:ext cx="4942034" cy="103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03D4E3"/>
                    </a:gs>
                    <a:gs pos="100000">
                      <a:srgbClr val="92AAFF"/>
                    </a:gs>
                  </a:gsLst>
                  <a:lin ang="5400000" scaled="1"/>
                  <a:tileRect/>
                </a:gradFill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cxnSp>
        <p:nvCxnSpPr>
          <p:cNvPr id="555" name="直接连接符 554">
            <a:extLst>
              <a:ext uri="{FF2B5EF4-FFF2-40B4-BE49-F238E27FC236}">
                <a16:creationId xmlns:a16="http://schemas.microsoft.com/office/drawing/2014/main" id="{27EA5E8C-AE1C-3FA6-E9D4-ACC0C5CF65EA}"/>
              </a:ext>
            </a:extLst>
          </p:cNvPr>
          <p:cNvCxnSpPr>
            <a:cxnSpLocks/>
          </p:cNvCxnSpPr>
          <p:nvPr/>
        </p:nvCxnSpPr>
        <p:spPr>
          <a:xfrm rot="16200000">
            <a:off x="7688480" y="805674"/>
            <a:ext cx="0" cy="23033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6" name="直接连接符 555">
            <a:extLst>
              <a:ext uri="{FF2B5EF4-FFF2-40B4-BE49-F238E27FC236}">
                <a16:creationId xmlns:a16="http://schemas.microsoft.com/office/drawing/2014/main" id="{0EB14E12-D482-ADEF-9BB9-5C989D197C7B}"/>
              </a:ext>
            </a:extLst>
          </p:cNvPr>
          <p:cNvCxnSpPr>
            <a:cxnSpLocks/>
          </p:cNvCxnSpPr>
          <p:nvPr/>
        </p:nvCxnSpPr>
        <p:spPr>
          <a:xfrm rot="16200000">
            <a:off x="8947838" y="1009485"/>
            <a:ext cx="0" cy="2088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DFFD8B9-0B4D-A61C-9A26-E939B6E938E9}"/>
              </a:ext>
            </a:extLst>
          </p:cNvPr>
          <p:cNvCxnSpPr/>
          <p:nvPr/>
        </p:nvCxnSpPr>
        <p:spPr>
          <a:xfrm flipH="1">
            <a:off x="6441544" y="1968374"/>
            <a:ext cx="95250" cy="100041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E44BF60-F135-952F-CE99-94D9D941D111}"/>
              </a:ext>
            </a:extLst>
          </p:cNvPr>
          <p:cNvCxnSpPr>
            <a:cxnSpLocks/>
          </p:cNvCxnSpPr>
          <p:nvPr/>
        </p:nvCxnSpPr>
        <p:spPr>
          <a:xfrm rot="16200000">
            <a:off x="6150900" y="179176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0D998D7-E465-18DB-52A1-44C503428415}"/>
              </a:ext>
            </a:extLst>
          </p:cNvPr>
          <p:cNvCxnSpPr>
            <a:cxnSpLocks/>
          </p:cNvCxnSpPr>
          <p:nvPr/>
        </p:nvCxnSpPr>
        <p:spPr>
          <a:xfrm rot="16200000">
            <a:off x="7824900" y="732518"/>
            <a:ext cx="0" cy="392400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0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5D5B021-DCA8-21D9-49E6-199DFAFE54CE}"/>
              </a:ext>
            </a:extLst>
          </p:cNvPr>
          <p:cNvGrpSpPr/>
          <p:nvPr/>
        </p:nvGrpSpPr>
        <p:grpSpPr>
          <a:xfrm>
            <a:off x="437652" y="179042"/>
            <a:ext cx="1046093" cy="706416"/>
            <a:chOff x="6543665" y="2506514"/>
            <a:chExt cx="3731995" cy="252017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9EEB810-6E66-AE08-CCFE-07E020F33BB6}"/>
                </a:ext>
              </a:extLst>
            </p:cNvPr>
            <p:cNvSpPr txBox="1"/>
            <p:nvPr/>
          </p:nvSpPr>
          <p:spPr>
            <a:xfrm>
              <a:off x="8476883" y="2567715"/>
              <a:ext cx="1798777" cy="2406472"/>
            </a:xfrm>
            <a:custGeom>
              <a:avLst/>
              <a:gdLst/>
              <a:ahLst/>
              <a:cxnLst/>
              <a:rect l="l" t="t" r="r" b="b"/>
              <a:pathLst>
                <a:path w="1798777" h="2406472">
                  <a:moveTo>
                    <a:pt x="1048274" y="522618"/>
                  </a:moveTo>
                  <a:lnTo>
                    <a:pt x="537810" y="1513161"/>
                  </a:lnTo>
                  <a:lnTo>
                    <a:pt x="104827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1513161"/>
                  </a:lnTo>
                  <a:lnTo>
                    <a:pt x="1798777" y="1513161"/>
                  </a:lnTo>
                  <a:lnTo>
                    <a:pt x="1798777" y="1938547"/>
                  </a:lnTo>
                  <a:lnTo>
                    <a:pt x="1507084" y="1938547"/>
                  </a:lnTo>
                  <a:lnTo>
                    <a:pt x="1507084" y="2406472"/>
                  </a:lnTo>
                  <a:lnTo>
                    <a:pt x="1048274" y="2406472"/>
                  </a:lnTo>
                  <a:lnTo>
                    <a:pt x="1048274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9AB8CF8-7550-6AAB-5C49-6542C10C5140}"/>
                </a:ext>
              </a:extLst>
            </p:cNvPr>
            <p:cNvSpPr txBox="1"/>
            <p:nvPr/>
          </p:nvSpPr>
          <p:spPr>
            <a:xfrm>
              <a:off x="6694067" y="2525176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C705C7-9FF5-A32A-838A-D37129AFBA94}"/>
                </a:ext>
              </a:extLst>
            </p:cNvPr>
            <p:cNvSpPr txBox="1"/>
            <p:nvPr/>
          </p:nvSpPr>
          <p:spPr>
            <a:xfrm>
              <a:off x="8335811" y="2549053"/>
              <a:ext cx="1930518" cy="2435101"/>
            </a:xfrm>
            <a:custGeom>
              <a:avLst/>
              <a:gdLst>
                <a:gd name="connsiteX0" fmla="*/ 1048274 w 1930518"/>
                <a:gd name="connsiteY0" fmla="*/ 1967176 h 2435101"/>
                <a:gd name="connsiteX1" fmla="*/ 1180015 w 1930518"/>
                <a:gd name="connsiteY1" fmla="*/ 1967176 h 2435101"/>
                <a:gd name="connsiteX2" fmla="*/ 1180015 w 1930518"/>
                <a:gd name="connsiteY2" fmla="*/ 2406472 h 2435101"/>
                <a:gd name="connsiteX3" fmla="*/ 1048274 w 1930518"/>
                <a:gd name="connsiteY3" fmla="*/ 2406472 h 2435101"/>
                <a:gd name="connsiteX4" fmla="*/ 131741 w 1930518"/>
                <a:gd name="connsiteY4" fmla="*/ 1938547 h 2435101"/>
                <a:gd name="connsiteX5" fmla="*/ 1048274 w 1930518"/>
                <a:gd name="connsiteY5" fmla="*/ 1938547 h 2435101"/>
                <a:gd name="connsiteX6" fmla="*/ 1048274 w 1930518"/>
                <a:gd name="connsiteY6" fmla="*/ 1967176 h 2435101"/>
                <a:gd name="connsiteX7" fmla="*/ 131741 w 1930518"/>
                <a:gd name="connsiteY7" fmla="*/ 1967176 h 2435101"/>
                <a:gd name="connsiteX8" fmla="*/ 1798777 w 1930518"/>
                <a:gd name="connsiteY8" fmla="*/ 1541790 h 2435101"/>
                <a:gd name="connsiteX9" fmla="*/ 1930518 w 1930518"/>
                <a:gd name="connsiteY9" fmla="*/ 1541790 h 2435101"/>
                <a:gd name="connsiteX10" fmla="*/ 1930518 w 1930518"/>
                <a:gd name="connsiteY10" fmla="*/ 1967176 h 2435101"/>
                <a:gd name="connsiteX11" fmla="*/ 1638825 w 1930518"/>
                <a:gd name="connsiteY11" fmla="*/ 1967176 h 2435101"/>
                <a:gd name="connsiteX12" fmla="*/ 1638825 w 1930518"/>
                <a:gd name="connsiteY12" fmla="*/ 2435101 h 2435101"/>
                <a:gd name="connsiteX13" fmla="*/ 1180015 w 1930518"/>
                <a:gd name="connsiteY13" fmla="*/ 2435101 h 2435101"/>
                <a:gd name="connsiteX14" fmla="*/ 1180015 w 1930518"/>
                <a:gd name="connsiteY14" fmla="*/ 2406472 h 2435101"/>
                <a:gd name="connsiteX15" fmla="*/ 1507084 w 1930518"/>
                <a:gd name="connsiteY15" fmla="*/ 2406472 h 2435101"/>
                <a:gd name="connsiteX16" fmla="*/ 1507084 w 1930518"/>
                <a:gd name="connsiteY16" fmla="*/ 1938547 h 2435101"/>
                <a:gd name="connsiteX17" fmla="*/ 1798777 w 1930518"/>
                <a:gd name="connsiteY17" fmla="*/ 1938547 h 2435101"/>
                <a:gd name="connsiteX18" fmla="*/ 1638825 w 1930518"/>
                <a:gd name="connsiteY18" fmla="*/ 1513161 h 2435101"/>
                <a:gd name="connsiteX19" fmla="*/ 1798777 w 1930518"/>
                <a:gd name="connsiteY19" fmla="*/ 1513161 h 2435101"/>
                <a:gd name="connsiteX20" fmla="*/ 1798777 w 1930518"/>
                <a:gd name="connsiteY20" fmla="*/ 1541790 h 2435101"/>
                <a:gd name="connsiteX21" fmla="*/ 1638825 w 1930518"/>
                <a:gd name="connsiteY21" fmla="*/ 1541790 h 2435101"/>
                <a:gd name="connsiteX22" fmla="*/ 1180015 w 1930518"/>
                <a:gd name="connsiteY22" fmla="*/ 551247 h 2435101"/>
                <a:gd name="connsiteX23" fmla="*/ 1180015 w 1930518"/>
                <a:gd name="connsiteY23" fmla="*/ 1541790 h 2435101"/>
                <a:gd name="connsiteX24" fmla="*/ 669551 w 1930518"/>
                <a:gd name="connsiteY24" fmla="*/ 1541790 h 2435101"/>
                <a:gd name="connsiteX25" fmla="*/ 684305 w 1930518"/>
                <a:gd name="connsiteY25" fmla="*/ 1513161 h 2435101"/>
                <a:gd name="connsiteX26" fmla="*/ 1048274 w 1930518"/>
                <a:gd name="connsiteY26" fmla="*/ 1513161 h 2435101"/>
                <a:gd name="connsiteX27" fmla="*/ 1048274 w 1930518"/>
                <a:gd name="connsiteY27" fmla="*/ 806887 h 2435101"/>
                <a:gd name="connsiteX28" fmla="*/ 1048274 w 1930518"/>
                <a:gd name="connsiteY28" fmla="*/ 522618 h 2435101"/>
                <a:gd name="connsiteX29" fmla="*/ 1048274 w 1930518"/>
                <a:gd name="connsiteY29" fmla="*/ 806887 h 2435101"/>
                <a:gd name="connsiteX30" fmla="*/ 684305 w 1930518"/>
                <a:gd name="connsiteY30" fmla="*/ 1513161 h 2435101"/>
                <a:gd name="connsiteX31" fmla="*/ 537810 w 1930518"/>
                <a:gd name="connsiteY31" fmla="*/ 1513161 h 2435101"/>
                <a:gd name="connsiteX32" fmla="*/ 1507084 w 1930518"/>
                <a:gd name="connsiteY32" fmla="*/ 28629 h 2435101"/>
                <a:gd name="connsiteX33" fmla="*/ 1638825 w 1930518"/>
                <a:gd name="connsiteY33" fmla="*/ 28629 h 2435101"/>
                <a:gd name="connsiteX34" fmla="*/ 1638825 w 1930518"/>
                <a:gd name="connsiteY34" fmla="*/ 1513161 h 2435101"/>
                <a:gd name="connsiteX35" fmla="*/ 1507084 w 1930518"/>
                <a:gd name="connsiteY35" fmla="*/ 1513161 h 2435101"/>
                <a:gd name="connsiteX36" fmla="*/ 869004 w 1930518"/>
                <a:gd name="connsiteY36" fmla="*/ 0 h 2435101"/>
                <a:gd name="connsiteX37" fmla="*/ 1507084 w 1930518"/>
                <a:gd name="connsiteY37" fmla="*/ 0 h 2435101"/>
                <a:gd name="connsiteX38" fmla="*/ 1507084 w 1930518"/>
                <a:gd name="connsiteY38" fmla="*/ 28629 h 2435101"/>
                <a:gd name="connsiteX39" fmla="*/ 1000745 w 1930518"/>
                <a:gd name="connsiteY39" fmla="*/ 28629 h 2435101"/>
                <a:gd name="connsiteX40" fmla="*/ 131741 w 1930518"/>
                <a:gd name="connsiteY40" fmla="*/ 1675483 h 2435101"/>
                <a:gd name="connsiteX41" fmla="*/ 131741 w 1930518"/>
                <a:gd name="connsiteY41" fmla="*/ 1938547 h 2435101"/>
                <a:gd name="connsiteX42" fmla="*/ 0 w 1930518"/>
                <a:gd name="connsiteY42" fmla="*/ 1938547 h 2435101"/>
                <a:gd name="connsiteX43" fmla="*/ 0 w 1930518"/>
                <a:gd name="connsiteY43" fmla="*/ 1646854 h 243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30518" h="2435101">
                  <a:moveTo>
                    <a:pt x="1048274" y="1967176"/>
                  </a:moveTo>
                  <a:lnTo>
                    <a:pt x="1180015" y="1967176"/>
                  </a:lnTo>
                  <a:lnTo>
                    <a:pt x="1180015" y="2406472"/>
                  </a:lnTo>
                  <a:lnTo>
                    <a:pt x="1048274" y="2406472"/>
                  </a:lnTo>
                  <a:close/>
                  <a:moveTo>
                    <a:pt x="131741" y="1938547"/>
                  </a:moveTo>
                  <a:lnTo>
                    <a:pt x="1048274" y="1938547"/>
                  </a:lnTo>
                  <a:lnTo>
                    <a:pt x="1048274" y="1967176"/>
                  </a:lnTo>
                  <a:lnTo>
                    <a:pt x="131741" y="1967176"/>
                  </a:lnTo>
                  <a:close/>
                  <a:moveTo>
                    <a:pt x="1798777" y="1541790"/>
                  </a:moveTo>
                  <a:lnTo>
                    <a:pt x="1930518" y="1541790"/>
                  </a:lnTo>
                  <a:lnTo>
                    <a:pt x="1930518" y="1967176"/>
                  </a:lnTo>
                  <a:lnTo>
                    <a:pt x="1638825" y="1967176"/>
                  </a:lnTo>
                  <a:lnTo>
                    <a:pt x="1638825" y="2435101"/>
                  </a:lnTo>
                  <a:lnTo>
                    <a:pt x="1180015" y="2435101"/>
                  </a:lnTo>
                  <a:lnTo>
                    <a:pt x="1180015" y="2406472"/>
                  </a:lnTo>
                  <a:lnTo>
                    <a:pt x="1507084" y="2406472"/>
                  </a:lnTo>
                  <a:lnTo>
                    <a:pt x="1507084" y="1938547"/>
                  </a:lnTo>
                  <a:lnTo>
                    <a:pt x="1798777" y="1938547"/>
                  </a:lnTo>
                  <a:close/>
                  <a:moveTo>
                    <a:pt x="1638825" y="1513161"/>
                  </a:moveTo>
                  <a:lnTo>
                    <a:pt x="1798777" y="1513161"/>
                  </a:lnTo>
                  <a:lnTo>
                    <a:pt x="1798777" y="1541790"/>
                  </a:lnTo>
                  <a:lnTo>
                    <a:pt x="1638825" y="1541790"/>
                  </a:lnTo>
                  <a:close/>
                  <a:moveTo>
                    <a:pt x="1180015" y="551247"/>
                  </a:moveTo>
                  <a:lnTo>
                    <a:pt x="1180015" y="1541790"/>
                  </a:lnTo>
                  <a:lnTo>
                    <a:pt x="669551" y="1541790"/>
                  </a:lnTo>
                  <a:lnTo>
                    <a:pt x="684305" y="1513161"/>
                  </a:lnTo>
                  <a:lnTo>
                    <a:pt x="1048274" y="1513161"/>
                  </a:lnTo>
                  <a:lnTo>
                    <a:pt x="1048274" y="806887"/>
                  </a:lnTo>
                  <a:close/>
                  <a:moveTo>
                    <a:pt x="1048274" y="522618"/>
                  </a:moveTo>
                  <a:lnTo>
                    <a:pt x="1048274" y="806887"/>
                  </a:lnTo>
                  <a:lnTo>
                    <a:pt x="684305" y="1513161"/>
                  </a:lnTo>
                  <a:lnTo>
                    <a:pt x="537810" y="1513161"/>
                  </a:lnTo>
                  <a:close/>
                  <a:moveTo>
                    <a:pt x="1507084" y="28629"/>
                  </a:moveTo>
                  <a:lnTo>
                    <a:pt x="1638825" y="28629"/>
                  </a:lnTo>
                  <a:lnTo>
                    <a:pt x="1638825" y="1513161"/>
                  </a:lnTo>
                  <a:lnTo>
                    <a:pt x="150708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28629"/>
                  </a:lnTo>
                  <a:lnTo>
                    <a:pt x="1000745" y="28629"/>
                  </a:lnTo>
                  <a:lnTo>
                    <a:pt x="131741" y="1675483"/>
                  </a:lnTo>
                  <a:lnTo>
                    <a:pt x="131741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6396AE-18AE-E475-183B-7F2C085B9C82}"/>
                </a:ext>
              </a:extLst>
            </p:cNvPr>
            <p:cNvSpPr txBox="1"/>
            <p:nvPr/>
          </p:nvSpPr>
          <p:spPr>
            <a:xfrm>
              <a:off x="6543665" y="2506514"/>
              <a:ext cx="1863671" cy="2520179"/>
            </a:xfrm>
            <a:custGeom>
              <a:avLst/>
              <a:gdLst>
                <a:gd name="connsiteX0" fmla="*/ 997706 w 1863671"/>
                <a:gd name="connsiteY0" fmla="*/ 457054 h 2520179"/>
                <a:gd name="connsiteX1" fmla="*/ 1289399 w 1863671"/>
                <a:gd name="connsiteY1" fmla="*/ 669748 h 2520179"/>
                <a:gd name="connsiteX2" fmla="*/ 1392708 w 1863671"/>
                <a:gd name="connsiteY2" fmla="*/ 1274404 h 2520179"/>
                <a:gd name="connsiteX3" fmla="*/ 1289399 w 1863671"/>
                <a:gd name="connsiteY3" fmla="*/ 1879061 h 2520179"/>
                <a:gd name="connsiteX4" fmla="*/ 997706 w 1863671"/>
                <a:gd name="connsiteY4" fmla="*/ 2091754 h 2520179"/>
                <a:gd name="connsiteX5" fmla="*/ 908831 w 1863671"/>
                <a:gd name="connsiteY5" fmla="*/ 2078556 h 2520179"/>
                <a:gd name="connsiteX6" fmla="*/ 875516 w 1863671"/>
                <a:gd name="connsiteY6" fmla="*/ 2061697 h 2520179"/>
                <a:gd name="connsiteX7" fmla="*/ 954840 w 1863671"/>
                <a:gd name="connsiteY7" fmla="*/ 2049832 h 2520179"/>
                <a:gd name="connsiteX8" fmla="*/ 1157658 w 1863671"/>
                <a:gd name="connsiteY8" fmla="*/ 1850432 h 2520179"/>
                <a:gd name="connsiteX9" fmla="*/ 1260967 w 1863671"/>
                <a:gd name="connsiteY9" fmla="*/ 1245775 h 2520179"/>
                <a:gd name="connsiteX10" fmla="*/ 1157658 w 1863671"/>
                <a:gd name="connsiteY10" fmla="*/ 641119 h 2520179"/>
                <a:gd name="connsiteX11" fmla="*/ 1033081 w 1863671"/>
                <a:gd name="connsiteY11" fmla="*/ 481599 h 2520179"/>
                <a:gd name="connsiteX12" fmla="*/ 987810 w 1863671"/>
                <a:gd name="connsiteY12" fmla="*/ 458524 h 2520179"/>
                <a:gd name="connsiteX13" fmla="*/ 865965 w 1863671"/>
                <a:gd name="connsiteY13" fmla="*/ 428425 h 2520179"/>
                <a:gd name="connsiteX14" fmla="*/ 954840 w 1863671"/>
                <a:gd name="connsiteY14" fmla="*/ 441718 h 2520179"/>
                <a:gd name="connsiteX15" fmla="*/ 987810 w 1863671"/>
                <a:gd name="connsiteY15" fmla="*/ 458524 h 2520179"/>
                <a:gd name="connsiteX16" fmla="*/ 908831 w 1863671"/>
                <a:gd name="connsiteY16" fmla="*/ 470253 h 2520179"/>
                <a:gd name="connsiteX17" fmla="*/ 706012 w 1863671"/>
                <a:gd name="connsiteY17" fmla="*/ 668228 h 2520179"/>
                <a:gd name="connsiteX18" fmla="*/ 602704 w 1863671"/>
                <a:gd name="connsiteY18" fmla="*/ 1274404 h 2520179"/>
                <a:gd name="connsiteX19" fmla="*/ 706012 w 1863671"/>
                <a:gd name="connsiteY19" fmla="*/ 1880580 h 2520179"/>
                <a:gd name="connsiteX20" fmla="*/ 830590 w 1863671"/>
                <a:gd name="connsiteY20" fmla="*/ 2038961 h 2520179"/>
                <a:gd name="connsiteX21" fmla="*/ 875516 w 1863671"/>
                <a:gd name="connsiteY21" fmla="*/ 2061697 h 2520179"/>
                <a:gd name="connsiteX22" fmla="*/ 865965 w 1863671"/>
                <a:gd name="connsiteY22" fmla="*/ 2063125 h 2520179"/>
                <a:gd name="connsiteX23" fmla="*/ 574271 w 1863671"/>
                <a:gd name="connsiteY23" fmla="*/ 1851951 h 2520179"/>
                <a:gd name="connsiteX24" fmla="*/ 470963 w 1863671"/>
                <a:gd name="connsiteY24" fmla="*/ 1245775 h 2520179"/>
                <a:gd name="connsiteX25" fmla="*/ 574271 w 1863671"/>
                <a:gd name="connsiteY25" fmla="*/ 639599 h 2520179"/>
                <a:gd name="connsiteX26" fmla="*/ 865965 w 1863671"/>
                <a:gd name="connsiteY26" fmla="*/ 428425 h 2520179"/>
                <a:gd name="connsiteX27" fmla="*/ 1123068 w 1863671"/>
                <a:gd name="connsiteY27" fmla="*/ 41493 h 2520179"/>
                <a:gd name="connsiteX28" fmla="*/ 1193878 w 1863671"/>
                <a:gd name="connsiteY28" fmla="*/ 48759 h 2520179"/>
                <a:gd name="connsiteX29" fmla="*/ 1638824 w 1863671"/>
                <a:gd name="connsiteY29" fmla="*/ 350708 h 2520179"/>
                <a:gd name="connsiteX30" fmla="*/ 1863671 w 1863671"/>
                <a:gd name="connsiteY30" fmla="*/ 1274404 h 2520179"/>
                <a:gd name="connsiteX31" fmla="*/ 1638824 w 1863671"/>
                <a:gd name="connsiteY31" fmla="*/ 2198101 h 2520179"/>
                <a:gd name="connsiteX32" fmla="*/ 997706 w 1863671"/>
                <a:gd name="connsiteY32" fmla="*/ 2520179 h 2520179"/>
                <a:gd name="connsiteX33" fmla="*/ 801535 w 1863671"/>
                <a:gd name="connsiteY33" fmla="*/ 2500049 h 2520179"/>
                <a:gd name="connsiteX34" fmla="*/ 740604 w 1863671"/>
                <a:gd name="connsiteY34" fmla="*/ 2478686 h 2520179"/>
                <a:gd name="connsiteX35" fmla="*/ 865965 w 1863671"/>
                <a:gd name="connsiteY35" fmla="*/ 2491550 h 2520179"/>
                <a:gd name="connsiteX36" fmla="*/ 1507083 w 1863671"/>
                <a:gd name="connsiteY36" fmla="*/ 2169472 h 2520179"/>
                <a:gd name="connsiteX37" fmla="*/ 1731930 w 1863671"/>
                <a:gd name="connsiteY37" fmla="*/ 1245775 h 2520179"/>
                <a:gd name="connsiteX38" fmla="*/ 1507083 w 1863671"/>
                <a:gd name="connsiteY38" fmla="*/ 322079 h 2520179"/>
                <a:gd name="connsiteX39" fmla="*/ 1234380 w 1863671"/>
                <a:gd name="connsiteY39" fmla="*/ 80520 h 2520179"/>
                <a:gd name="connsiteX40" fmla="*/ 865965 w 1863671"/>
                <a:gd name="connsiteY40" fmla="*/ 0 h 2520179"/>
                <a:gd name="connsiteX41" fmla="*/ 1062137 w 1863671"/>
                <a:gd name="connsiteY41" fmla="*/ 20130 h 2520179"/>
                <a:gd name="connsiteX42" fmla="*/ 1123068 w 1863671"/>
                <a:gd name="connsiteY42" fmla="*/ 41493 h 2520179"/>
                <a:gd name="connsiteX43" fmla="*/ 997706 w 1863671"/>
                <a:gd name="connsiteY43" fmla="*/ 28629 h 2520179"/>
                <a:gd name="connsiteX44" fmla="*/ 356588 w 1863671"/>
                <a:gd name="connsiteY44" fmla="*/ 350708 h 2520179"/>
                <a:gd name="connsiteX45" fmla="*/ 131741 w 1863671"/>
                <a:gd name="connsiteY45" fmla="*/ 1274404 h 2520179"/>
                <a:gd name="connsiteX46" fmla="*/ 356588 w 1863671"/>
                <a:gd name="connsiteY46" fmla="*/ 2198101 h 2520179"/>
                <a:gd name="connsiteX47" fmla="*/ 629291 w 1863671"/>
                <a:gd name="connsiteY47" fmla="*/ 2439659 h 2520179"/>
                <a:gd name="connsiteX48" fmla="*/ 740604 w 1863671"/>
                <a:gd name="connsiteY48" fmla="*/ 2478686 h 2520179"/>
                <a:gd name="connsiteX49" fmla="*/ 669794 w 1863671"/>
                <a:gd name="connsiteY49" fmla="*/ 2471420 h 2520179"/>
                <a:gd name="connsiteX50" fmla="*/ 224847 w 1863671"/>
                <a:gd name="connsiteY50" fmla="*/ 2169472 h 2520179"/>
                <a:gd name="connsiteX51" fmla="*/ 0 w 1863671"/>
                <a:gd name="connsiteY51" fmla="*/ 1245775 h 2520179"/>
                <a:gd name="connsiteX52" fmla="*/ 224847 w 1863671"/>
                <a:gd name="connsiteY52" fmla="*/ 322079 h 2520179"/>
                <a:gd name="connsiteX53" fmla="*/ 865965 w 1863671"/>
                <a:gd name="connsiteY53" fmla="*/ 0 h 25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63671" h="2520179">
                  <a:moveTo>
                    <a:pt x="997706" y="457054"/>
                  </a:moveTo>
                  <a:cubicBezTo>
                    <a:pt x="1123296" y="457054"/>
                    <a:pt x="1220527" y="527952"/>
                    <a:pt x="1289399" y="669748"/>
                  </a:cubicBezTo>
                  <a:cubicBezTo>
                    <a:pt x="1358272" y="811543"/>
                    <a:pt x="1392708" y="1013096"/>
                    <a:pt x="1392708" y="1274404"/>
                  </a:cubicBezTo>
                  <a:cubicBezTo>
                    <a:pt x="1392708" y="1535713"/>
                    <a:pt x="1358272" y="1737265"/>
                    <a:pt x="1289399" y="1879061"/>
                  </a:cubicBezTo>
                  <a:cubicBezTo>
                    <a:pt x="1220527" y="2020856"/>
                    <a:pt x="1123296" y="2091754"/>
                    <a:pt x="997706" y="2091754"/>
                  </a:cubicBezTo>
                  <a:cubicBezTo>
                    <a:pt x="966309" y="2091754"/>
                    <a:pt x="936684" y="2087355"/>
                    <a:pt x="908831" y="2078556"/>
                  </a:cubicBezTo>
                  <a:lnTo>
                    <a:pt x="875516" y="2061697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lnTo>
                    <a:pt x="987810" y="458524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7810" y="458524"/>
                  </a:lnTo>
                  <a:lnTo>
                    <a:pt x="908831" y="470253"/>
                  </a:lnTo>
                  <a:cubicBezTo>
                    <a:pt x="825273" y="496650"/>
                    <a:pt x="757666" y="562642"/>
                    <a:pt x="706012" y="668228"/>
                  </a:cubicBezTo>
                  <a:cubicBezTo>
                    <a:pt x="637140" y="809011"/>
                    <a:pt x="602704" y="1011070"/>
                    <a:pt x="602704" y="1274404"/>
                  </a:cubicBezTo>
                  <a:cubicBezTo>
                    <a:pt x="602704" y="1537739"/>
                    <a:pt x="637140" y="1739797"/>
                    <a:pt x="706012" y="1880580"/>
                  </a:cubicBezTo>
                  <a:cubicBezTo>
                    <a:pt x="740448" y="1950972"/>
                    <a:pt x="781974" y="2003765"/>
                    <a:pt x="830590" y="2038961"/>
                  </a:cubicBezTo>
                  <a:lnTo>
                    <a:pt x="875516" y="2061697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23068" y="41493"/>
                  </a:moveTo>
                  <a:lnTo>
                    <a:pt x="1193878" y="48759"/>
                  </a:lnTo>
                  <a:cubicBezTo>
                    <a:pt x="1378085" y="89019"/>
                    <a:pt x="1526401" y="189669"/>
                    <a:pt x="1638824" y="350708"/>
                  </a:cubicBezTo>
                  <a:cubicBezTo>
                    <a:pt x="1788722" y="565427"/>
                    <a:pt x="1863671" y="873326"/>
                    <a:pt x="1863671" y="1274404"/>
                  </a:cubicBezTo>
                  <a:cubicBezTo>
                    <a:pt x="1863671" y="1675483"/>
                    <a:pt x="1788722" y="1983382"/>
                    <a:pt x="1638824" y="2198101"/>
                  </a:cubicBezTo>
                  <a:cubicBezTo>
                    <a:pt x="1488926" y="2412819"/>
                    <a:pt x="1275220" y="2520179"/>
                    <a:pt x="997706" y="2520179"/>
                  </a:cubicBezTo>
                  <a:cubicBezTo>
                    <a:pt x="928328" y="2520179"/>
                    <a:pt x="862937" y="2513469"/>
                    <a:pt x="801535" y="2500049"/>
                  </a:cubicBezTo>
                  <a:lnTo>
                    <a:pt x="740604" y="2478686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23068" y="41493"/>
                  </a:lnTo>
                  <a:lnTo>
                    <a:pt x="997706" y="28629"/>
                  </a:lnTo>
                  <a:cubicBezTo>
                    <a:pt x="720192" y="28629"/>
                    <a:pt x="506486" y="135989"/>
                    <a:pt x="356588" y="350708"/>
                  </a:cubicBezTo>
                  <a:cubicBezTo>
                    <a:pt x="206690" y="565427"/>
                    <a:pt x="131741" y="873326"/>
                    <a:pt x="131741" y="1274404"/>
                  </a:cubicBezTo>
                  <a:cubicBezTo>
                    <a:pt x="131741" y="1675483"/>
                    <a:pt x="206690" y="1983382"/>
                    <a:pt x="356588" y="2198101"/>
                  </a:cubicBezTo>
                  <a:cubicBezTo>
                    <a:pt x="431537" y="2305460"/>
                    <a:pt x="522438" y="2385980"/>
                    <a:pt x="629291" y="2439659"/>
                  </a:cubicBezTo>
                  <a:lnTo>
                    <a:pt x="740604" y="2478686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5"/>
          <p:cNvSpPr/>
          <p:nvPr/>
        </p:nvSpPr>
        <p:spPr bwMode="auto">
          <a:xfrm>
            <a:off x="4759325" y="2566670"/>
            <a:ext cx="1825625" cy="1195705"/>
          </a:xfrm>
          <a:custGeom>
            <a:avLst/>
            <a:gdLst>
              <a:gd name="T0" fmla="*/ 66 w 116"/>
              <a:gd name="T1" fmla="*/ 12 h 76"/>
              <a:gd name="T2" fmla="*/ 39 w 116"/>
              <a:gd name="T3" fmla="*/ 0 h 76"/>
              <a:gd name="T4" fmla="*/ 11 w 116"/>
              <a:gd name="T5" fmla="*/ 12 h 76"/>
              <a:gd name="T6" fmla="*/ 0 w 116"/>
              <a:gd name="T7" fmla="*/ 39 h 76"/>
              <a:gd name="T8" fmla="*/ 11 w 116"/>
              <a:gd name="T9" fmla="*/ 67 h 76"/>
              <a:gd name="T10" fmla="*/ 20 w 116"/>
              <a:gd name="T11" fmla="*/ 76 h 76"/>
              <a:gd name="T12" fmla="*/ 34 w 116"/>
              <a:gd name="T13" fmla="*/ 62 h 76"/>
              <a:gd name="T14" fmla="*/ 34 w 116"/>
              <a:gd name="T15" fmla="*/ 62 h 76"/>
              <a:gd name="T16" fmla="*/ 25 w 116"/>
              <a:gd name="T17" fmla="*/ 53 h 76"/>
              <a:gd name="T18" fmla="*/ 25 w 116"/>
              <a:gd name="T19" fmla="*/ 26 h 76"/>
              <a:gd name="T20" fmla="*/ 39 w 116"/>
              <a:gd name="T21" fmla="*/ 20 h 76"/>
              <a:gd name="T22" fmla="*/ 52 w 116"/>
              <a:gd name="T23" fmla="*/ 26 h 76"/>
              <a:gd name="T24" fmla="*/ 81 w 116"/>
              <a:gd name="T25" fmla="*/ 54 h 76"/>
              <a:gd name="T26" fmla="*/ 102 w 116"/>
              <a:gd name="T27" fmla="*/ 76 h 76"/>
              <a:gd name="T28" fmla="*/ 116 w 116"/>
              <a:gd name="T29" fmla="*/ 62 h 76"/>
              <a:gd name="T30" fmla="*/ 66 w 116"/>
              <a:gd name="T31" fmla="*/ 1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76">
                <a:moveTo>
                  <a:pt x="66" y="12"/>
                </a:moveTo>
                <a:cubicBezTo>
                  <a:pt x="59" y="4"/>
                  <a:pt x="49" y="0"/>
                  <a:pt x="39" y="0"/>
                </a:cubicBezTo>
                <a:cubicBezTo>
                  <a:pt x="29" y="0"/>
                  <a:pt x="19" y="4"/>
                  <a:pt x="11" y="12"/>
                </a:cubicBezTo>
                <a:cubicBezTo>
                  <a:pt x="4" y="19"/>
                  <a:pt x="0" y="29"/>
                  <a:pt x="0" y="39"/>
                </a:cubicBezTo>
                <a:cubicBezTo>
                  <a:pt x="0" y="49"/>
                  <a:pt x="4" y="59"/>
                  <a:pt x="11" y="67"/>
                </a:cubicBezTo>
                <a:cubicBezTo>
                  <a:pt x="20" y="76"/>
                  <a:pt x="20" y="76"/>
                  <a:pt x="20" y="76"/>
                </a:cubicBezTo>
                <a:cubicBezTo>
                  <a:pt x="34" y="62"/>
                  <a:pt x="34" y="62"/>
                  <a:pt x="34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25" y="53"/>
                  <a:pt x="25" y="53"/>
                  <a:pt x="25" y="53"/>
                </a:cubicBezTo>
                <a:cubicBezTo>
                  <a:pt x="18" y="45"/>
                  <a:pt x="18" y="33"/>
                  <a:pt x="25" y="26"/>
                </a:cubicBezTo>
                <a:cubicBezTo>
                  <a:pt x="29" y="22"/>
                  <a:pt x="34" y="20"/>
                  <a:pt x="39" y="20"/>
                </a:cubicBezTo>
                <a:cubicBezTo>
                  <a:pt x="44" y="20"/>
                  <a:pt x="49" y="22"/>
                  <a:pt x="52" y="26"/>
                </a:cubicBezTo>
                <a:cubicBezTo>
                  <a:pt x="81" y="54"/>
                  <a:pt x="81" y="54"/>
                  <a:pt x="81" y="54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16" y="62"/>
                  <a:pt x="116" y="62"/>
                  <a:pt x="116" y="62"/>
                </a:cubicBezTo>
                <a:lnTo>
                  <a:pt x="66" y="12"/>
                </a:ln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Freeform 6"/>
          <p:cNvSpPr/>
          <p:nvPr/>
        </p:nvSpPr>
        <p:spPr bwMode="auto">
          <a:xfrm>
            <a:off x="4697730" y="3274060"/>
            <a:ext cx="1242060" cy="1840865"/>
          </a:xfrm>
          <a:custGeom>
            <a:avLst/>
            <a:gdLst>
              <a:gd name="T0" fmla="*/ 56 w 79"/>
              <a:gd name="T1" fmla="*/ 92 h 117"/>
              <a:gd name="T2" fmla="*/ 43 w 79"/>
              <a:gd name="T3" fmla="*/ 97 h 117"/>
              <a:gd name="T4" fmla="*/ 29 w 79"/>
              <a:gd name="T5" fmla="*/ 92 h 117"/>
              <a:gd name="T6" fmla="*/ 29 w 79"/>
              <a:gd name="T7" fmla="*/ 65 h 117"/>
              <a:gd name="T8" fmla="*/ 44 w 79"/>
              <a:gd name="T9" fmla="*/ 50 h 117"/>
              <a:gd name="T10" fmla="*/ 58 w 79"/>
              <a:gd name="T11" fmla="*/ 36 h 117"/>
              <a:gd name="T12" fmla="*/ 79 w 79"/>
              <a:gd name="T13" fmla="*/ 14 h 117"/>
              <a:gd name="T14" fmla="*/ 79 w 79"/>
              <a:gd name="T15" fmla="*/ 14 h 117"/>
              <a:gd name="T16" fmla="*/ 65 w 79"/>
              <a:gd name="T17" fmla="*/ 0 h 117"/>
              <a:gd name="T18" fmla="*/ 44 w 79"/>
              <a:gd name="T19" fmla="*/ 22 h 117"/>
              <a:gd name="T20" fmla="*/ 30 w 79"/>
              <a:gd name="T21" fmla="*/ 36 h 117"/>
              <a:gd name="T22" fmla="*/ 15 w 79"/>
              <a:gd name="T23" fmla="*/ 51 h 117"/>
              <a:gd name="T24" fmla="*/ 15 w 79"/>
              <a:gd name="T25" fmla="*/ 106 h 117"/>
              <a:gd name="T26" fmla="*/ 28 w 79"/>
              <a:gd name="T27" fmla="*/ 114 h 117"/>
              <a:gd name="T28" fmla="*/ 43 w 79"/>
              <a:gd name="T29" fmla="*/ 117 h 117"/>
              <a:gd name="T30" fmla="*/ 70 w 79"/>
              <a:gd name="T31" fmla="*/ 106 h 117"/>
              <a:gd name="T32" fmla="*/ 79 w 79"/>
              <a:gd name="T33" fmla="*/ 96 h 117"/>
              <a:gd name="T34" fmla="*/ 65 w 79"/>
              <a:gd name="T35" fmla="*/ 82 h 117"/>
              <a:gd name="T36" fmla="*/ 56 w 79"/>
              <a:gd name="T37" fmla="*/ 9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9" h="117">
                <a:moveTo>
                  <a:pt x="56" y="92"/>
                </a:moveTo>
                <a:cubicBezTo>
                  <a:pt x="53" y="95"/>
                  <a:pt x="48" y="97"/>
                  <a:pt x="43" y="97"/>
                </a:cubicBezTo>
                <a:cubicBezTo>
                  <a:pt x="38" y="97"/>
                  <a:pt x="33" y="95"/>
                  <a:pt x="29" y="92"/>
                </a:cubicBezTo>
                <a:cubicBezTo>
                  <a:pt x="22" y="84"/>
                  <a:pt x="22" y="72"/>
                  <a:pt x="29" y="65"/>
                </a:cubicBezTo>
                <a:cubicBezTo>
                  <a:pt x="44" y="50"/>
                  <a:pt x="44" y="50"/>
                  <a:pt x="44" y="50"/>
                </a:cubicBezTo>
                <a:cubicBezTo>
                  <a:pt x="58" y="36"/>
                  <a:pt x="58" y="36"/>
                  <a:pt x="58" y="36"/>
                </a:cubicBezTo>
                <a:cubicBezTo>
                  <a:pt x="79" y="14"/>
                  <a:pt x="79" y="14"/>
                  <a:pt x="7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65" y="0"/>
                  <a:pt x="65" y="0"/>
                  <a:pt x="65" y="0"/>
                </a:cubicBezTo>
                <a:cubicBezTo>
                  <a:pt x="44" y="22"/>
                  <a:pt x="44" y="22"/>
                  <a:pt x="44" y="22"/>
                </a:cubicBezTo>
                <a:cubicBezTo>
                  <a:pt x="30" y="36"/>
                  <a:pt x="30" y="36"/>
                  <a:pt x="30" y="36"/>
                </a:cubicBezTo>
                <a:cubicBezTo>
                  <a:pt x="15" y="51"/>
                  <a:pt x="15" y="51"/>
                  <a:pt x="15" y="51"/>
                </a:cubicBezTo>
                <a:cubicBezTo>
                  <a:pt x="0" y="66"/>
                  <a:pt x="0" y="90"/>
                  <a:pt x="15" y="106"/>
                </a:cubicBezTo>
                <a:cubicBezTo>
                  <a:pt x="19" y="109"/>
                  <a:pt x="23" y="112"/>
                  <a:pt x="28" y="114"/>
                </a:cubicBezTo>
                <a:cubicBezTo>
                  <a:pt x="33" y="116"/>
                  <a:pt x="38" y="117"/>
                  <a:pt x="43" y="117"/>
                </a:cubicBezTo>
                <a:cubicBezTo>
                  <a:pt x="53" y="117"/>
                  <a:pt x="63" y="113"/>
                  <a:pt x="70" y="106"/>
                </a:cubicBezTo>
                <a:cubicBezTo>
                  <a:pt x="79" y="96"/>
                  <a:pt x="79" y="96"/>
                  <a:pt x="79" y="96"/>
                </a:cubicBezTo>
                <a:cubicBezTo>
                  <a:pt x="65" y="82"/>
                  <a:pt x="65" y="82"/>
                  <a:pt x="65" y="82"/>
                </a:cubicBezTo>
                <a:lnTo>
                  <a:pt x="56" y="92"/>
                </a:ln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0" name="Freeform 7"/>
          <p:cNvSpPr/>
          <p:nvPr/>
        </p:nvSpPr>
        <p:spPr bwMode="auto">
          <a:xfrm>
            <a:off x="6111875" y="2566670"/>
            <a:ext cx="1242060" cy="1840865"/>
          </a:xfrm>
          <a:custGeom>
            <a:avLst/>
            <a:gdLst>
              <a:gd name="T0" fmla="*/ 64 w 79"/>
              <a:gd name="T1" fmla="*/ 12 h 117"/>
              <a:gd name="T2" fmla="*/ 51 w 79"/>
              <a:gd name="T3" fmla="*/ 3 h 117"/>
              <a:gd name="T4" fmla="*/ 37 w 79"/>
              <a:gd name="T5" fmla="*/ 0 h 117"/>
              <a:gd name="T6" fmla="*/ 9 w 79"/>
              <a:gd name="T7" fmla="*/ 12 h 117"/>
              <a:gd name="T8" fmla="*/ 0 w 79"/>
              <a:gd name="T9" fmla="*/ 21 h 117"/>
              <a:gd name="T10" fmla="*/ 14 w 79"/>
              <a:gd name="T11" fmla="*/ 35 h 117"/>
              <a:gd name="T12" fmla="*/ 23 w 79"/>
              <a:gd name="T13" fmla="*/ 26 h 117"/>
              <a:gd name="T14" fmla="*/ 37 w 79"/>
              <a:gd name="T15" fmla="*/ 20 h 117"/>
              <a:gd name="T16" fmla="*/ 50 w 79"/>
              <a:gd name="T17" fmla="*/ 26 h 117"/>
              <a:gd name="T18" fmla="*/ 50 w 79"/>
              <a:gd name="T19" fmla="*/ 53 h 117"/>
              <a:gd name="T20" fmla="*/ 0 w 79"/>
              <a:gd name="T21" fmla="*/ 103 h 117"/>
              <a:gd name="T22" fmla="*/ 14 w 79"/>
              <a:gd name="T23" fmla="*/ 117 h 117"/>
              <a:gd name="T24" fmla="*/ 36 w 79"/>
              <a:gd name="T25" fmla="*/ 95 h 117"/>
              <a:gd name="T26" fmla="*/ 64 w 79"/>
              <a:gd name="T27" fmla="*/ 67 h 117"/>
              <a:gd name="T28" fmla="*/ 64 w 79"/>
              <a:gd name="T29" fmla="*/ 1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117">
                <a:moveTo>
                  <a:pt x="64" y="12"/>
                </a:moveTo>
                <a:cubicBezTo>
                  <a:pt x="60" y="8"/>
                  <a:pt x="56" y="5"/>
                  <a:pt x="51" y="3"/>
                </a:cubicBezTo>
                <a:cubicBezTo>
                  <a:pt x="47" y="1"/>
                  <a:pt x="42" y="0"/>
                  <a:pt x="37" y="0"/>
                </a:cubicBezTo>
                <a:cubicBezTo>
                  <a:pt x="27" y="0"/>
                  <a:pt x="17" y="4"/>
                  <a:pt x="9" y="12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35"/>
                  <a:pt x="14" y="35"/>
                  <a:pt x="14" y="35"/>
                </a:cubicBezTo>
                <a:cubicBezTo>
                  <a:pt x="23" y="26"/>
                  <a:pt x="23" y="26"/>
                  <a:pt x="23" y="26"/>
                </a:cubicBezTo>
                <a:cubicBezTo>
                  <a:pt x="27" y="22"/>
                  <a:pt x="32" y="20"/>
                  <a:pt x="37" y="20"/>
                </a:cubicBezTo>
                <a:cubicBezTo>
                  <a:pt x="42" y="20"/>
                  <a:pt x="46" y="22"/>
                  <a:pt x="50" y="26"/>
                </a:cubicBezTo>
                <a:cubicBezTo>
                  <a:pt x="58" y="33"/>
                  <a:pt x="58" y="45"/>
                  <a:pt x="50" y="53"/>
                </a:cubicBezTo>
                <a:cubicBezTo>
                  <a:pt x="0" y="103"/>
                  <a:pt x="0" y="103"/>
                  <a:pt x="0" y="103"/>
                </a:cubicBezTo>
                <a:cubicBezTo>
                  <a:pt x="14" y="117"/>
                  <a:pt x="14" y="117"/>
                  <a:pt x="14" y="117"/>
                </a:cubicBezTo>
                <a:cubicBezTo>
                  <a:pt x="36" y="95"/>
                  <a:pt x="36" y="95"/>
                  <a:pt x="36" y="95"/>
                </a:cubicBezTo>
                <a:cubicBezTo>
                  <a:pt x="64" y="67"/>
                  <a:pt x="64" y="67"/>
                  <a:pt x="64" y="67"/>
                </a:cubicBezTo>
                <a:cubicBezTo>
                  <a:pt x="79" y="52"/>
                  <a:pt x="79" y="27"/>
                  <a:pt x="64" y="12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1" name="Freeform 8"/>
          <p:cNvSpPr/>
          <p:nvPr/>
        </p:nvSpPr>
        <p:spPr bwMode="auto">
          <a:xfrm>
            <a:off x="5466715" y="3919220"/>
            <a:ext cx="1825625" cy="1195705"/>
          </a:xfrm>
          <a:custGeom>
            <a:avLst/>
            <a:gdLst>
              <a:gd name="T0" fmla="*/ 105 w 116"/>
              <a:gd name="T1" fmla="*/ 10 h 76"/>
              <a:gd name="T2" fmla="*/ 96 w 116"/>
              <a:gd name="T3" fmla="*/ 0 h 76"/>
              <a:gd name="T4" fmla="*/ 82 w 116"/>
              <a:gd name="T5" fmla="*/ 14 h 76"/>
              <a:gd name="T6" fmla="*/ 91 w 116"/>
              <a:gd name="T7" fmla="*/ 24 h 76"/>
              <a:gd name="T8" fmla="*/ 91 w 116"/>
              <a:gd name="T9" fmla="*/ 51 h 76"/>
              <a:gd name="T10" fmla="*/ 78 w 116"/>
              <a:gd name="T11" fmla="*/ 56 h 76"/>
              <a:gd name="T12" fmla="*/ 64 w 116"/>
              <a:gd name="T13" fmla="*/ 51 h 76"/>
              <a:gd name="T14" fmla="*/ 14 w 116"/>
              <a:gd name="T15" fmla="*/ 0 h 76"/>
              <a:gd name="T16" fmla="*/ 0 w 116"/>
              <a:gd name="T17" fmla="*/ 14 h 76"/>
              <a:gd name="T18" fmla="*/ 22 w 116"/>
              <a:gd name="T19" fmla="*/ 36 h 76"/>
              <a:gd name="T20" fmla="*/ 36 w 116"/>
              <a:gd name="T21" fmla="*/ 50 h 76"/>
              <a:gd name="T22" fmla="*/ 50 w 116"/>
              <a:gd name="T23" fmla="*/ 65 h 76"/>
              <a:gd name="T24" fmla="*/ 78 w 116"/>
              <a:gd name="T25" fmla="*/ 76 h 76"/>
              <a:gd name="T26" fmla="*/ 105 w 116"/>
              <a:gd name="T27" fmla="*/ 65 h 76"/>
              <a:gd name="T28" fmla="*/ 116 w 116"/>
              <a:gd name="T29" fmla="*/ 37 h 76"/>
              <a:gd name="T30" fmla="*/ 105 w 116"/>
              <a:gd name="T31" fmla="*/ 1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76">
                <a:moveTo>
                  <a:pt x="105" y="10"/>
                </a:moveTo>
                <a:cubicBezTo>
                  <a:pt x="96" y="0"/>
                  <a:pt x="96" y="0"/>
                  <a:pt x="96" y="0"/>
                </a:cubicBezTo>
                <a:cubicBezTo>
                  <a:pt x="82" y="14"/>
                  <a:pt x="82" y="14"/>
                  <a:pt x="82" y="14"/>
                </a:cubicBezTo>
                <a:cubicBezTo>
                  <a:pt x="91" y="24"/>
                  <a:pt x="91" y="24"/>
                  <a:pt x="91" y="24"/>
                </a:cubicBezTo>
                <a:cubicBezTo>
                  <a:pt x="99" y="31"/>
                  <a:pt x="99" y="43"/>
                  <a:pt x="91" y="51"/>
                </a:cubicBezTo>
                <a:cubicBezTo>
                  <a:pt x="87" y="54"/>
                  <a:pt x="83" y="56"/>
                  <a:pt x="78" y="56"/>
                </a:cubicBezTo>
                <a:cubicBezTo>
                  <a:pt x="73" y="56"/>
                  <a:pt x="68" y="54"/>
                  <a:pt x="64" y="51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22" y="36"/>
                  <a:pt x="22" y="36"/>
                  <a:pt x="22" y="36"/>
                </a:cubicBezTo>
                <a:cubicBezTo>
                  <a:pt x="36" y="50"/>
                  <a:pt x="36" y="50"/>
                  <a:pt x="36" y="50"/>
                </a:cubicBezTo>
                <a:cubicBezTo>
                  <a:pt x="50" y="65"/>
                  <a:pt x="50" y="65"/>
                  <a:pt x="50" y="65"/>
                </a:cubicBezTo>
                <a:cubicBezTo>
                  <a:pt x="58" y="72"/>
                  <a:pt x="68" y="76"/>
                  <a:pt x="78" y="76"/>
                </a:cubicBezTo>
                <a:cubicBezTo>
                  <a:pt x="88" y="76"/>
                  <a:pt x="97" y="72"/>
                  <a:pt x="105" y="65"/>
                </a:cubicBezTo>
                <a:cubicBezTo>
                  <a:pt x="113" y="57"/>
                  <a:pt x="116" y="47"/>
                  <a:pt x="116" y="37"/>
                </a:cubicBezTo>
                <a:cubicBezTo>
                  <a:pt x="116" y="27"/>
                  <a:pt x="113" y="17"/>
                  <a:pt x="105" y="10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4224655" y="2063115"/>
            <a:ext cx="771525" cy="755650"/>
          </a:xfrm>
          <a:prstGeom prst="ellipse">
            <a:avLst/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3" name="Oval 10"/>
          <p:cNvSpPr>
            <a:spLocks noChangeArrowheads="1"/>
          </p:cNvSpPr>
          <p:nvPr/>
        </p:nvSpPr>
        <p:spPr bwMode="auto">
          <a:xfrm>
            <a:off x="7056120" y="4862830"/>
            <a:ext cx="771525" cy="771525"/>
          </a:xfrm>
          <a:prstGeom prst="ellipse">
            <a:avLst/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4" name="Oval 11"/>
          <p:cNvSpPr>
            <a:spLocks noChangeArrowheads="1"/>
          </p:cNvSpPr>
          <p:nvPr/>
        </p:nvSpPr>
        <p:spPr bwMode="auto">
          <a:xfrm>
            <a:off x="7056120" y="2063115"/>
            <a:ext cx="771525" cy="755650"/>
          </a:xfrm>
          <a:prstGeom prst="ellipse">
            <a:avLst/>
          </a:pr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5" name="Oval 12"/>
          <p:cNvSpPr>
            <a:spLocks noChangeArrowheads="1"/>
          </p:cNvSpPr>
          <p:nvPr/>
        </p:nvSpPr>
        <p:spPr bwMode="auto">
          <a:xfrm>
            <a:off x="4224655" y="4862830"/>
            <a:ext cx="771525" cy="771525"/>
          </a:xfrm>
          <a:prstGeom prst="ellipse">
            <a:avLst/>
          </a:pr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6" name="Freeform 62" descr="D:\51PPT模板网\51pptmoban.com\图片.jpg"/>
          <p:cNvSpPr>
            <a:spLocks noEditPoints="1"/>
          </p:cNvSpPr>
          <p:nvPr/>
        </p:nvSpPr>
        <p:spPr bwMode="auto">
          <a:xfrm>
            <a:off x="4493895" y="5121275"/>
            <a:ext cx="233045" cy="255270"/>
          </a:xfrm>
          <a:custGeom>
            <a:avLst/>
            <a:gdLst>
              <a:gd name="T0" fmla="*/ 52 w 53"/>
              <a:gd name="T1" fmla="*/ 0 h 58"/>
              <a:gd name="T2" fmla="*/ 52 w 53"/>
              <a:gd name="T3" fmla="*/ 0 h 58"/>
              <a:gd name="T4" fmla="*/ 52 w 53"/>
              <a:gd name="T5" fmla="*/ 0 h 58"/>
              <a:gd name="T6" fmla="*/ 17 w 53"/>
              <a:gd name="T7" fmla="*/ 5 h 58"/>
              <a:gd name="T8" fmla="*/ 17 w 53"/>
              <a:gd name="T9" fmla="*/ 5 h 58"/>
              <a:gd name="T10" fmla="*/ 16 w 53"/>
              <a:gd name="T11" fmla="*/ 6 h 58"/>
              <a:gd name="T12" fmla="*/ 16 w 53"/>
              <a:gd name="T13" fmla="*/ 46 h 58"/>
              <a:gd name="T14" fmla="*/ 12 w 53"/>
              <a:gd name="T15" fmla="*/ 45 h 58"/>
              <a:gd name="T16" fmla="*/ 7 w 53"/>
              <a:gd name="T17" fmla="*/ 45 h 58"/>
              <a:gd name="T18" fmla="*/ 0 w 53"/>
              <a:gd name="T19" fmla="*/ 52 h 58"/>
              <a:gd name="T20" fmla="*/ 7 w 53"/>
              <a:gd name="T21" fmla="*/ 58 h 58"/>
              <a:gd name="T22" fmla="*/ 12 w 53"/>
              <a:gd name="T23" fmla="*/ 58 h 58"/>
              <a:gd name="T24" fmla="*/ 19 w 53"/>
              <a:gd name="T25" fmla="*/ 52 h 58"/>
              <a:gd name="T26" fmla="*/ 19 w 53"/>
              <a:gd name="T27" fmla="*/ 21 h 58"/>
              <a:gd name="T28" fmla="*/ 51 w 53"/>
              <a:gd name="T29" fmla="*/ 16 h 58"/>
              <a:gd name="T30" fmla="*/ 51 w 53"/>
              <a:gd name="T31" fmla="*/ 38 h 58"/>
              <a:gd name="T32" fmla="*/ 47 w 53"/>
              <a:gd name="T33" fmla="*/ 37 h 58"/>
              <a:gd name="T34" fmla="*/ 41 w 53"/>
              <a:gd name="T35" fmla="*/ 37 h 58"/>
              <a:gd name="T36" fmla="*/ 35 w 53"/>
              <a:gd name="T37" fmla="*/ 44 h 58"/>
              <a:gd name="T38" fmla="*/ 41 w 53"/>
              <a:gd name="T39" fmla="*/ 50 h 58"/>
              <a:gd name="T40" fmla="*/ 47 w 53"/>
              <a:gd name="T41" fmla="*/ 50 h 58"/>
              <a:gd name="T42" fmla="*/ 53 w 53"/>
              <a:gd name="T43" fmla="*/ 44 h 58"/>
              <a:gd name="T44" fmla="*/ 53 w 53"/>
              <a:gd name="T45" fmla="*/ 1 h 58"/>
              <a:gd name="T46" fmla="*/ 52 w 53"/>
              <a:gd name="T47" fmla="*/ 0 h 58"/>
              <a:gd name="T48" fmla="*/ 12 w 53"/>
              <a:gd name="T49" fmla="*/ 56 h 58"/>
              <a:gd name="T50" fmla="*/ 7 w 53"/>
              <a:gd name="T51" fmla="*/ 56 h 58"/>
              <a:gd name="T52" fmla="*/ 3 w 53"/>
              <a:gd name="T53" fmla="*/ 52 h 58"/>
              <a:gd name="T54" fmla="*/ 7 w 53"/>
              <a:gd name="T55" fmla="*/ 48 h 58"/>
              <a:gd name="T56" fmla="*/ 12 w 53"/>
              <a:gd name="T57" fmla="*/ 48 h 58"/>
              <a:gd name="T58" fmla="*/ 16 w 53"/>
              <a:gd name="T59" fmla="*/ 52 h 58"/>
              <a:gd name="T60" fmla="*/ 12 w 53"/>
              <a:gd name="T61" fmla="*/ 56 h 58"/>
              <a:gd name="T62" fmla="*/ 47 w 53"/>
              <a:gd name="T63" fmla="*/ 48 h 58"/>
              <a:gd name="T64" fmla="*/ 41 w 53"/>
              <a:gd name="T65" fmla="*/ 48 h 58"/>
              <a:gd name="T66" fmla="*/ 37 w 53"/>
              <a:gd name="T67" fmla="*/ 44 h 58"/>
              <a:gd name="T68" fmla="*/ 41 w 53"/>
              <a:gd name="T69" fmla="*/ 40 h 58"/>
              <a:gd name="T70" fmla="*/ 47 w 53"/>
              <a:gd name="T71" fmla="*/ 40 h 58"/>
              <a:gd name="T72" fmla="*/ 51 w 53"/>
              <a:gd name="T73" fmla="*/ 44 h 58"/>
              <a:gd name="T74" fmla="*/ 47 w 53"/>
              <a:gd name="T75" fmla="*/ 48 h 58"/>
              <a:gd name="T76" fmla="*/ 51 w 53"/>
              <a:gd name="T77" fmla="*/ 13 h 58"/>
              <a:gd name="T78" fmla="*/ 19 w 53"/>
              <a:gd name="T79" fmla="*/ 18 h 58"/>
              <a:gd name="T80" fmla="*/ 19 w 53"/>
              <a:gd name="T81" fmla="*/ 7 h 58"/>
              <a:gd name="T82" fmla="*/ 51 w 53"/>
              <a:gd name="T83" fmla="*/ 3 h 58"/>
              <a:gd name="T84" fmla="*/ 51 w 53"/>
              <a:gd name="T85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58"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6"/>
                  <a:pt x="14" y="45"/>
                  <a:pt x="12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3" y="45"/>
                  <a:pt x="0" y="48"/>
                  <a:pt x="0" y="52"/>
                </a:cubicBezTo>
                <a:cubicBezTo>
                  <a:pt x="0" y="55"/>
                  <a:pt x="3" y="58"/>
                  <a:pt x="7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58"/>
                  <a:pt x="19" y="55"/>
                  <a:pt x="19" y="52"/>
                </a:cubicBezTo>
                <a:cubicBezTo>
                  <a:pt x="19" y="21"/>
                  <a:pt x="19" y="21"/>
                  <a:pt x="19" y="2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38"/>
                  <a:pt x="51" y="38"/>
                  <a:pt x="51" y="38"/>
                </a:cubicBezTo>
                <a:cubicBezTo>
                  <a:pt x="50" y="38"/>
                  <a:pt x="48" y="37"/>
                  <a:pt x="47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38" y="37"/>
                  <a:pt x="35" y="40"/>
                  <a:pt x="35" y="44"/>
                </a:cubicBezTo>
                <a:cubicBezTo>
                  <a:pt x="35" y="47"/>
                  <a:pt x="38" y="50"/>
                  <a:pt x="41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0" y="50"/>
                  <a:pt x="53" y="47"/>
                  <a:pt x="53" y="44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0"/>
                  <a:pt x="53" y="0"/>
                  <a:pt x="52" y="0"/>
                </a:cubicBezTo>
                <a:close/>
                <a:moveTo>
                  <a:pt x="12" y="56"/>
                </a:moveTo>
                <a:cubicBezTo>
                  <a:pt x="7" y="56"/>
                  <a:pt x="7" y="56"/>
                  <a:pt x="7" y="56"/>
                </a:cubicBezTo>
                <a:cubicBezTo>
                  <a:pt x="4" y="56"/>
                  <a:pt x="3" y="54"/>
                  <a:pt x="3" y="52"/>
                </a:cubicBezTo>
                <a:cubicBezTo>
                  <a:pt x="3" y="49"/>
                  <a:pt x="4" y="48"/>
                  <a:pt x="7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4" y="48"/>
                  <a:pt x="16" y="49"/>
                  <a:pt x="16" y="52"/>
                </a:cubicBezTo>
                <a:cubicBezTo>
                  <a:pt x="16" y="54"/>
                  <a:pt x="14" y="56"/>
                  <a:pt x="12" y="56"/>
                </a:cubicBezTo>
                <a:close/>
                <a:moveTo>
                  <a:pt x="47" y="48"/>
                </a:moveTo>
                <a:cubicBezTo>
                  <a:pt x="41" y="48"/>
                  <a:pt x="41" y="48"/>
                  <a:pt x="41" y="48"/>
                </a:cubicBezTo>
                <a:cubicBezTo>
                  <a:pt x="39" y="48"/>
                  <a:pt x="37" y="46"/>
                  <a:pt x="37" y="44"/>
                </a:cubicBezTo>
                <a:cubicBezTo>
                  <a:pt x="37" y="41"/>
                  <a:pt x="39" y="40"/>
                  <a:pt x="41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9" y="40"/>
                  <a:pt x="51" y="41"/>
                  <a:pt x="51" y="44"/>
                </a:cubicBezTo>
                <a:cubicBezTo>
                  <a:pt x="51" y="46"/>
                  <a:pt x="49" y="48"/>
                  <a:pt x="47" y="48"/>
                </a:cubicBezTo>
                <a:close/>
                <a:moveTo>
                  <a:pt x="51" y="13"/>
                </a:moveTo>
                <a:cubicBezTo>
                  <a:pt x="19" y="18"/>
                  <a:pt x="19" y="18"/>
                  <a:pt x="19" y="18"/>
                </a:cubicBezTo>
                <a:cubicBezTo>
                  <a:pt x="19" y="7"/>
                  <a:pt x="19" y="7"/>
                  <a:pt x="19" y="7"/>
                </a:cubicBezTo>
                <a:cubicBezTo>
                  <a:pt x="51" y="3"/>
                  <a:pt x="51" y="3"/>
                  <a:pt x="51" y="3"/>
                </a:cubicBezTo>
                <a:lnTo>
                  <a:pt x="5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3765">
              <a:lnSpc>
                <a:spcPct val="130000"/>
              </a:lnSpc>
              <a:defRPr/>
            </a:pPr>
            <a:endParaRPr lang="th-TH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64"/>
          <p:cNvSpPr>
            <a:spLocks noEditPoints="1"/>
          </p:cNvSpPr>
          <p:nvPr/>
        </p:nvSpPr>
        <p:spPr bwMode="auto">
          <a:xfrm>
            <a:off x="4479925" y="2313305"/>
            <a:ext cx="260350" cy="255270"/>
          </a:xfrm>
          <a:custGeom>
            <a:avLst/>
            <a:gdLst>
              <a:gd name="T0" fmla="*/ 199 w 199"/>
              <a:gd name="T1" fmla="*/ 70 h 195"/>
              <a:gd name="T2" fmla="*/ 128 w 199"/>
              <a:gd name="T3" fmla="*/ 70 h 195"/>
              <a:gd name="T4" fmla="*/ 101 w 199"/>
              <a:gd name="T5" fmla="*/ 0 h 195"/>
              <a:gd name="T6" fmla="*/ 74 w 199"/>
              <a:gd name="T7" fmla="*/ 70 h 195"/>
              <a:gd name="T8" fmla="*/ 0 w 199"/>
              <a:gd name="T9" fmla="*/ 70 h 195"/>
              <a:gd name="T10" fmla="*/ 61 w 199"/>
              <a:gd name="T11" fmla="*/ 114 h 195"/>
              <a:gd name="T12" fmla="*/ 34 w 199"/>
              <a:gd name="T13" fmla="*/ 195 h 195"/>
              <a:gd name="T14" fmla="*/ 101 w 199"/>
              <a:gd name="T15" fmla="*/ 148 h 195"/>
              <a:gd name="T16" fmla="*/ 169 w 199"/>
              <a:gd name="T17" fmla="*/ 195 h 195"/>
              <a:gd name="T18" fmla="*/ 142 w 199"/>
              <a:gd name="T19" fmla="*/ 114 h 195"/>
              <a:gd name="T20" fmla="*/ 199 w 199"/>
              <a:gd name="T21" fmla="*/ 70 h 195"/>
              <a:gd name="T22" fmla="*/ 148 w 199"/>
              <a:gd name="T23" fmla="*/ 171 h 195"/>
              <a:gd name="T24" fmla="*/ 105 w 199"/>
              <a:gd name="T25" fmla="*/ 141 h 195"/>
              <a:gd name="T26" fmla="*/ 101 w 199"/>
              <a:gd name="T27" fmla="*/ 134 h 195"/>
              <a:gd name="T28" fmla="*/ 95 w 199"/>
              <a:gd name="T29" fmla="*/ 141 h 195"/>
              <a:gd name="T30" fmla="*/ 51 w 199"/>
              <a:gd name="T31" fmla="*/ 171 h 195"/>
              <a:gd name="T32" fmla="*/ 68 w 199"/>
              <a:gd name="T33" fmla="*/ 118 h 195"/>
              <a:gd name="T34" fmla="*/ 71 w 199"/>
              <a:gd name="T35" fmla="*/ 111 h 195"/>
              <a:gd name="T36" fmla="*/ 64 w 199"/>
              <a:gd name="T37" fmla="*/ 107 h 195"/>
              <a:gd name="T38" fmla="*/ 27 w 199"/>
              <a:gd name="T39" fmla="*/ 81 h 195"/>
              <a:gd name="T40" fmla="*/ 81 w 199"/>
              <a:gd name="T41" fmla="*/ 81 h 195"/>
              <a:gd name="T42" fmla="*/ 81 w 199"/>
              <a:gd name="T43" fmla="*/ 74 h 195"/>
              <a:gd name="T44" fmla="*/ 101 w 199"/>
              <a:gd name="T45" fmla="*/ 23 h 195"/>
              <a:gd name="T46" fmla="*/ 118 w 199"/>
              <a:gd name="T47" fmla="*/ 74 h 195"/>
              <a:gd name="T48" fmla="*/ 122 w 199"/>
              <a:gd name="T49" fmla="*/ 81 h 195"/>
              <a:gd name="T50" fmla="*/ 172 w 199"/>
              <a:gd name="T51" fmla="*/ 81 h 195"/>
              <a:gd name="T52" fmla="*/ 135 w 199"/>
              <a:gd name="T53" fmla="*/ 107 h 195"/>
              <a:gd name="T54" fmla="*/ 132 w 199"/>
              <a:gd name="T55" fmla="*/ 111 h 195"/>
              <a:gd name="T56" fmla="*/ 148 w 199"/>
              <a:gd name="T57" fmla="*/ 17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95">
                <a:moveTo>
                  <a:pt x="199" y="70"/>
                </a:moveTo>
                <a:lnTo>
                  <a:pt x="128" y="70"/>
                </a:lnTo>
                <a:lnTo>
                  <a:pt x="101" y="0"/>
                </a:lnTo>
                <a:lnTo>
                  <a:pt x="74" y="70"/>
                </a:lnTo>
                <a:lnTo>
                  <a:pt x="0" y="70"/>
                </a:lnTo>
                <a:lnTo>
                  <a:pt x="61" y="114"/>
                </a:lnTo>
                <a:lnTo>
                  <a:pt x="34" y="195"/>
                </a:lnTo>
                <a:lnTo>
                  <a:pt x="101" y="148"/>
                </a:lnTo>
                <a:lnTo>
                  <a:pt x="169" y="195"/>
                </a:lnTo>
                <a:lnTo>
                  <a:pt x="142" y="114"/>
                </a:lnTo>
                <a:lnTo>
                  <a:pt x="199" y="70"/>
                </a:lnTo>
                <a:close/>
                <a:moveTo>
                  <a:pt x="148" y="171"/>
                </a:moveTo>
                <a:lnTo>
                  <a:pt x="105" y="141"/>
                </a:lnTo>
                <a:lnTo>
                  <a:pt x="101" y="134"/>
                </a:lnTo>
                <a:lnTo>
                  <a:pt x="95" y="141"/>
                </a:lnTo>
                <a:lnTo>
                  <a:pt x="51" y="171"/>
                </a:lnTo>
                <a:lnTo>
                  <a:pt x="68" y="118"/>
                </a:lnTo>
                <a:lnTo>
                  <a:pt x="71" y="111"/>
                </a:lnTo>
                <a:lnTo>
                  <a:pt x="64" y="107"/>
                </a:lnTo>
                <a:lnTo>
                  <a:pt x="27" y="81"/>
                </a:lnTo>
                <a:lnTo>
                  <a:pt x="81" y="81"/>
                </a:lnTo>
                <a:lnTo>
                  <a:pt x="81" y="74"/>
                </a:lnTo>
                <a:lnTo>
                  <a:pt x="101" y="23"/>
                </a:lnTo>
                <a:lnTo>
                  <a:pt x="118" y="74"/>
                </a:lnTo>
                <a:lnTo>
                  <a:pt x="122" y="81"/>
                </a:lnTo>
                <a:lnTo>
                  <a:pt x="172" y="81"/>
                </a:lnTo>
                <a:lnTo>
                  <a:pt x="135" y="107"/>
                </a:lnTo>
                <a:lnTo>
                  <a:pt x="132" y="111"/>
                </a:lnTo>
                <a:lnTo>
                  <a:pt x="148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3765">
              <a:lnSpc>
                <a:spcPct val="130000"/>
              </a:lnSpc>
              <a:defRPr/>
            </a:pPr>
            <a:endParaRPr lang="th-TH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75" descr="D:\51PPT模板网\51pptmoban.com\图片.jpg"/>
          <p:cNvSpPr>
            <a:spLocks noEditPoints="1"/>
          </p:cNvSpPr>
          <p:nvPr/>
        </p:nvSpPr>
        <p:spPr bwMode="auto">
          <a:xfrm>
            <a:off x="7311390" y="2313305"/>
            <a:ext cx="260350" cy="255270"/>
          </a:xfrm>
          <a:custGeom>
            <a:avLst/>
            <a:gdLst>
              <a:gd name="T0" fmla="*/ 32 w 59"/>
              <a:gd name="T1" fmla="*/ 42 h 58"/>
              <a:gd name="T2" fmla="*/ 22 w 59"/>
              <a:gd name="T3" fmla="*/ 42 h 58"/>
              <a:gd name="T4" fmla="*/ 8 w 59"/>
              <a:gd name="T5" fmla="*/ 44 h 58"/>
              <a:gd name="T6" fmla="*/ 22 w 59"/>
              <a:gd name="T7" fmla="*/ 45 h 58"/>
              <a:gd name="T8" fmla="*/ 32 w 59"/>
              <a:gd name="T9" fmla="*/ 45 h 58"/>
              <a:gd name="T10" fmla="*/ 51 w 59"/>
              <a:gd name="T11" fmla="*/ 44 h 58"/>
              <a:gd name="T12" fmla="*/ 27 w 59"/>
              <a:gd name="T13" fmla="*/ 46 h 58"/>
              <a:gd name="T14" fmla="*/ 27 w 59"/>
              <a:gd name="T15" fmla="*/ 41 h 58"/>
              <a:gd name="T16" fmla="*/ 27 w 59"/>
              <a:gd name="T17" fmla="*/ 46 h 58"/>
              <a:gd name="T18" fmla="*/ 27 w 59"/>
              <a:gd name="T19" fmla="*/ 13 h 58"/>
              <a:gd name="T20" fmla="*/ 17 w 59"/>
              <a:gd name="T21" fmla="*/ 13 h 58"/>
              <a:gd name="T22" fmla="*/ 8 w 59"/>
              <a:gd name="T23" fmla="*/ 14 h 58"/>
              <a:gd name="T24" fmla="*/ 17 w 59"/>
              <a:gd name="T25" fmla="*/ 16 h 58"/>
              <a:gd name="T26" fmla="*/ 27 w 59"/>
              <a:gd name="T27" fmla="*/ 16 h 58"/>
              <a:gd name="T28" fmla="*/ 51 w 59"/>
              <a:gd name="T29" fmla="*/ 14 h 58"/>
              <a:gd name="T30" fmla="*/ 22 w 59"/>
              <a:gd name="T31" fmla="*/ 17 h 58"/>
              <a:gd name="T32" fmla="*/ 22 w 59"/>
              <a:gd name="T33" fmla="*/ 12 h 58"/>
              <a:gd name="T34" fmla="*/ 22 w 59"/>
              <a:gd name="T35" fmla="*/ 17 h 58"/>
              <a:gd name="T36" fmla="*/ 45 w 59"/>
              <a:gd name="T37" fmla="*/ 28 h 58"/>
              <a:gd name="T38" fmla="*/ 35 w 59"/>
              <a:gd name="T39" fmla="*/ 28 h 58"/>
              <a:gd name="T40" fmla="*/ 8 w 59"/>
              <a:gd name="T41" fmla="*/ 29 h 58"/>
              <a:gd name="T42" fmla="*/ 35 w 59"/>
              <a:gd name="T43" fmla="*/ 30 h 58"/>
              <a:gd name="T44" fmla="*/ 45 w 59"/>
              <a:gd name="T45" fmla="*/ 30 h 58"/>
              <a:gd name="T46" fmla="*/ 51 w 59"/>
              <a:gd name="T47" fmla="*/ 29 h 58"/>
              <a:gd name="T48" fmla="*/ 40 w 59"/>
              <a:gd name="T49" fmla="*/ 32 h 58"/>
              <a:gd name="T50" fmla="*/ 40 w 59"/>
              <a:gd name="T51" fmla="*/ 26 h 58"/>
              <a:gd name="T52" fmla="*/ 40 w 59"/>
              <a:gd name="T53" fmla="*/ 32 h 58"/>
              <a:gd name="T54" fmla="*/ 6 w 59"/>
              <a:gd name="T55" fmla="*/ 0 h 58"/>
              <a:gd name="T56" fmla="*/ 0 w 59"/>
              <a:gd name="T57" fmla="*/ 53 h 58"/>
              <a:gd name="T58" fmla="*/ 54 w 59"/>
              <a:gd name="T59" fmla="*/ 58 h 58"/>
              <a:gd name="T60" fmla="*/ 59 w 59"/>
              <a:gd name="T61" fmla="*/ 5 h 58"/>
              <a:gd name="T62" fmla="*/ 56 w 59"/>
              <a:gd name="T63" fmla="*/ 53 h 58"/>
              <a:gd name="T64" fmla="*/ 6 w 59"/>
              <a:gd name="T65" fmla="*/ 56 h 58"/>
              <a:gd name="T66" fmla="*/ 3 w 59"/>
              <a:gd name="T67" fmla="*/ 5 h 58"/>
              <a:gd name="T68" fmla="*/ 54 w 59"/>
              <a:gd name="T69" fmla="*/ 2 h 58"/>
              <a:gd name="T70" fmla="*/ 56 w 59"/>
              <a:gd name="T71" fmla="*/ 5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" h="58">
                <a:moveTo>
                  <a:pt x="50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0"/>
                  <a:pt x="29" y="38"/>
                  <a:pt x="27" y="38"/>
                </a:cubicBezTo>
                <a:cubicBezTo>
                  <a:pt x="25" y="38"/>
                  <a:pt x="22" y="40"/>
                  <a:pt x="22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8" y="43"/>
                  <a:pt x="8" y="44"/>
                </a:cubicBezTo>
                <a:cubicBezTo>
                  <a:pt x="8" y="44"/>
                  <a:pt x="9" y="45"/>
                  <a:pt x="10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5" y="49"/>
                  <a:pt x="27" y="49"/>
                </a:cubicBezTo>
                <a:cubicBezTo>
                  <a:pt x="29" y="49"/>
                  <a:pt x="32" y="47"/>
                  <a:pt x="32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1" y="44"/>
                  <a:pt x="51" y="44"/>
                </a:cubicBezTo>
                <a:cubicBezTo>
                  <a:pt x="51" y="43"/>
                  <a:pt x="50" y="42"/>
                  <a:pt x="50" y="42"/>
                </a:cubicBezTo>
                <a:close/>
                <a:moveTo>
                  <a:pt x="27" y="46"/>
                </a:moveTo>
                <a:cubicBezTo>
                  <a:pt x="26" y="46"/>
                  <a:pt x="24" y="45"/>
                  <a:pt x="24" y="44"/>
                </a:cubicBezTo>
                <a:cubicBezTo>
                  <a:pt x="24" y="42"/>
                  <a:pt x="26" y="41"/>
                  <a:pt x="27" y="41"/>
                </a:cubicBezTo>
                <a:cubicBezTo>
                  <a:pt x="28" y="41"/>
                  <a:pt x="30" y="42"/>
                  <a:pt x="30" y="44"/>
                </a:cubicBezTo>
                <a:cubicBezTo>
                  <a:pt x="30" y="45"/>
                  <a:pt x="28" y="46"/>
                  <a:pt x="27" y="46"/>
                </a:cubicBezTo>
                <a:close/>
                <a:moveTo>
                  <a:pt x="50" y="13"/>
                </a:moveTo>
                <a:cubicBezTo>
                  <a:pt x="27" y="13"/>
                  <a:pt x="27" y="13"/>
                  <a:pt x="27" y="13"/>
                </a:cubicBezTo>
                <a:cubicBezTo>
                  <a:pt x="26" y="11"/>
                  <a:pt x="24" y="9"/>
                  <a:pt x="22" y="9"/>
                </a:cubicBezTo>
                <a:cubicBezTo>
                  <a:pt x="19" y="9"/>
                  <a:pt x="17" y="11"/>
                  <a:pt x="17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8" y="14"/>
                  <a:pt x="8" y="14"/>
                </a:cubicBezTo>
                <a:cubicBezTo>
                  <a:pt x="8" y="15"/>
                  <a:pt x="9" y="16"/>
                  <a:pt x="10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8"/>
                  <a:pt x="19" y="20"/>
                  <a:pt x="22" y="20"/>
                </a:cubicBezTo>
                <a:cubicBezTo>
                  <a:pt x="24" y="20"/>
                  <a:pt x="26" y="18"/>
                  <a:pt x="27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6"/>
                  <a:pt x="51" y="15"/>
                  <a:pt x="51" y="14"/>
                </a:cubicBezTo>
                <a:cubicBezTo>
                  <a:pt x="51" y="14"/>
                  <a:pt x="50" y="13"/>
                  <a:pt x="50" y="13"/>
                </a:cubicBezTo>
                <a:close/>
                <a:moveTo>
                  <a:pt x="22" y="17"/>
                </a:moveTo>
                <a:cubicBezTo>
                  <a:pt x="20" y="17"/>
                  <a:pt x="19" y="16"/>
                  <a:pt x="19" y="14"/>
                </a:cubicBezTo>
                <a:cubicBezTo>
                  <a:pt x="19" y="13"/>
                  <a:pt x="20" y="12"/>
                  <a:pt x="22" y="12"/>
                </a:cubicBezTo>
                <a:cubicBezTo>
                  <a:pt x="23" y="12"/>
                  <a:pt x="24" y="13"/>
                  <a:pt x="24" y="14"/>
                </a:cubicBezTo>
                <a:cubicBezTo>
                  <a:pt x="24" y="16"/>
                  <a:pt x="23" y="17"/>
                  <a:pt x="22" y="17"/>
                </a:cubicBezTo>
                <a:close/>
                <a:moveTo>
                  <a:pt x="50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45" y="25"/>
                  <a:pt x="43" y="24"/>
                  <a:pt x="40" y="24"/>
                </a:cubicBezTo>
                <a:cubicBezTo>
                  <a:pt x="38" y="24"/>
                  <a:pt x="36" y="25"/>
                  <a:pt x="35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9" y="28"/>
                  <a:pt x="8" y="28"/>
                  <a:pt x="8" y="29"/>
                </a:cubicBezTo>
                <a:cubicBezTo>
                  <a:pt x="8" y="30"/>
                  <a:pt x="9" y="30"/>
                  <a:pt x="10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3"/>
                  <a:pt x="38" y="34"/>
                  <a:pt x="40" y="34"/>
                </a:cubicBezTo>
                <a:cubicBezTo>
                  <a:pt x="43" y="34"/>
                  <a:pt x="45" y="33"/>
                  <a:pt x="45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1" y="30"/>
                  <a:pt x="51" y="29"/>
                </a:cubicBezTo>
                <a:cubicBezTo>
                  <a:pt x="51" y="28"/>
                  <a:pt x="50" y="28"/>
                  <a:pt x="50" y="28"/>
                </a:cubicBezTo>
                <a:close/>
                <a:moveTo>
                  <a:pt x="40" y="32"/>
                </a:moveTo>
                <a:cubicBezTo>
                  <a:pt x="39" y="32"/>
                  <a:pt x="38" y="30"/>
                  <a:pt x="38" y="29"/>
                </a:cubicBezTo>
                <a:cubicBezTo>
                  <a:pt x="38" y="28"/>
                  <a:pt x="39" y="26"/>
                  <a:pt x="40" y="26"/>
                </a:cubicBezTo>
                <a:cubicBezTo>
                  <a:pt x="42" y="26"/>
                  <a:pt x="43" y="28"/>
                  <a:pt x="43" y="29"/>
                </a:cubicBezTo>
                <a:cubicBezTo>
                  <a:pt x="43" y="30"/>
                  <a:pt x="42" y="32"/>
                  <a:pt x="40" y="32"/>
                </a:cubicBezTo>
                <a:close/>
                <a:moveTo>
                  <a:pt x="5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6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7" y="58"/>
                  <a:pt x="59" y="56"/>
                  <a:pt x="59" y="53"/>
                </a:cubicBezTo>
                <a:cubicBezTo>
                  <a:pt x="59" y="5"/>
                  <a:pt x="59" y="5"/>
                  <a:pt x="59" y="5"/>
                </a:cubicBezTo>
                <a:cubicBezTo>
                  <a:pt x="59" y="2"/>
                  <a:pt x="57" y="0"/>
                  <a:pt x="54" y="0"/>
                </a:cubicBezTo>
                <a:close/>
                <a:moveTo>
                  <a:pt x="56" y="53"/>
                </a:moveTo>
                <a:cubicBezTo>
                  <a:pt x="56" y="54"/>
                  <a:pt x="55" y="56"/>
                  <a:pt x="54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4" y="56"/>
                  <a:pt x="3" y="54"/>
                  <a:pt x="3" y="53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5" y="2"/>
                  <a:pt x="56" y="4"/>
                  <a:pt x="56" y="5"/>
                </a:cubicBezTo>
                <a:lnTo>
                  <a:pt x="56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3765">
              <a:lnSpc>
                <a:spcPct val="130000"/>
              </a:lnSpc>
              <a:defRPr/>
            </a:pPr>
            <a:endParaRPr lang="th-TH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Freeform 76"/>
          <p:cNvSpPr>
            <a:spLocks noEditPoints="1"/>
          </p:cNvSpPr>
          <p:nvPr/>
        </p:nvSpPr>
        <p:spPr bwMode="auto">
          <a:xfrm>
            <a:off x="7311390" y="5121275"/>
            <a:ext cx="260350" cy="255270"/>
          </a:xfrm>
          <a:custGeom>
            <a:avLst/>
            <a:gdLst>
              <a:gd name="T0" fmla="*/ 54 w 59"/>
              <a:gd name="T1" fmla="*/ 22 h 58"/>
              <a:gd name="T2" fmla="*/ 53 w 59"/>
              <a:gd name="T3" fmla="*/ 14 h 58"/>
              <a:gd name="T4" fmla="*/ 48 w 59"/>
              <a:gd name="T5" fmla="*/ 5 h 58"/>
              <a:gd name="T6" fmla="*/ 45 w 59"/>
              <a:gd name="T7" fmla="*/ 5 h 58"/>
              <a:gd name="T8" fmla="*/ 36 w 59"/>
              <a:gd name="T9" fmla="*/ 4 h 58"/>
              <a:gd name="T10" fmla="*/ 34 w 59"/>
              <a:gd name="T11" fmla="*/ 0 h 58"/>
              <a:gd name="T12" fmla="*/ 24 w 59"/>
              <a:gd name="T13" fmla="*/ 2 h 58"/>
              <a:gd name="T14" fmla="*/ 17 w 59"/>
              <a:gd name="T15" fmla="*/ 7 h 58"/>
              <a:gd name="T16" fmla="*/ 13 w 59"/>
              <a:gd name="T17" fmla="*/ 5 h 58"/>
              <a:gd name="T18" fmla="*/ 6 w 59"/>
              <a:gd name="T19" fmla="*/ 11 h 58"/>
              <a:gd name="T20" fmla="*/ 8 w 59"/>
              <a:gd name="T21" fmla="*/ 16 h 58"/>
              <a:gd name="T22" fmla="*/ 2 w 59"/>
              <a:gd name="T23" fmla="*/ 23 h 58"/>
              <a:gd name="T24" fmla="*/ 0 w 59"/>
              <a:gd name="T25" fmla="*/ 33 h 58"/>
              <a:gd name="T26" fmla="*/ 5 w 59"/>
              <a:gd name="T27" fmla="*/ 36 h 58"/>
              <a:gd name="T28" fmla="*/ 6 w 59"/>
              <a:gd name="T29" fmla="*/ 44 h 58"/>
              <a:gd name="T30" fmla="*/ 12 w 59"/>
              <a:gd name="T31" fmla="*/ 53 h 58"/>
              <a:gd name="T32" fmla="*/ 14 w 59"/>
              <a:gd name="T33" fmla="*/ 53 h 58"/>
              <a:gd name="T34" fmla="*/ 23 w 59"/>
              <a:gd name="T35" fmla="*/ 54 h 58"/>
              <a:gd name="T36" fmla="*/ 26 w 59"/>
              <a:gd name="T37" fmla="*/ 58 h 58"/>
              <a:gd name="T38" fmla="*/ 36 w 59"/>
              <a:gd name="T39" fmla="*/ 56 h 58"/>
              <a:gd name="T40" fmla="*/ 42 w 59"/>
              <a:gd name="T41" fmla="*/ 51 h 58"/>
              <a:gd name="T42" fmla="*/ 46 w 59"/>
              <a:gd name="T43" fmla="*/ 53 h 58"/>
              <a:gd name="T44" fmla="*/ 53 w 59"/>
              <a:gd name="T45" fmla="*/ 47 h 58"/>
              <a:gd name="T46" fmla="*/ 52 w 59"/>
              <a:gd name="T47" fmla="*/ 42 h 58"/>
              <a:gd name="T48" fmla="*/ 57 w 59"/>
              <a:gd name="T49" fmla="*/ 35 h 58"/>
              <a:gd name="T50" fmla="*/ 59 w 59"/>
              <a:gd name="T51" fmla="*/ 25 h 58"/>
              <a:gd name="T52" fmla="*/ 56 w 59"/>
              <a:gd name="T53" fmla="*/ 32 h 58"/>
              <a:gd name="T54" fmla="*/ 54 w 59"/>
              <a:gd name="T55" fmla="*/ 33 h 58"/>
              <a:gd name="T56" fmla="*/ 49 w 59"/>
              <a:gd name="T57" fmla="*/ 40 h 58"/>
              <a:gd name="T58" fmla="*/ 51 w 59"/>
              <a:gd name="T59" fmla="*/ 46 h 58"/>
              <a:gd name="T60" fmla="*/ 46 w 59"/>
              <a:gd name="T61" fmla="*/ 50 h 58"/>
              <a:gd name="T62" fmla="*/ 42 w 59"/>
              <a:gd name="T63" fmla="*/ 48 h 58"/>
              <a:gd name="T64" fmla="*/ 36 w 59"/>
              <a:gd name="T65" fmla="*/ 51 h 58"/>
              <a:gd name="T66" fmla="*/ 33 w 59"/>
              <a:gd name="T67" fmla="*/ 56 h 58"/>
              <a:gd name="T68" fmla="*/ 26 w 59"/>
              <a:gd name="T69" fmla="*/ 56 h 58"/>
              <a:gd name="T70" fmla="*/ 24 w 59"/>
              <a:gd name="T71" fmla="*/ 51 h 58"/>
              <a:gd name="T72" fmla="*/ 17 w 59"/>
              <a:gd name="T73" fmla="*/ 48 h 58"/>
              <a:gd name="T74" fmla="*/ 13 w 59"/>
              <a:gd name="T75" fmla="*/ 50 h 58"/>
              <a:gd name="T76" fmla="*/ 8 w 59"/>
              <a:gd name="T77" fmla="*/ 46 h 58"/>
              <a:gd name="T78" fmla="*/ 10 w 59"/>
              <a:gd name="T79" fmla="*/ 40 h 58"/>
              <a:gd name="T80" fmla="*/ 6 w 59"/>
              <a:gd name="T81" fmla="*/ 33 h 58"/>
              <a:gd name="T82" fmla="*/ 3 w 59"/>
              <a:gd name="T83" fmla="*/ 32 h 58"/>
              <a:gd name="T84" fmla="*/ 6 w 59"/>
              <a:gd name="T85" fmla="*/ 25 h 58"/>
              <a:gd name="T86" fmla="*/ 10 w 59"/>
              <a:gd name="T87" fmla="*/ 18 h 58"/>
              <a:gd name="T88" fmla="*/ 8 w 59"/>
              <a:gd name="T89" fmla="*/ 12 h 58"/>
              <a:gd name="T90" fmla="*/ 13 w 59"/>
              <a:gd name="T91" fmla="*/ 8 h 58"/>
              <a:gd name="T92" fmla="*/ 17 w 59"/>
              <a:gd name="T93" fmla="*/ 10 h 58"/>
              <a:gd name="T94" fmla="*/ 24 w 59"/>
              <a:gd name="T95" fmla="*/ 7 h 58"/>
              <a:gd name="T96" fmla="*/ 26 w 59"/>
              <a:gd name="T97" fmla="*/ 2 h 58"/>
              <a:gd name="T98" fmla="*/ 33 w 59"/>
              <a:gd name="T99" fmla="*/ 2 h 58"/>
              <a:gd name="T100" fmla="*/ 36 w 59"/>
              <a:gd name="T101" fmla="*/ 7 h 58"/>
              <a:gd name="T102" fmla="*/ 42 w 59"/>
              <a:gd name="T103" fmla="*/ 10 h 58"/>
              <a:gd name="T104" fmla="*/ 46 w 59"/>
              <a:gd name="T105" fmla="*/ 8 h 58"/>
              <a:gd name="T106" fmla="*/ 51 w 59"/>
              <a:gd name="T107" fmla="*/ 13 h 58"/>
              <a:gd name="T108" fmla="*/ 49 w 59"/>
              <a:gd name="T109" fmla="*/ 18 h 58"/>
              <a:gd name="T110" fmla="*/ 54 w 59"/>
              <a:gd name="T111" fmla="*/ 25 h 58"/>
              <a:gd name="T112" fmla="*/ 56 w 59"/>
              <a:gd name="T113" fmla="*/ 32 h 58"/>
              <a:gd name="T114" fmla="*/ 16 w 59"/>
              <a:gd name="T115" fmla="*/ 29 h 58"/>
              <a:gd name="T116" fmla="*/ 43 w 59"/>
              <a:gd name="T117" fmla="*/ 29 h 58"/>
              <a:gd name="T118" fmla="*/ 30 w 59"/>
              <a:gd name="T119" fmla="*/ 40 h 58"/>
              <a:gd name="T120" fmla="*/ 30 w 59"/>
              <a:gd name="T121" fmla="*/ 18 h 58"/>
              <a:gd name="T122" fmla="*/ 30 w 59"/>
              <a:gd name="T12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9" h="58">
                <a:moveTo>
                  <a:pt x="57" y="23"/>
                </a:moveTo>
                <a:cubicBezTo>
                  <a:pt x="54" y="22"/>
                  <a:pt x="54" y="22"/>
                  <a:pt x="54" y="22"/>
                </a:cubicBezTo>
                <a:cubicBezTo>
                  <a:pt x="54" y="20"/>
                  <a:pt x="53" y="18"/>
                  <a:pt x="52" y="16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3"/>
                  <a:pt x="54" y="12"/>
                  <a:pt x="53" y="11"/>
                </a:cubicBezTo>
                <a:cubicBezTo>
                  <a:pt x="48" y="5"/>
                  <a:pt x="48" y="5"/>
                  <a:pt x="48" y="5"/>
                </a:cubicBezTo>
                <a:cubicBezTo>
                  <a:pt x="47" y="5"/>
                  <a:pt x="47" y="5"/>
                  <a:pt x="46" y="5"/>
                </a:cubicBezTo>
                <a:cubicBezTo>
                  <a:pt x="46" y="5"/>
                  <a:pt x="45" y="5"/>
                  <a:pt x="45" y="5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6"/>
                  <a:pt x="38" y="5"/>
                  <a:pt x="36" y="4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1"/>
                  <a:pt x="35" y="0"/>
                  <a:pt x="3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4" y="1"/>
                  <a:pt x="24" y="2"/>
                </a:cubicBezTo>
                <a:cubicBezTo>
                  <a:pt x="23" y="4"/>
                  <a:pt x="23" y="4"/>
                  <a:pt x="23" y="4"/>
                </a:cubicBezTo>
                <a:cubicBezTo>
                  <a:pt x="21" y="5"/>
                  <a:pt x="19" y="6"/>
                  <a:pt x="17" y="7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5"/>
                  <a:pt x="13" y="5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2"/>
                  <a:pt x="6" y="13"/>
                  <a:pt x="6" y="14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8"/>
                  <a:pt x="6" y="20"/>
                  <a:pt x="5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4"/>
                  <a:pt x="0" y="25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5"/>
                  <a:pt x="2" y="35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8"/>
                  <a:pt x="7" y="40"/>
                  <a:pt x="8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5"/>
                  <a:pt x="5" y="46"/>
                  <a:pt x="6" y="47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3"/>
                  <a:pt x="12" y="53"/>
                  <a:pt x="13" y="53"/>
                </a:cubicBezTo>
                <a:cubicBezTo>
                  <a:pt x="13" y="53"/>
                  <a:pt x="14" y="53"/>
                  <a:pt x="14" y="53"/>
                </a:cubicBezTo>
                <a:cubicBezTo>
                  <a:pt x="17" y="51"/>
                  <a:pt x="17" y="51"/>
                  <a:pt x="17" y="51"/>
                </a:cubicBezTo>
                <a:cubicBezTo>
                  <a:pt x="19" y="52"/>
                  <a:pt x="21" y="53"/>
                  <a:pt x="23" y="54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7"/>
                  <a:pt x="25" y="58"/>
                  <a:pt x="26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5" y="58"/>
                  <a:pt x="35" y="57"/>
                  <a:pt x="36" y="56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53"/>
                  <a:pt x="40" y="52"/>
                  <a:pt x="42" y="51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6" y="53"/>
                  <a:pt x="46" y="53"/>
                </a:cubicBezTo>
                <a:cubicBezTo>
                  <a:pt x="47" y="53"/>
                  <a:pt x="47" y="53"/>
                  <a:pt x="48" y="53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6"/>
                  <a:pt x="54" y="45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53" y="40"/>
                  <a:pt x="54" y="38"/>
                  <a:pt x="54" y="36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9" y="34"/>
                  <a:pt x="59" y="33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4"/>
                  <a:pt x="58" y="23"/>
                  <a:pt x="57" y="23"/>
                </a:cubicBezTo>
                <a:close/>
                <a:moveTo>
                  <a:pt x="56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3"/>
                  <a:pt x="52" y="34"/>
                  <a:pt x="52" y="35"/>
                </a:cubicBezTo>
                <a:cubicBezTo>
                  <a:pt x="51" y="37"/>
                  <a:pt x="50" y="39"/>
                  <a:pt x="49" y="40"/>
                </a:cubicBezTo>
                <a:cubicBezTo>
                  <a:pt x="49" y="41"/>
                  <a:pt x="49" y="42"/>
                  <a:pt x="49" y="43"/>
                </a:cubicBezTo>
                <a:cubicBezTo>
                  <a:pt x="51" y="46"/>
                  <a:pt x="51" y="46"/>
                  <a:pt x="51" y="4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4" y="49"/>
                  <a:pt x="44" y="49"/>
                  <a:pt x="44" y="49"/>
                </a:cubicBezTo>
                <a:cubicBezTo>
                  <a:pt x="43" y="48"/>
                  <a:pt x="43" y="48"/>
                  <a:pt x="42" y="48"/>
                </a:cubicBezTo>
                <a:cubicBezTo>
                  <a:pt x="42" y="48"/>
                  <a:pt x="41" y="48"/>
                  <a:pt x="41" y="49"/>
                </a:cubicBezTo>
                <a:cubicBezTo>
                  <a:pt x="39" y="50"/>
                  <a:pt x="37" y="50"/>
                  <a:pt x="36" y="51"/>
                </a:cubicBezTo>
                <a:cubicBezTo>
                  <a:pt x="35" y="51"/>
                  <a:pt x="34" y="52"/>
                  <a:pt x="34" y="53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3"/>
                  <a:pt x="26" y="53"/>
                  <a:pt x="26" y="53"/>
                </a:cubicBezTo>
                <a:cubicBezTo>
                  <a:pt x="25" y="52"/>
                  <a:pt x="25" y="51"/>
                  <a:pt x="24" y="51"/>
                </a:cubicBezTo>
                <a:cubicBezTo>
                  <a:pt x="22" y="50"/>
                  <a:pt x="20" y="50"/>
                  <a:pt x="18" y="49"/>
                </a:cubicBezTo>
                <a:cubicBezTo>
                  <a:pt x="18" y="48"/>
                  <a:pt x="17" y="48"/>
                  <a:pt x="17" y="48"/>
                </a:cubicBezTo>
                <a:cubicBezTo>
                  <a:pt x="16" y="48"/>
                  <a:pt x="16" y="48"/>
                  <a:pt x="16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8" y="46"/>
                  <a:pt x="8" y="46"/>
                  <a:pt x="8" y="46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1"/>
                  <a:pt x="10" y="40"/>
                </a:cubicBezTo>
                <a:cubicBezTo>
                  <a:pt x="9" y="39"/>
                  <a:pt x="8" y="37"/>
                  <a:pt x="8" y="35"/>
                </a:cubicBezTo>
                <a:cubicBezTo>
                  <a:pt x="7" y="34"/>
                  <a:pt x="7" y="33"/>
                  <a:pt x="6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26"/>
                  <a:pt x="3" y="26"/>
                  <a:pt x="3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7" y="24"/>
                  <a:pt x="8" y="23"/>
                </a:cubicBezTo>
                <a:cubicBezTo>
                  <a:pt x="8" y="21"/>
                  <a:pt x="9" y="19"/>
                  <a:pt x="10" y="18"/>
                </a:cubicBezTo>
                <a:cubicBezTo>
                  <a:pt x="10" y="17"/>
                  <a:pt x="10" y="16"/>
                  <a:pt x="10" y="15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13" y="8"/>
                  <a:pt x="13" y="8"/>
                  <a:pt x="13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7" y="10"/>
                </a:cubicBezTo>
                <a:cubicBezTo>
                  <a:pt x="17" y="10"/>
                  <a:pt x="18" y="10"/>
                  <a:pt x="18" y="9"/>
                </a:cubicBezTo>
                <a:cubicBezTo>
                  <a:pt x="20" y="8"/>
                  <a:pt x="22" y="8"/>
                  <a:pt x="24" y="7"/>
                </a:cubicBezTo>
                <a:cubicBezTo>
                  <a:pt x="25" y="7"/>
                  <a:pt x="25" y="6"/>
                  <a:pt x="26" y="5"/>
                </a:cubicBezTo>
                <a:cubicBezTo>
                  <a:pt x="26" y="2"/>
                  <a:pt x="26" y="2"/>
                  <a:pt x="26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6"/>
                  <a:pt x="35" y="7"/>
                  <a:pt x="36" y="7"/>
                </a:cubicBezTo>
                <a:cubicBezTo>
                  <a:pt x="37" y="8"/>
                  <a:pt x="39" y="8"/>
                  <a:pt x="41" y="9"/>
                </a:cubicBezTo>
                <a:cubicBezTo>
                  <a:pt x="41" y="10"/>
                  <a:pt x="42" y="10"/>
                  <a:pt x="42" y="10"/>
                </a:cubicBezTo>
                <a:cubicBezTo>
                  <a:pt x="43" y="10"/>
                  <a:pt x="43" y="10"/>
                  <a:pt x="44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3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6"/>
                  <a:pt x="49" y="17"/>
                  <a:pt x="49" y="18"/>
                </a:cubicBezTo>
                <a:cubicBezTo>
                  <a:pt x="50" y="19"/>
                  <a:pt x="51" y="21"/>
                  <a:pt x="52" y="23"/>
                </a:cubicBezTo>
                <a:cubicBezTo>
                  <a:pt x="52" y="24"/>
                  <a:pt x="53" y="25"/>
                  <a:pt x="54" y="25"/>
                </a:cubicBezTo>
                <a:cubicBezTo>
                  <a:pt x="56" y="26"/>
                  <a:pt x="56" y="26"/>
                  <a:pt x="56" y="26"/>
                </a:cubicBezTo>
                <a:lnTo>
                  <a:pt x="56" y="32"/>
                </a:lnTo>
                <a:close/>
                <a:moveTo>
                  <a:pt x="30" y="16"/>
                </a:moveTo>
                <a:cubicBezTo>
                  <a:pt x="22" y="16"/>
                  <a:pt x="16" y="22"/>
                  <a:pt x="16" y="29"/>
                </a:cubicBezTo>
                <a:cubicBezTo>
                  <a:pt x="16" y="36"/>
                  <a:pt x="22" y="42"/>
                  <a:pt x="30" y="42"/>
                </a:cubicBezTo>
                <a:cubicBezTo>
                  <a:pt x="37" y="42"/>
                  <a:pt x="43" y="36"/>
                  <a:pt x="43" y="29"/>
                </a:cubicBezTo>
                <a:cubicBezTo>
                  <a:pt x="43" y="22"/>
                  <a:pt x="37" y="16"/>
                  <a:pt x="30" y="16"/>
                </a:cubicBezTo>
                <a:close/>
                <a:moveTo>
                  <a:pt x="30" y="40"/>
                </a:moveTo>
                <a:cubicBezTo>
                  <a:pt x="24" y="40"/>
                  <a:pt x="19" y="35"/>
                  <a:pt x="19" y="29"/>
                </a:cubicBezTo>
                <a:cubicBezTo>
                  <a:pt x="19" y="23"/>
                  <a:pt x="24" y="18"/>
                  <a:pt x="30" y="18"/>
                </a:cubicBezTo>
                <a:cubicBezTo>
                  <a:pt x="36" y="18"/>
                  <a:pt x="40" y="23"/>
                  <a:pt x="40" y="29"/>
                </a:cubicBezTo>
                <a:cubicBezTo>
                  <a:pt x="40" y="35"/>
                  <a:pt x="36" y="40"/>
                  <a:pt x="3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3765">
              <a:lnSpc>
                <a:spcPct val="130000"/>
              </a:lnSpc>
              <a:defRPr/>
            </a:pPr>
            <a:endParaRPr lang="th-TH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41FD0FF-2CBA-355A-E9D9-2BEEE89C1B08}"/>
              </a:ext>
            </a:extLst>
          </p:cNvPr>
          <p:cNvGrpSpPr/>
          <p:nvPr/>
        </p:nvGrpSpPr>
        <p:grpSpPr>
          <a:xfrm>
            <a:off x="7933837" y="4964327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068126-14DB-7805-7F68-A4D6BFF5F3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88C619B-85D7-D617-E513-CE4EE25D16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4890A9A-E3D2-998A-AD67-5E06669F6177}"/>
              </a:ext>
            </a:extLst>
          </p:cNvPr>
          <p:cNvGrpSpPr/>
          <p:nvPr/>
        </p:nvGrpSpPr>
        <p:grpSpPr>
          <a:xfrm>
            <a:off x="1111484" y="4964327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D12DC86-DF54-7BB0-57E4-169D7D7C13F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C850653-E419-3979-8AC7-8E328D68CE0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4FFE160-DC95-3A43-E4F6-D15AE07C104D}"/>
              </a:ext>
            </a:extLst>
          </p:cNvPr>
          <p:cNvGrpSpPr/>
          <p:nvPr/>
        </p:nvGrpSpPr>
        <p:grpSpPr>
          <a:xfrm>
            <a:off x="7933837" y="2002243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0B182B9-2777-AAE3-1C3E-63FF0A0148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505A845-2BFD-81C6-60E4-32ADBC6EF04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C767767-9253-8F05-FC9B-657B4963D25F}"/>
              </a:ext>
            </a:extLst>
          </p:cNvPr>
          <p:cNvGrpSpPr/>
          <p:nvPr/>
        </p:nvGrpSpPr>
        <p:grpSpPr>
          <a:xfrm>
            <a:off x="1111484" y="2002243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D53761F-A4BC-1BA4-2082-EDAF81B3C2A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A6524BD-F5C7-8509-836D-92E3F670187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773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DF1C968-5102-6E95-6E24-0BC5A6F907D5}"/>
              </a:ext>
            </a:extLst>
          </p:cNvPr>
          <p:cNvSpPr/>
          <p:nvPr/>
        </p:nvSpPr>
        <p:spPr>
          <a:xfrm>
            <a:off x="4036543" y="436019"/>
            <a:ext cx="1056005" cy="1056005"/>
          </a:xfrm>
          <a:prstGeom prst="ellipse">
            <a:avLst/>
          </a:prstGeom>
          <a:gradFill>
            <a:gsLst>
              <a:gs pos="0">
                <a:srgbClr val="1837C0">
                  <a:alpha val="43000"/>
                </a:srgbClr>
              </a:gs>
              <a:gs pos="100000">
                <a:srgbClr val="0D1F7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4" name="椭圆 573">
            <a:extLst>
              <a:ext uri="{FF2B5EF4-FFF2-40B4-BE49-F238E27FC236}">
                <a16:creationId xmlns:a16="http://schemas.microsoft.com/office/drawing/2014/main" id="{6452FF38-CED3-03D3-4929-0E0F5B6A7199}"/>
              </a:ext>
            </a:extLst>
          </p:cNvPr>
          <p:cNvSpPr/>
          <p:nvPr/>
        </p:nvSpPr>
        <p:spPr>
          <a:xfrm rot="3391071">
            <a:off x="7705530" y="1191002"/>
            <a:ext cx="448472" cy="448472"/>
          </a:xfrm>
          <a:prstGeom prst="ellipse">
            <a:avLst/>
          </a:prstGeom>
          <a:gradFill>
            <a:gsLst>
              <a:gs pos="0">
                <a:srgbClr val="1837C0">
                  <a:alpha val="43000"/>
                </a:srgbClr>
              </a:gs>
              <a:gs pos="100000">
                <a:srgbClr val="0D1F7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7444285-861D-B00B-6E92-FE6F95E342E3}"/>
              </a:ext>
            </a:extLst>
          </p:cNvPr>
          <p:cNvSpPr txBox="1"/>
          <p:nvPr/>
        </p:nvSpPr>
        <p:spPr>
          <a:xfrm>
            <a:off x="5481563" y="483857"/>
            <a:ext cx="515721" cy="606933"/>
          </a:xfrm>
          <a:custGeom>
            <a:avLst/>
            <a:gdLst/>
            <a:ahLst/>
            <a:cxnLst/>
            <a:rect l="l" t="t" r="r" b="b"/>
            <a:pathLst>
              <a:path w="515721" h="606933">
                <a:moveTo>
                  <a:pt x="112471" y="437541"/>
                </a:moveTo>
                <a:lnTo>
                  <a:pt x="112471" y="495834"/>
                </a:lnTo>
                <a:lnTo>
                  <a:pt x="400507" y="495834"/>
                </a:lnTo>
                <a:lnTo>
                  <a:pt x="400507" y="437541"/>
                </a:lnTo>
                <a:close/>
                <a:moveTo>
                  <a:pt x="112471" y="276378"/>
                </a:moveTo>
                <a:lnTo>
                  <a:pt x="112471" y="334671"/>
                </a:lnTo>
                <a:lnTo>
                  <a:pt x="400507" y="334671"/>
                </a:lnTo>
                <a:lnTo>
                  <a:pt x="400507" y="276378"/>
                </a:lnTo>
                <a:close/>
                <a:moveTo>
                  <a:pt x="112471" y="113843"/>
                </a:moveTo>
                <a:lnTo>
                  <a:pt x="112471" y="172136"/>
                </a:lnTo>
                <a:lnTo>
                  <a:pt x="400507" y="172136"/>
                </a:lnTo>
                <a:lnTo>
                  <a:pt x="400507" y="113843"/>
                </a:lnTo>
                <a:close/>
                <a:moveTo>
                  <a:pt x="0" y="0"/>
                </a:moveTo>
                <a:lnTo>
                  <a:pt x="515721" y="0"/>
                </a:lnTo>
                <a:lnTo>
                  <a:pt x="515721" y="606933"/>
                </a:lnTo>
                <a:lnTo>
                  <a:pt x="0" y="606933"/>
                </a:lnTo>
                <a:close/>
              </a:path>
            </a:pathLst>
          </a:custGeom>
          <a:solidFill>
            <a:srgbClr val="1837C0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BB121-93AD-2606-422C-A0E7CA79B593}"/>
              </a:ext>
            </a:extLst>
          </p:cNvPr>
          <p:cNvSpPr txBox="1"/>
          <p:nvPr/>
        </p:nvSpPr>
        <p:spPr>
          <a:xfrm>
            <a:off x="6159904" y="476999"/>
            <a:ext cx="629564" cy="627507"/>
          </a:xfrm>
          <a:custGeom>
            <a:avLst/>
            <a:gdLst/>
            <a:ahLst/>
            <a:cxnLst/>
            <a:rect l="l" t="t" r="r" b="b"/>
            <a:pathLst>
              <a:path w="629564" h="627507">
                <a:moveTo>
                  <a:pt x="373761" y="308610"/>
                </a:moveTo>
                <a:lnTo>
                  <a:pt x="373761" y="324384"/>
                </a:lnTo>
                <a:cubicBezTo>
                  <a:pt x="384277" y="341300"/>
                  <a:pt x="397078" y="358445"/>
                  <a:pt x="412166" y="375819"/>
                </a:cubicBezTo>
                <a:cubicBezTo>
                  <a:pt x="435026" y="357988"/>
                  <a:pt x="461772" y="335585"/>
                  <a:pt x="492404" y="308610"/>
                </a:cubicBezTo>
                <a:close/>
                <a:moveTo>
                  <a:pt x="157734" y="308610"/>
                </a:moveTo>
                <a:cubicBezTo>
                  <a:pt x="174650" y="325070"/>
                  <a:pt x="190652" y="341529"/>
                  <a:pt x="205740" y="357988"/>
                </a:cubicBezTo>
                <a:lnTo>
                  <a:pt x="139217" y="427254"/>
                </a:lnTo>
                <a:cubicBezTo>
                  <a:pt x="182651" y="400736"/>
                  <a:pt x="216713" y="378562"/>
                  <a:pt x="241402" y="360731"/>
                </a:cubicBezTo>
                <a:lnTo>
                  <a:pt x="259918" y="401879"/>
                </a:lnTo>
                <a:lnTo>
                  <a:pt x="268834" y="422453"/>
                </a:lnTo>
                <a:lnTo>
                  <a:pt x="268834" y="308610"/>
                </a:lnTo>
                <a:close/>
                <a:moveTo>
                  <a:pt x="61036" y="0"/>
                </a:moveTo>
                <a:lnTo>
                  <a:pt x="559613" y="0"/>
                </a:lnTo>
                <a:lnTo>
                  <a:pt x="559613" y="218771"/>
                </a:lnTo>
                <a:lnTo>
                  <a:pt x="625449" y="218771"/>
                </a:lnTo>
                <a:lnTo>
                  <a:pt x="625449" y="308610"/>
                </a:lnTo>
                <a:lnTo>
                  <a:pt x="544525" y="308610"/>
                </a:lnTo>
                <a:lnTo>
                  <a:pt x="593217" y="368961"/>
                </a:lnTo>
                <a:lnTo>
                  <a:pt x="493776" y="443713"/>
                </a:lnTo>
                <a:cubicBezTo>
                  <a:pt x="532181" y="469316"/>
                  <a:pt x="577444" y="491262"/>
                  <a:pt x="629564" y="509550"/>
                </a:cubicBezTo>
                <a:lnTo>
                  <a:pt x="569900" y="611734"/>
                </a:lnTo>
                <a:cubicBezTo>
                  <a:pt x="525094" y="589788"/>
                  <a:pt x="487261" y="567843"/>
                  <a:pt x="456400" y="545897"/>
                </a:cubicBezTo>
                <a:cubicBezTo>
                  <a:pt x="425539" y="523952"/>
                  <a:pt x="397993" y="498577"/>
                  <a:pt x="373761" y="469773"/>
                </a:cubicBezTo>
                <a:lnTo>
                  <a:pt x="373761" y="536296"/>
                </a:lnTo>
                <a:cubicBezTo>
                  <a:pt x="373761" y="558242"/>
                  <a:pt x="370904" y="575044"/>
                  <a:pt x="365188" y="586702"/>
                </a:cubicBezTo>
                <a:cubicBezTo>
                  <a:pt x="359473" y="598361"/>
                  <a:pt x="350215" y="606705"/>
                  <a:pt x="337414" y="611734"/>
                </a:cubicBezTo>
                <a:cubicBezTo>
                  <a:pt x="324612" y="616763"/>
                  <a:pt x="306324" y="620421"/>
                  <a:pt x="282549" y="622707"/>
                </a:cubicBezTo>
                <a:lnTo>
                  <a:pt x="228371" y="627507"/>
                </a:lnTo>
                <a:lnTo>
                  <a:pt x="196139" y="528752"/>
                </a:lnTo>
                <a:lnTo>
                  <a:pt x="228371" y="525323"/>
                </a:lnTo>
                <a:cubicBezTo>
                  <a:pt x="243916" y="523494"/>
                  <a:pt x="254546" y="519723"/>
                  <a:pt x="260261" y="514007"/>
                </a:cubicBezTo>
                <a:cubicBezTo>
                  <a:pt x="265976" y="508292"/>
                  <a:pt x="268834" y="497891"/>
                  <a:pt x="268834" y="482804"/>
                </a:cubicBezTo>
                <a:lnTo>
                  <a:pt x="268834" y="467030"/>
                </a:lnTo>
                <a:cubicBezTo>
                  <a:pt x="250088" y="480289"/>
                  <a:pt x="194996" y="518008"/>
                  <a:pt x="103556" y="580187"/>
                </a:cubicBezTo>
                <a:lnTo>
                  <a:pt x="58293" y="610362"/>
                </a:lnTo>
                <a:lnTo>
                  <a:pt x="0" y="506121"/>
                </a:lnTo>
                <a:cubicBezTo>
                  <a:pt x="44806" y="482804"/>
                  <a:pt x="89611" y="457658"/>
                  <a:pt x="134417" y="430683"/>
                </a:cubicBezTo>
                <a:cubicBezTo>
                  <a:pt x="122072" y="415138"/>
                  <a:pt x="94183" y="385191"/>
                  <a:pt x="50749" y="340843"/>
                </a:cubicBezTo>
                <a:lnTo>
                  <a:pt x="84353" y="308610"/>
                </a:lnTo>
                <a:lnTo>
                  <a:pt x="21260" y="308610"/>
                </a:lnTo>
                <a:lnTo>
                  <a:pt x="21260" y="218771"/>
                </a:lnTo>
                <a:lnTo>
                  <a:pt x="455371" y="218771"/>
                </a:lnTo>
                <a:lnTo>
                  <a:pt x="455371" y="186538"/>
                </a:lnTo>
                <a:lnTo>
                  <a:pt x="80924" y="186538"/>
                </a:lnTo>
                <a:lnTo>
                  <a:pt x="80924" y="121387"/>
                </a:lnTo>
                <a:lnTo>
                  <a:pt x="455371" y="121387"/>
                </a:lnTo>
                <a:lnTo>
                  <a:pt x="455371" y="88469"/>
                </a:lnTo>
                <a:lnTo>
                  <a:pt x="61036" y="88469"/>
                </a:lnTo>
                <a:close/>
              </a:path>
            </a:pathLst>
          </a:custGeom>
          <a:solidFill>
            <a:srgbClr val="1837C0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51" name="文本框 550">
            <a:extLst>
              <a:ext uri="{FF2B5EF4-FFF2-40B4-BE49-F238E27FC236}">
                <a16:creationId xmlns:a16="http://schemas.microsoft.com/office/drawing/2014/main" id="{86784303-4668-AAAE-0764-FA9FCE76E9F2}"/>
              </a:ext>
            </a:extLst>
          </p:cNvPr>
          <p:cNvSpPr txBox="1"/>
          <p:nvPr/>
        </p:nvSpPr>
        <p:spPr>
          <a:xfrm>
            <a:off x="5430639" y="435568"/>
            <a:ext cx="543628" cy="633626"/>
          </a:xfrm>
          <a:custGeom>
            <a:avLst/>
            <a:gdLst>
              <a:gd name="connsiteX0" fmla="*/ 400507 w 543628"/>
              <a:gd name="connsiteY0" fmla="*/ 464234 h 633626"/>
              <a:gd name="connsiteX1" fmla="*/ 428414 w 543628"/>
              <a:gd name="connsiteY1" fmla="*/ 464234 h 633626"/>
              <a:gd name="connsiteX2" fmla="*/ 428414 w 543628"/>
              <a:gd name="connsiteY2" fmla="*/ 522527 h 633626"/>
              <a:gd name="connsiteX3" fmla="*/ 140378 w 543628"/>
              <a:gd name="connsiteY3" fmla="*/ 522527 h 633626"/>
              <a:gd name="connsiteX4" fmla="*/ 140378 w 543628"/>
              <a:gd name="connsiteY4" fmla="*/ 495834 h 633626"/>
              <a:gd name="connsiteX5" fmla="*/ 400507 w 543628"/>
              <a:gd name="connsiteY5" fmla="*/ 495834 h 633626"/>
              <a:gd name="connsiteX6" fmla="*/ 112471 w 543628"/>
              <a:gd name="connsiteY6" fmla="*/ 437541 h 633626"/>
              <a:gd name="connsiteX7" fmla="*/ 400507 w 543628"/>
              <a:gd name="connsiteY7" fmla="*/ 437541 h 633626"/>
              <a:gd name="connsiteX8" fmla="*/ 400507 w 543628"/>
              <a:gd name="connsiteY8" fmla="*/ 464234 h 633626"/>
              <a:gd name="connsiteX9" fmla="*/ 140378 w 543628"/>
              <a:gd name="connsiteY9" fmla="*/ 464234 h 633626"/>
              <a:gd name="connsiteX10" fmla="*/ 140378 w 543628"/>
              <a:gd name="connsiteY10" fmla="*/ 495834 h 633626"/>
              <a:gd name="connsiteX11" fmla="*/ 112471 w 543628"/>
              <a:gd name="connsiteY11" fmla="*/ 495834 h 633626"/>
              <a:gd name="connsiteX12" fmla="*/ 400507 w 543628"/>
              <a:gd name="connsiteY12" fmla="*/ 303071 h 633626"/>
              <a:gd name="connsiteX13" fmla="*/ 428414 w 543628"/>
              <a:gd name="connsiteY13" fmla="*/ 303071 h 633626"/>
              <a:gd name="connsiteX14" fmla="*/ 428414 w 543628"/>
              <a:gd name="connsiteY14" fmla="*/ 361364 h 633626"/>
              <a:gd name="connsiteX15" fmla="*/ 140378 w 543628"/>
              <a:gd name="connsiteY15" fmla="*/ 361364 h 633626"/>
              <a:gd name="connsiteX16" fmla="*/ 140378 w 543628"/>
              <a:gd name="connsiteY16" fmla="*/ 334671 h 633626"/>
              <a:gd name="connsiteX17" fmla="*/ 400507 w 543628"/>
              <a:gd name="connsiteY17" fmla="*/ 334671 h 633626"/>
              <a:gd name="connsiteX18" fmla="*/ 112471 w 543628"/>
              <a:gd name="connsiteY18" fmla="*/ 276378 h 633626"/>
              <a:gd name="connsiteX19" fmla="*/ 400507 w 543628"/>
              <a:gd name="connsiteY19" fmla="*/ 276378 h 633626"/>
              <a:gd name="connsiteX20" fmla="*/ 400507 w 543628"/>
              <a:gd name="connsiteY20" fmla="*/ 303071 h 633626"/>
              <a:gd name="connsiteX21" fmla="*/ 140378 w 543628"/>
              <a:gd name="connsiteY21" fmla="*/ 303071 h 633626"/>
              <a:gd name="connsiteX22" fmla="*/ 140378 w 543628"/>
              <a:gd name="connsiteY22" fmla="*/ 334671 h 633626"/>
              <a:gd name="connsiteX23" fmla="*/ 112471 w 543628"/>
              <a:gd name="connsiteY23" fmla="*/ 334671 h 633626"/>
              <a:gd name="connsiteX24" fmla="*/ 400507 w 543628"/>
              <a:gd name="connsiteY24" fmla="*/ 140536 h 633626"/>
              <a:gd name="connsiteX25" fmla="*/ 428414 w 543628"/>
              <a:gd name="connsiteY25" fmla="*/ 140536 h 633626"/>
              <a:gd name="connsiteX26" fmla="*/ 428414 w 543628"/>
              <a:gd name="connsiteY26" fmla="*/ 198829 h 633626"/>
              <a:gd name="connsiteX27" fmla="*/ 140378 w 543628"/>
              <a:gd name="connsiteY27" fmla="*/ 198829 h 633626"/>
              <a:gd name="connsiteX28" fmla="*/ 140378 w 543628"/>
              <a:gd name="connsiteY28" fmla="*/ 172136 h 633626"/>
              <a:gd name="connsiteX29" fmla="*/ 400507 w 543628"/>
              <a:gd name="connsiteY29" fmla="*/ 172136 h 633626"/>
              <a:gd name="connsiteX30" fmla="*/ 112471 w 543628"/>
              <a:gd name="connsiteY30" fmla="*/ 113843 h 633626"/>
              <a:gd name="connsiteX31" fmla="*/ 400507 w 543628"/>
              <a:gd name="connsiteY31" fmla="*/ 113843 h 633626"/>
              <a:gd name="connsiteX32" fmla="*/ 400507 w 543628"/>
              <a:gd name="connsiteY32" fmla="*/ 140536 h 633626"/>
              <a:gd name="connsiteX33" fmla="*/ 140378 w 543628"/>
              <a:gd name="connsiteY33" fmla="*/ 140536 h 633626"/>
              <a:gd name="connsiteX34" fmla="*/ 140378 w 543628"/>
              <a:gd name="connsiteY34" fmla="*/ 172136 h 633626"/>
              <a:gd name="connsiteX35" fmla="*/ 112471 w 543628"/>
              <a:gd name="connsiteY35" fmla="*/ 172136 h 633626"/>
              <a:gd name="connsiteX36" fmla="*/ 515721 w 543628"/>
              <a:gd name="connsiteY36" fmla="*/ 26693 h 633626"/>
              <a:gd name="connsiteX37" fmla="*/ 543628 w 543628"/>
              <a:gd name="connsiteY37" fmla="*/ 26693 h 633626"/>
              <a:gd name="connsiteX38" fmla="*/ 543628 w 543628"/>
              <a:gd name="connsiteY38" fmla="*/ 633626 h 633626"/>
              <a:gd name="connsiteX39" fmla="*/ 27907 w 543628"/>
              <a:gd name="connsiteY39" fmla="*/ 633626 h 633626"/>
              <a:gd name="connsiteX40" fmla="*/ 27907 w 543628"/>
              <a:gd name="connsiteY40" fmla="*/ 606933 h 633626"/>
              <a:gd name="connsiteX41" fmla="*/ 515721 w 543628"/>
              <a:gd name="connsiteY41" fmla="*/ 606933 h 633626"/>
              <a:gd name="connsiteX42" fmla="*/ 0 w 543628"/>
              <a:gd name="connsiteY42" fmla="*/ 0 h 633626"/>
              <a:gd name="connsiteX43" fmla="*/ 515721 w 543628"/>
              <a:gd name="connsiteY43" fmla="*/ 0 h 633626"/>
              <a:gd name="connsiteX44" fmla="*/ 515721 w 543628"/>
              <a:gd name="connsiteY44" fmla="*/ 26693 h 633626"/>
              <a:gd name="connsiteX45" fmla="*/ 27907 w 543628"/>
              <a:gd name="connsiteY45" fmla="*/ 26693 h 633626"/>
              <a:gd name="connsiteX46" fmla="*/ 27907 w 543628"/>
              <a:gd name="connsiteY46" fmla="*/ 606933 h 633626"/>
              <a:gd name="connsiteX47" fmla="*/ 0 w 543628"/>
              <a:gd name="connsiteY47" fmla="*/ 606933 h 63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43628" h="633626">
                <a:moveTo>
                  <a:pt x="400507" y="464234"/>
                </a:moveTo>
                <a:lnTo>
                  <a:pt x="428414" y="464234"/>
                </a:lnTo>
                <a:lnTo>
                  <a:pt x="428414" y="522527"/>
                </a:lnTo>
                <a:lnTo>
                  <a:pt x="140378" y="522527"/>
                </a:lnTo>
                <a:lnTo>
                  <a:pt x="140378" y="495834"/>
                </a:lnTo>
                <a:lnTo>
                  <a:pt x="400507" y="495834"/>
                </a:lnTo>
                <a:close/>
                <a:moveTo>
                  <a:pt x="112471" y="437541"/>
                </a:moveTo>
                <a:lnTo>
                  <a:pt x="400507" y="437541"/>
                </a:lnTo>
                <a:lnTo>
                  <a:pt x="400507" y="464234"/>
                </a:lnTo>
                <a:lnTo>
                  <a:pt x="140378" y="464234"/>
                </a:lnTo>
                <a:lnTo>
                  <a:pt x="140378" y="495834"/>
                </a:lnTo>
                <a:lnTo>
                  <a:pt x="112471" y="495834"/>
                </a:lnTo>
                <a:close/>
                <a:moveTo>
                  <a:pt x="400507" y="303071"/>
                </a:moveTo>
                <a:lnTo>
                  <a:pt x="428414" y="303071"/>
                </a:lnTo>
                <a:lnTo>
                  <a:pt x="428414" y="361364"/>
                </a:lnTo>
                <a:lnTo>
                  <a:pt x="140378" y="361364"/>
                </a:lnTo>
                <a:lnTo>
                  <a:pt x="140378" y="334671"/>
                </a:lnTo>
                <a:lnTo>
                  <a:pt x="400507" y="334671"/>
                </a:lnTo>
                <a:close/>
                <a:moveTo>
                  <a:pt x="112471" y="276378"/>
                </a:moveTo>
                <a:lnTo>
                  <a:pt x="400507" y="276378"/>
                </a:lnTo>
                <a:lnTo>
                  <a:pt x="400507" y="303071"/>
                </a:lnTo>
                <a:lnTo>
                  <a:pt x="140378" y="303071"/>
                </a:lnTo>
                <a:lnTo>
                  <a:pt x="140378" y="334671"/>
                </a:lnTo>
                <a:lnTo>
                  <a:pt x="112471" y="334671"/>
                </a:lnTo>
                <a:close/>
                <a:moveTo>
                  <a:pt x="400507" y="140536"/>
                </a:moveTo>
                <a:lnTo>
                  <a:pt x="428414" y="140536"/>
                </a:lnTo>
                <a:lnTo>
                  <a:pt x="428414" y="198829"/>
                </a:lnTo>
                <a:lnTo>
                  <a:pt x="140378" y="198829"/>
                </a:lnTo>
                <a:lnTo>
                  <a:pt x="140378" y="172136"/>
                </a:lnTo>
                <a:lnTo>
                  <a:pt x="400507" y="172136"/>
                </a:lnTo>
                <a:close/>
                <a:moveTo>
                  <a:pt x="112471" y="113843"/>
                </a:moveTo>
                <a:lnTo>
                  <a:pt x="400507" y="113843"/>
                </a:lnTo>
                <a:lnTo>
                  <a:pt x="400507" y="140536"/>
                </a:lnTo>
                <a:lnTo>
                  <a:pt x="140378" y="140536"/>
                </a:lnTo>
                <a:lnTo>
                  <a:pt x="140378" y="172136"/>
                </a:lnTo>
                <a:lnTo>
                  <a:pt x="112471" y="172136"/>
                </a:lnTo>
                <a:close/>
                <a:moveTo>
                  <a:pt x="515721" y="26693"/>
                </a:moveTo>
                <a:lnTo>
                  <a:pt x="543628" y="26693"/>
                </a:lnTo>
                <a:lnTo>
                  <a:pt x="543628" y="633626"/>
                </a:lnTo>
                <a:lnTo>
                  <a:pt x="27907" y="633626"/>
                </a:lnTo>
                <a:lnTo>
                  <a:pt x="27907" y="606933"/>
                </a:lnTo>
                <a:lnTo>
                  <a:pt x="515721" y="606933"/>
                </a:lnTo>
                <a:close/>
                <a:moveTo>
                  <a:pt x="0" y="0"/>
                </a:moveTo>
                <a:lnTo>
                  <a:pt x="515721" y="0"/>
                </a:lnTo>
                <a:lnTo>
                  <a:pt x="515721" y="26693"/>
                </a:lnTo>
                <a:lnTo>
                  <a:pt x="27907" y="26693"/>
                </a:lnTo>
                <a:lnTo>
                  <a:pt x="27907" y="606933"/>
                </a:lnTo>
                <a:lnTo>
                  <a:pt x="0" y="606933"/>
                </a:lnTo>
                <a:close/>
              </a:path>
            </a:pathLst>
          </a:custGeom>
          <a:solidFill>
            <a:srgbClr val="03D4E3"/>
          </a:soli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58" name="文本框 557">
            <a:extLst>
              <a:ext uri="{FF2B5EF4-FFF2-40B4-BE49-F238E27FC236}">
                <a16:creationId xmlns:a16="http://schemas.microsoft.com/office/drawing/2014/main" id="{07CB230A-B1A1-2335-80C2-2D0826254777}"/>
              </a:ext>
            </a:extLst>
          </p:cNvPr>
          <p:cNvSpPr txBox="1"/>
          <p:nvPr/>
        </p:nvSpPr>
        <p:spPr>
          <a:xfrm>
            <a:off x="6178651" y="426572"/>
            <a:ext cx="655725" cy="651618"/>
          </a:xfrm>
          <a:custGeom>
            <a:avLst/>
            <a:gdLst>
              <a:gd name="connsiteX0" fmla="*/ 228980 w 655725"/>
              <a:gd name="connsiteY0" fmla="*/ 549218 h 651618"/>
              <a:gd name="connsiteX1" fmla="*/ 254532 w 655725"/>
              <a:gd name="connsiteY1" fmla="*/ 627507 h 651618"/>
              <a:gd name="connsiteX2" fmla="*/ 308710 w 655725"/>
              <a:gd name="connsiteY2" fmla="*/ 622707 h 651618"/>
              <a:gd name="connsiteX3" fmla="*/ 363575 w 655725"/>
              <a:gd name="connsiteY3" fmla="*/ 611734 h 651618"/>
              <a:gd name="connsiteX4" fmla="*/ 365409 w 655725"/>
              <a:gd name="connsiteY4" fmla="*/ 610082 h 651618"/>
              <a:gd name="connsiteX5" fmla="*/ 365188 w 655725"/>
              <a:gd name="connsiteY5" fmla="*/ 610813 h 651618"/>
              <a:gd name="connsiteX6" fmla="*/ 337414 w 655725"/>
              <a:gd name="connsiteY6" fmla="*/ 635845 h 651618"/>
              <a:gd name="connsiteX7" fmla="*/ 282549 w 655725"/>
              <a:gd name="connsiteY7" fmla="*/ 646818 h 651618"/>
              <a:gd name="connsiteX8" fmla="*/ 228371 w 655725"/>
              <a:gd name="connsiteY8" fmla="*/ 651618 h 651618"/>
              <a:gd name="connsiteX9" fmla="*/ 196139 w 655725"/>
              <a:gd name="connsiteY9" fmla="*/ 552863 h 651618"/>
              <a:gd name="connsiteX10" fmla="*/ 228371 w 655725"/>
              <a:gd name="connsiteY10" fmla="*/ 549434 h 651618"/>
              <a:gd name="connsiteX11" fmla="*/ 264775 w 655725"/>
              <a:gd name="connsiteY11" fmla="*/ 521688 h 651618"/>
              <a:gd name="connsiteX12" fmla="*/ 260261 w 655725"/>
              <a:gd name="connsiteY12" fmla="*/ 538118 h 651618"/>
              <a:gd name="connsiteX13" fmla="*/ 228980 w 655725"/>
              <a:gd name="connsiteY13" fmla="*/ 549218 h 651618"/>
              <a:gd name="connsiteX14" fmla="*/ 222300 w 655725"/>
              <a:gd name="connsiteY14" fmla="*/ 528752 h 651618"/>
              <a:gd name="connsiteX15" fmla="*/ 254532 w 655725"/>
              <a:gd name="connsiteY15" fmla="*/ 525323 h 651618"/>
              <a:gd name="connsiteX16" fmla="*/ 373761 w 655725"/>
              <a:gd name="connsiteY16" fmla="*/ 493884 h 651618"/>
              <a:gd name="connsiteX17" fmla="*/ 399922 w 655725"/>
              <a:gd name="connsiteY17" fmla="*/ 517983 h 651618"/>
              <a:gd name="connsiteX18" fmla="*/ 399922 w 655725"/>
              <a:gd name="connsiteY18" fmla="*/ 536296 h 651618"/>
              <a:gd name="connsiteX19" fmla="*/ 391349 w 655725"/>
              <a:gd name="connsiteY19" fmla="*/ 586702 h 651618"/>
              <a:gd name="connsiteX20" fmla="*/ 365409 w 655725"/>
              <a:gd name="connsiteY20" fmla="*/ 610082 h 651618"/>
              <a:gd name="connsiteX21" fmla="*/ 371618 w 655725"/>
              <a:gd name="connsiteY21" fmla="*/ 589468 h 651618"/>
              <a:gd name="connsiteX22" fmla="*/ 373761 w 655725"/>
              <a:gd name="connsiteY22" fmla="*/ 560407 h 651618"/>
              <a:gd name="connsiteX23" fmla="*/ 399922 w 655725"/>
              <a:gd name="connsiteY23" fmla="*/ 469773 h 651618"/>
              <a:gd name="connsiteX24" fmla="*/ 482561 w 655725"/>
              <a:gd name="connsiteY24" fmla="*/ 545897 h 651618"/>
              <a:gd name="connsiteX25" fmla="*/ 534082 w 655725"/>
              <a:gd name="connsiteY25" fmla="*/ 578816 h 651618"/>
              <a:gd name="connsiteX26" fmla="*/ 586838 w 655725"/>
              <a:gd name="connsiteY26" fmla="*/ 606836 h 651618"/>
              <a:gd name="connsiteX27" fmla="*/ 569900 w 655725"/>
              <a:gd name="connsiteY27" fmla="*/ 635845 h 651618"/>
              <a:gd name="connsiteX28" fmla="*/ 456400 w 655725"/>
              <a:gd name="connsiteY28" fmla="*/ 570008 h 651618"/>
              <a:gd name="connsiteX29" fmla="*/ 399922 w 655725"/>
              <a:gd name="connsiteY29" fmla="*/ 517983 h 651618"/>
              <a:gd name="connsiteX30" fmla="*/ 294995 w 655725"/>
              <a:gd name="connsiteY30" fmla="*/ 467030 h 651618"/>
              <a:gd name="connsiteX31" fmla="*/ 294995 w 655725"/>
              <a:gd name="connsiteY31" fmla="*/ 482804 h 651618"/>
              <a:gd name="connsiteX32" fmla="*/ 286422 w 655725"/>
              <a:gd name="connsiteY32" fmla="*/ 514007 h 651618"/>
              <a:gd name="connsiteX33" fmla="*/ 264775 w 655725"/>
              <a:gd name="connsiteY33" fmla="*/ 521688 h 651618"/>
              <a:gd name="connsiteX34" fmla="*/ 268834 w 655725"/>
              <a:gd name="connsiteY34" fmla="*/ 506915 h 651618"/>
              <a:gd name="connsiteX35" fmla="*/ 268834 w 655725"/>
              <a:gd name="connsiteY35" fmla="*/ 491141 h 651618"/>
              <a:gd name="connsiteX36" fmla="*/ 103556 w 655725"/>
              <a:gd name="connsiteY36" fmla="*/ 604298 h 651618"/>
              <a:gd name="connsiteX37" fmla="*/ 58293 w 655725"/>
              <a:gd name="connsiteY37" fmla="*/ 634473 h 651618"/>
              <a:gd name="connsiteX38" fmla="*/ 0 w 655725"/>
              <a:gd name="connsiteY38" fmla="*/ 530232 h 651618"/>
              <a:gd name="connsiteX39" fmla="*/ 30174 w 655725"/>
              <a:gd name="connsiteY39" fmla="*/ 513298 h 651618"/>
              <a:gd name="connsiteX40" fmla="*/ 84454 w 655725"/>
              <a:gd name="connsiteY40" fmla="*/ 610362 h 651618"/>
              <a:gd name="connsiteX41" fmla="*/ 129717 w 655725"/>
              <a:gd name="connsiteY41" fmla="*/ 580187 h 651618"/>
              <a:gd name="connsiteX42" fmla="*/ 294995 w 655725"/>
              <a:gd name="connsiteY42" fmla="*/ 467030 h 651618"/>
              <a:gd name="connsiteX43" fmla="*/ 128844 w 655725"/>
              <a:gd name="connsiteY43" fmla="*/ 448493 h 651618"/>
              <a:gd name="connsiteX44" fmla="*/ 134417 w 655725"/>
              <a:gd name="connsiteY44" fmla="*/ 454794 h 651618"/>
              <a:gd name="connsiteX45" fmla="*/ 30174 w 655725"/>
              <a:gd name="connsiteY45" fmla="*/ 513298 h 651618"/>
              <a:gd name="connsiteX46" fmla="*/ 26161 w 655725"/>
              <a:gd name="connsiteY46" fmla="*/ 506121 h 651618"/>
              <a:gd name="connsiteX47" fmla="*/ 523305 w 655725"/>
              <a:gd name="connsiteY47" fmla="*/ 445627 h 651618"/>
              <a:gd name="connsiteX48" fmla="*/ 582688 w 655725"/>
              <a:gd name="connsiteY48" fmla="*/ 479375 h 651618"/>
              <a:gd name="connsiteX49" fmla="*/ 655725 w 655725"/>
              <a:gd name="connsiteY49" fmla="*/ 509550 h 651618"/>
              <a:gd name="connsiteX50" fmla="*/ 596061 w 655725"/>
              <a:gd name="connsiteY50" fmla="*/ 611734 h 651618"/>
              <a:gd name="connsiteX51" fmla="*/ 586838 w 655725"/>
              <a:gd name="connsiteY51" fmla="*/ 606836 h 651618"/>
              <a:gd name="connsiteX52" fmla="*/ 629564 w 655725"/>
              <a:gd name="connsiteY52" fmla="*/ 533661 h 651618"/>
              <a:gd name="connsiteX53" fmla="*/ 493776 w 655725"/>
              <a:gd name="connsiteY53" fmla="*/ 467824 h 651618"/>
              <a:gd name="connsiteX54" fmla="*/ 590985 w 655725"/>
              <a:gd name="connsiteY54" fmla="*/ 390305 h 651618"/>
              <a:gd name="connsiteX55" fmla="*/ 593217 w 655725"/>
              <a:gd name="connsiteY55" fmla="*/ 393072 h 651618"/>
              <a:gd name="connsiteX56" fmla="*/ 523305 w 655725"/>
              <a:gd name="connsiteY56" fmla="*/ 445627 h 651618"/>
              <a:gd name="connsiteX57" fmla="*/ 519937 w 655725"/>
              <a:gd name="connsiteY57" fmla="*/ 443713 h 651618"/>
              <a:gd name="connsiteX58" fmla="*/ 544525 w 655725"/>
              <a:gd name="connsiteY58" fmla="*/ 332721 h 651618"/>
              <a:gd name="connsiteX59" fmla="*/ 590139 w 655725"/>
              <a:gd name="connsiteY59" fmla="*/ 332721 h 651618"/>
              <a:gd name="connsiteX60" fmla="*/ 619378 w 655725"/>
              <a:gd name="connsiteY60" fmla="*/ 368961 h 651618"/>
              <a:gd name="connsiteX61" fmla="*/ 590985 w 655725"/>
              <a:gd name="connsiteY61" fmla="*/ 390305 h 651618"/>
              <a:gd name="connsiteX62" fmla="*/ 373761 w 655725"/>
              <a:gd name="connsiteY62" fmla="*/ 332721 h 651618"/>
              <a:gd name="connsiteX63" fmla="*/ 406147 w 655725"/>
              <a:gd name="connsiteY63" fmla="*/ 332721 h 651618"/>
              <a:gd name="connsiteX64" fmla="*/ 438327 w 655725"/>
              <a:gd name="connsiteY64" fmla="*/ 375819 h 651618"/>
              <a:gd name="connsiteX65" fmla="*/ 489780 w 655725"/>
              <a:gd name="connsiteY65" fmla="*/ 332721 h 651618"/>
              <a:gd name="connsiteX66" fmla="*/ 492404 w 655725"/>
              <a:gd name="connsiteY66" fmla="*/ 332721 h 651618"/>
              <a:gd name="connsiteX67" fmla="*/ 412166 w 655725"/>
              <a:gd name="connsiteY67" fmla="*/ 399930 h 651618"/>
              <a:gd name="connsiteX68" fmla="*/ 373761 w 655725"/>
              <a:gd name="connsiteY68" fmla="*/ 348495 h 651618"/>
              <a:gd name="connsiteX69" fmla="*/ 157734 w 655725"/>
              <a:gd name="connsiteY69" fmla="*/ 332721 h 651618"/>
              <a:gd name="connsiteX70" fmla="*/ 207336 w 655725"/>
              <a:gd name="connsiteY70" fmla="*/ 332721 h 651618"/>
              <a:gd name="connsiteX71" fmla="*/ 231901 w 655725"/>
              <a:gd name="connsiteY71" fmla="*/ 357988 h 651618"/>
              <a:gd name="connsiteX72" fmla="*/ 165378 w 655725"/>
              <a:gd name="connsiteY72" fmla="*/ 427254 h 651618"/>
              <a:gd name="connsiteX73" fmla="*/ 267563 w 655725"/>
              <a:gd name="connsiteY73" fmla="*/ 360731 h 651618"/>
              <a:gd name="connsiteX74" fmla="*/ 268834 w 655725"/>
              <a:gd name="connsiteY74" fmla="*/ 363556 h 651618"/>
              <a:gd name="connsiteX75" fmla="*/ 268834 w 655725"/>
              <a:gd name="connsiteY75" fmla="*/ 446564 h 651618"/>
              <a:gd name="connsiteX76" fmla="*/ 259918 w 655725"/>
              <a:gd name="connsiteY76" fmla="*/ 425990 h 651618"/>
              <a:gd name="connsiteX77" fmla="*/ 241402 w 655725"/>
              <a:gd name="connsiteY77" fmla="*/ 384842 h 651618"/>
              <a:gd name="connsiteX78" fmla="*/ 139217 w 655725"/>
              <a:gd name="connsiteY78" fmla="*/ 451365 h 651618"/>
              <a:gd name="connsiteX79" fmla="*/ 157329 w 655725"/>
              <a:gd name="connsiteY79" fmla="*/ 432507 h 651618"/>
              <a:gd name="connsiteX80" fmla="*/ 160578 w 655725"/>
              <a:gd name="connsiteY80" fmla="*/ 430683 h 651618"/>
              <a:gd name="connsiteX81" fmla="*/ 159860 w 655725"/>
              <a:gd name="connsiteY81" fmla="*/ 429871 h 651618"/>
              <a:gd name="connsiteX82" fmla="*/ 205740 w 655725"/>
              <a:gd name="connsiteY82" fmla="*/ 382099 h 651618"/>
              <a:gd name="connsiteX83" fmla="*/ 157734 w 655725"/>
              <a:gd name="connsiteY83" fmla="*/ 332721 h 651618"/>
              <a:gd name="connsiteX84" fmla="*/ 570686 w 655725"/>
              <a:gd name="connsiteY84" fmla="*/ 308610 h 651618"/>
              <a:gd name="connsiteX85" fmla="*/ 625449 w 655725"/>
              <a:gd name="connsiteY85" fmla="*/ 308610 h 651618"/>
              <a:gd name="connsiteX86" fmla="*/ 625449 w 655725"/>
              <a:gd name="connsiteY86" fmla="*/ 332721 h 651618"/>
              <a:gd name="connsiteX87" fmla="*/ 590139 w 655725"/>
              <a:gd name="connsiteY87" fmla="*/ 332721 h 651618"/>
              <a:gd name="connsiteX88" fmla="*/ 399922 w 655725"/>
              <a:gd name="connsiteY88" fmla="*/ 308610 h 651618"/>
              <a:gd name="connsiteX89" fmla="*/ 518565 w 655725"/>
              <a:gd name="connsiteY89" fmla="*/ 308610 h 651618"/>
              <a:gd name="connsiteX90" fmla="*/ 489780 w 655725"/>
              <a:gd name="connsiteY90" fmla="*/ 332721 h 651618"/>
              <a:gd name="connsiteX91" fmla="*/ 406147 w 655725"/>
              <a:gd name="connsiteY91" fmla="*/ 332721 h 651618"/>
              <a:gd name="connsiteX92" fmla="*/ 399922 w 655725"/>
              <a:gd name="connsiteY92" fmla="*/ 324384 h 651618"/>
              <a:gd name="connsiteX93" fmla="*/ 183895 w 655725"/>
              <a:gd name="connsiteY93" fmla="*/ 308610 h 651618"/>
              <a:gd name="connsiteX94" fmla="*/ 294995 w 655725"/>
              <a:gd name="connsiteY94" fmla="*/ 308610 h 651618"/>
              <a:gd name="connsiteX95" fmla="*/ 294995 w 655725"/>
              <a:gd name="connsiteY95" fmla="*/ 422453 h 651618"/>
              <a:gd name="connsiteX96" fmla="*/ 286079 w 655725"/>
              <a:gd name="connsiteY96" fmla="*/ 401879 h 651618"/>
              <a:gd name="connsiteX97" fmla="*/ 268834 w 655725"/>
              <a:gd name="connsiteY97" fmla="*/ 363556 h 651618"/>
              <a:gd name="connsiteX98" fmla="*/ 268834 w 655725"/>
              <a:gd name="connsiteY98" fmla="*/ 332721 h 651618"/>
              <a:gd name="connsiteX99" fmla="*/ 207336 w 655725"/>
              <a:gd name="connsiteY99" fmla="*/ 332721 h 651618"/>
              <a:gd name="connsiteX100" fmla="*/ 21260 w 655725"/>
              <a:gd name="connsiteY100" fmla="*/ 242882 h 651618"/>
              <a:gd name="connsiteX101" fmla="*/ 47421 w 655725"/>
              <a:gd name="connsiteY101" fmla="*/ 242882 h 651618"/>
              <a:gd name="connsiteX102" fmla="*/ 47421 w 655725"/>
              <a:gd name="connsiteY102" fmla="*/ 308610 h 651618"/>
              <a:gd name="connsiteX103" fmla="*/ 110514 w 655725"/>
              <a:gd name="connsiteY103" fmla="*/ 308610 h 651618"/>
              <a:gd name="connsiteX104" fmla="*/ 76910 w 655725"/>
              <a:gd name="connsiteY104" fmla="*/ 340843 h 651618"/>
              <a:gd name="connsiteX105" fmla="*/ 130403 w 655725"/>
              <a:gd name="connsiteY105" fmla="*/ 396564 h 651618"/>
              <a:gd name="connsiteX106" fmla="*/ 159860 w 655725"/>
              <a:gd name="connsiteY106" fmla="*/ 429871 h 651618"/>
              <a:gd name="connsiteX107" fmla="*/ 157329 w 655725"/>
              <a:gd name="connsiteY107" fmla="*/ 432507 h 651618"/>
              <a:gd name="connsiteX108" fmla="*/ 128844 w 655725"/>
              <a:gd name="connsiteY108" fmla="*/ 448493 h 651618"/>
              <a:gd name="connsiteX109" fmla="*/ 104242 w 655725"/>
              <a:gd name="connsiteY109" fmla="*/ 420675 h 651618"/>
              <a:gd name="connsiteX110" fmla="*/ 50749 w 655725"/>
              <a:gd name="connsiteY110" fmla="*/ 364954 h 651618"/>
              <a:gd name="connsiteX111" fmla="*/ 84353 w 655725"/>
              <a:gd name="connsiteY111" fmla="*/ 332721 h 651618"/>
              <a:gd name="connsiteX112" fmla="*/ 21260 w 655725"/>
              <a:gd name="connsiteY112" fmla="*/ 332721 h 651618"/>
              <a:gd name="connsiteX113" fmla="*/ 47421 w 655725"/>
              <a:gd name="connsiteY113" fmla="*/ 218771 h 651618"/>
              <a:gd name="connsiteX114" fmla="*/ 455371 w 655725"/>
              <a:gd name="connsiteY114" fmla="*/ 218771 h 651618"/>
              <a:gd name="connsiteX115" fmla="*/ 455371 w 655725"/>
              <a:gd name="connsiteY115" fmla="*/ 242882 h 651618"/>
              <a:gd name="connsiteX116" fmla="*/ 47421 w 655725"/>
              <a:gd name="connsiteY116" fmla="*/ 242882 h 651618"/>
              <a:gd name="connsiteX117" fmla="*/ 80924 w 655725"/>
              <a:gd name="connsiteY117" fmla="*/ 145498 h 651618"/>
              <a:gd name="connsiteX118" fmla="*/ 107085 w 655725"/>
              <a:gd name="connsiteY118" fmla="*/ 145498 h 651618"/>
              <a:gd name="connsiteX119" fmla="*/ 107085 w 655725"/>
              <a:gd name="connsiteY119" fmla="*/ 186538 h 651618"/>
              <a:gd name="connsiteX120" fmla="*/ 481532 w 655725"/>
              <a:gd name="connsiteY120" fmla="*/ 186538 h 651618"/>
              <a:gd name="connsiteX121" fmla="*/ 481532 w 655725"/>
              <a:gd name="connsiteY121" fmla="*/ 218771 h 651618"/>
              <a:gd name="connsiteX122" fmla="*/ 455371 w 655725"/>
              <a:gd name="connsiteY122" fmla="*/ 218771 h 651618"/>
              <a:gd name="connsiteX123" fmla="*/ 455371 w 655725"/>
              <a:gd name="connsiteY123" fmla="*/ 210649 h 651618"/>
              <a:gd name="connsiteX124" fmla="*/ 80924 w 655725"/>
              <a:gd name="connsiteY124" fmla="*/ 210649 h 651618"/>
              <a:gd name="connsiteX125" fmla="*/ 107085 w 655725"/>
              <a:gd name="connsiteY125" fmla="*/ 121387 h 651618"/>
              <a:gd name="connsiteX126" fmla="*/ 455371 w 655725"/>
              <a:gd name="connsiteY126" fmla="*/ 121387 h 651618"/>
              <a:gd name="connsiteX127" fmla="*/ 455371 w 655725"/>
              <a:gd name="connsiteY127" fmla="*/ 145498 h 651618"/>
              <a:gd name="connsiteX128" fmla="*/ 107085 w 655725"/>
              <a:gd name="connsiteY128" fmla="*/ 145498 h 651618"/>
              <a:gd name="connsiteX129" fmla="*/ 61036 w 655725"/>
              <a:gd name="connsiteY129" fmla="*/ 24111 h 651618"/>
              <a:gd name="connsiteX130" fmla="*/ 87197 w 655725"/>
              <a:gd name="connsiteY130" fmla="*/ 24111 h 651618"/>
              <a:gd name="connsiteX131" fmla="*/ 87197 w 655725"/>
              <a:gd name="connsiteY131" fmla="*/ 88469 h 651618"/>
              <a:gd name="connsiteX132" fmla="*/ 481532 w 655725"/>
              <a:gd name="connsiteY132" fmla="*/ 88469 h 651618"/>
              <a:gd name="connsiteX133" fmla="*/ 481532 w 655725"/>
              <a:gd name="connsiteY133" fmla="*/ 121387 h 651618"/>
              <a:gd name="connsiteX134" fmla="*/ 455371 w 655725"/>
              <a:gd name="connsiteY134" fmla="*/ 121387 h 651618"/>
              <a:gd name="connsiteX135" fmla="*/ 455371 w 655725"/>
              <a:gd name="connsiteY135" fmla="*/ 112580 h 651618"/>
              <a:gd name="connsiteX136" fmla="*/ 61036 w 655725"/>
              <a:gd name="connsiteY136" fmla="*/ 112580 h 651618"/>
              <a:gd name="connsiteX137" fmla="*/ 87197 w 655725"/>
              <a:gd name="connsiteY137" fmla="*/ 0 h 651618"/>
              <a:gd name="connsiteX138" fmla="*/ 585774 w 655725"/>
              <a:gd name="connsiteY138" fmla="*/ 0 h 651618"/>
              <a:gd name="connsiteX139" fmla="*/ 585774 w 655725"/>
              <a:gd name="connsiteY139" fmla="*/ 218771 h 651618"/>
              <a:gd name="connsiteX140" fmla="*/ 651610 w 655725"/>
              <a:gd name="connsiteY140" fmla="*/ 218771 h 651618"/>
              <a:gd name="connsiteX141" fmla="*/ 651610 w 655725"/>
              <a:gd name="connsiteY141" fmla="*/ 308610 h 651618"/>
              <a:gd name="connsiteX142" fmla="*/ 625449 w 655725"/>
              <a:gd name="connsiteY142" fmla="*/ 308610 h 651618"/>
              <a:gd name="connsiteX143" fmla="*/ 625449 w 655725"/>
              <a:gd name="connsiteY143" fmla="*/ 242882 h 651618"/>
              <a:gd name="connsiteX144" fmla="*/ 559613 w 655725"/>
              <a:gd name="connsiteY144" fmla="*/ 242882 h 651618"/>
              <a:gd name="connsiteX145" fmla="*/ 559613 w 655725"/>
              <a:gd name="connsiteY145" fmla="*/ 24111 h 651618"/>
              <a:gd name="connsiteX146" fmla="*/ 87197 w 655725"/>
              <a:gd name="connsiteY146" fmla="*/ 24111 h 65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655725" h="651618">
                <a:moveTo>
                  <a:pt x="228980" y="549218"/>
                </a:moveTo>
                <a:lnTo>
                  <a:pt x="254532" y="627507"/>
                </a:lnTo>
                <a:lnTo>
                  <a:pt x="308710" y="622707"/>
                </a:lnTo>
                <a:cubicBezTo>
                  <a:pt x="332485" y="620421"/>
                  <a:pt x="350773" y="616763"/>
                  <a:pt x="363575" y="611734"/>
                </a:cubicBezTo>
                <a:lnTo>
                  <a:pt x="365409" y="610082"/>
                </a:lnTo>
                <a:lnTo>
                  <a:pt x="365188" y="610813"/>
                </a:lnTo>
                <a:cubicBezTo>
                  <a:pt x="359473" y="622472"/>
                  <a:pt x="350215" y="630816"/>
                  <a:pt x="337414" y="635845"/>
                </a:cubicBezTo>
                <a:cubicBezTo>
                  <a:pt x="324612" y="640874"/>
                  <a:pt x="306324" y="644532"/>
                  <a:pt x="282549" y="646818"/>
                </a:cubicBezTo>
                <a:lnTo>
                  <a:pt x="228371" y="651618"/>
                </a:lnTo>
                <a:lnTo>
                  <a:pt x="196139" y="552863"/>
                </a:lnTo>
                <a:lnTo>
                  <a:pt x="228371" y="549434"/>
                </a:lnTo>
                <a:close/>
                <a:moveTo>
                  <a:pt x="264775" y="521688"/>
                </a:moveTo>
                <a:lnTo>
                  <a:pt x="260261" y="538118"/>
                </a:lnTo>
                <a:lnTo>
                  <a:pt x="228980" y="549218"/>
                </a:lnTo>
                <a:lnTo>
                  <a:pt x="222300" y="528752"/>
                </a:lnTo>
                <a:lnTo>
                  <a:pt x="254532" y="525323"/>
                </a:lnTo>
                <a:close/>
                <a:moveTo>
                  <a:pt x="373761" y="493884"/>
                </a:moveTo>
                <a:lnTo>
                  <a:pt x="399922" y="517983"/>
                </a:lnTo>
                <a:lnTo>
                  <a:pt x="399922" y="536296"/>
                </a:lnTo>
                <a:cubicBezTo>
                  <a:pt x="399922" y="558242"/>
                  <a:pt x="397065" y="575044"/>
                  <a:pt x="391349" y="586702"/>
                </a:cubicBezTo>
                <a:lnTo>
                  <a:pt x="365409" y="610082"/>
                </a:lnTo>
                <a:lnTo>
                  <a:pt x="371618" y="589468"/>
                </a:lnTo>
                <a:cubicBezTo>
                  <a:pt x="373047" y="581067"/>
                  <a:pt x="373761" y="571380"/>
                  <a:pt x="373761" y="560407"/>
                </a:cubicBezTo>
                <a:close/>
                <a:moveTo>
                  <a:pt x="399922" y="469773"/>
                </a:moveTo>
                <a:cubicBezTo>
                  <a:pt x="424154" y="498577"/>
                  <a:pt x="451700" y="523952"/>
                  <a:pt x="482561" y="545897"/>
                </a:cubicBezTo>
                <a:cubicBezTo>
                  <a:pt x="497992" y="556870"/>
                  <a:pt x="515165" y="567843"/>
                  <a:pt x="534082" y="578816"/>
                </a:cubicBezTo>
                <a:lnTo>
                  <a:pt x="586838" y="606836"/>
                </a:lnTo>
                <a:lnTo>
                  <a:pt x="569900" y="635845"/>
                </a:lnTo>
                <a:cubicBezTo>
                  <a:pt x="525094" y="613899"/>
                  <a:pt x="487261" y="591954"/>
                  <a:pt x="456400" y="570008"/>
                </a:cubicBezTo>
                <a:lnTo>
                  <a:pt x="399922" y="517983"/>
                </a:lnTo>
                <a:close/>
                <a:moveTo>
                  <a:pt x="294995" y="467030"/>
                </a:moveTo>
                <a:lnTo>
                  <a:pt x="294995" y="482804"/>
                </a:lnTo>
                <a:cubicBezTo>
                  <a:pt x="294995" y="497891"/>
                  <a:pt x="292137" y="508292"/>
                  <a:pt x="286422" y="514007"/>
                </a:cubicBezTo>
                <a:lnTo>
                  <a:pt x="264775" y="521688"/>
                </a:lnTo>
                <a:lnTo>
                  <a:pt x="268834" y="506915"/>
                </a:lnTo>
                <a:lnTo>
                  <a:pt x="268834" y="491141"/>
                </a:lnTo>
                <a:cubicBezTo>
                  <a:pt x="250088" y="504400"/>
                  <a:pt x="194996" y="542119"/>
                  <a:pt x="103556" y="604298"/>
                </a:cubicBezTo>
                <a:lnTo>
                  <a:pt x="58293" y="634473"/>
                </a:lnTo>
                <a:lnTo>
                  <a:pt x="0" y="530232"/>
                </a:lnTo>
                <a:lnTo>
                  <a:pt x="30174" y="513298"/>
                </a:lnTo>
                <a:lnTo>
                  <a:pt x="84454" y="610362"/>
                </a:lnTo>
                <a:lnTo>
                  <a:pt x="129717" y="580187"/>
                </a:lnTo>
                <a:cubicBezTo>
                  <a:pt x="221157" y="518008"/>
                  <a:pt x="276249" y="480289"/>
                  <a:pt x="294995" y="467030"/>
                </a:cubicBezTo>
                <a:close/>
                <a:moveTo>
                  <a:pt x="128844" y="448493"/>
                </a:moveTo>
                <a:lnTo>
                  <a:pt x="134417" y="454794"/>
                </a:lnTo>
                <a:lnTo>
                  <a:pt x="30174" y="513298"/>
                </a:lnTo>
                <a:lnTo>
                  <a:pt x="26161" y="506121"/>
                </a:lnTo>
                <a:close/>
                <a:moveTo>
                  <a:pt x="523305" y="445627"/>
                </a:moveTo>
                <a:lnTo>
                  <a:pt x="582688" y="479375"/>
                </a:lnTo>
                <a:cubicBezTo>
                  <a:pt x="605320" y="490348"/>
                  <a:pt x="629665" y="500406"/>
                  <a:pt x="655725" y="509550"/>
                </a:cubicBezTo>
                <a:lnTo>
                  <a:pt x="596061" y="611734"/>
                </a:lnTo>
                <a:lnTo>
                  <a:pt x="586838" y="606836"/>
                </a:lnTo>
                <a:lnTo>
                  <a:pt x="629564" y="533661"/>
                </a:lnTo>
                <a:cubicBezTo>
                  <a:pt x="577444" y="515373"/>
                  <a:pt x="532181" y="493427"/>
                  <a:pt x="493776" y="467824"/>
                </a:cubicBezTo>
                <a:close/>
                <a:moveTo>
                  <a:pt x="590985" y="390305"/>
                </a:moveTo>
                <a:lnTo>
                  <a:pt x="593217" y="393072"/>
                </a:lnTo>
                <a:lnTo>
                  <a:pt x="523305" y="445627"/>
                </a:lnTo>
                <a:lnTo>
                  <a:pt x="519937" y="443713"/>
                </a:lnTo>
                <a:close/>
                <a:moveTo>
                  <a:pt x="544525" y="332721"/>
                </a:moveTo>
                <a:lnTo>
                  <a:pt x="590139" y="332721"/>
                </a:lnTo>
                <a:lnTo>
                  <a:pt x="619378" y="368961"/>
                </a:lnTo>
                <a:lnTo>
                  <a:pt x="590985" y="390305"/>
                </a:lnTo>
                <a:close/>
                <a:moveTo>
                  <a:pt x="373761" y="332721"/>
                </a:moveTo>
                <a:lnTo>
                  <a:pt x="406147" y="332721"/>
                </a:lnTo>
                <a:lnTo>
                  <a:pt x="438327" y="375819"/>
                </a:lnTo>
                <a:lnTo>
                  <a:pt x="489780" y="332721"/>
                </a:lnTo>
                <a:lnTo>
                  <a:pt x="492404" y="332721"/>
                </a:lnTo>
                <a:cubicBezTo>
                  <a:pt x="461772" y="359696"/>
                  <a:pt x="435026" y="382099"/>
                  <a:pt x="412166" y="399930"/>
                </a:cubicBezTo>
                <a:cubicBezTo>
                  <a:pt x="397078" y="382556"/>
                  <a:pt x="384277" y="365411"/>
                  <a:pt x="373761" y="348495"/>
                </a:cubicBezTo>
                <a:close/>
                <a:moveTo>
                  <a:pt x="157734" y="332721"/>
                </a:moveTo>
                <a:lnTo>
                  <a:pt x="207336" y="332721"/>
                </a:lnTo>
                <a:lnTo>
                  <a:pt x="231901" y="357988"/>
                </a:lnTo>
                <a:lnTo>
                  <a:pt x="165378" y="427254"/>
                </a:lnTo>
                <a:cubicBezTo>
                  <a:pt x="208812" y="400736"/>
                  <a:pt x="242874" y="378562"/>
                  <a:pt x="267563" y="360731"/>
                </a:cubicBezTo>
                <a:lnTo>
                  <a:pt x="268834" y="363556"/>
                </a:lnTo>
                <a:lnTo>
                  <a:pt x="268834" y="446564"/>
                </a:lnTo>
                <a:lnTo>
                  <a:pt x="259918" y="425990"/>
                </a:lnTo>
                <a:lnTo>
                  <a:pt x="241402" y="384842"/>
                </a:lnTo>
                <a:cubicBezTo>
                  <a:pt x="216713" y="402673"/>
                  <a:pt x="182651" y="424847"/>
                  <a:pt x="139217" y="451365"/>
                </a:cubicBezTo>
                <a:lnTo>
                  <a:pt x="157329" y="432507"/>
                </a:lnTo>
                <a:lnTo>
                  <a:pt x="160578" y="430683"/>
                </a:lnTo>
                <a:lnTo>
                  <a:pt x="159860" y="429871"/>
                </a:lnTo>
                <a:lnTo>
                  <a:pt x="205740" y="382099"/>
                </a:lnTo>
                <a:cubicBezTo>
                  <a:pt x="190652" y="365640"/>
                  <a:pt x="174650" y="349181"/>
                  <a:pt x="157734" y="332721"/>
                </a:cubicBezTo>
                <a:close/>
                <a:moveTo>
                  <a:pt x="570686" y="308610"/>
                </a:moveTo>
                <a:lnTo>
                  <a:pt x="625449" y="308610"/>
                </a:lnTo>
                <a:lnTo>
                  <a:pt x="625449" y="332721"/>
                </a:lnTo>
                <a:lnTo>
                  <a:pt x="590139" y="332721"/>
                </a:lnTo>
                <a:close/>
                <a:moveTo>
                  <a:pt x="399922" y="308610"/>
                </a:moveTo>
                <a:lnTo>
                  <a:pt x="518565" y="308610"/>
                </a:lnTo>
                <a:lnTo>
                  <a:pt x="489780" y="332721"/>
                </a:lnTo>
                <a:lnTo>
                  <a:pt x="406147" y="332721"/>
                </a:lnTo>
                <a:lnTo>
                  <a:pt x="399922" y="324384"/>
                </a:lnTo>
                <a:close/>
                <a:moveTo>
                  <a:pt x="183895" y="308610"/>
                </a:moveTo>
                <a:lnTo>
                  <a:pt x="294995" y="308610"/>
                </a:lnTo>
                <a:lnTo>
                  <a:pt x="294995" y="422453"/>
                </a:lnTo>
                <a:lnTo>
                  <a:pt x="286079" y="401879"/>
                </a:lnTo>
                <a:lnTo>
                  <a:pt x="268834" y="363556"/>
                </a:lnTo>
                <a:lnTo>
                  <a:pt x="268834" y="332721"/>
                </a:lnTo>
                <a:lnTo>
                  <a:pt x="207336" y="332721"/>
                </a:lnTo>
                <a:close/>
                <a:moveTo>
                  <a:pt x="21260" y="242882"/>
                </a:moveTo>
                <a:lnTo>
                  <a:pt x="47421" y="242882"/>
                </a:lnTo>
                <a:lnTo>
                  <a:pt x="47421" y="308610"/>
                </a:lnTo>
                <a:lnTo>
                  <a:pt x="110514" y="308610"/>
                </a:lnTo>
                <a:lnTo>
                  <a:pt x="76910" y="340843"/>
                </a:lnTo>
                <a:cubicBezTo>
                  <a:pt x="98627" y="363017"/>
                  <a:pt x="116458" y="381591"/>
                  <a:pt x="130403" y="396564"/>
                </a:cubicBezTo>
                <a:lnTo>
                  <a:pt x="159860" y="429871"/>
                </a:lnTo>
                <a:lnTo>
                  <a:pt x="157329" y="432507"/>
                </a:lnTo>
                <a:lnTo>
                  <a:pt x="128844" y="448493"/>
                </a:lnTo>
                <a:lnTo>
                  <a:pt x="104242" y="420675"/>
                </a:lnTo>
                <a:cubicBezTo>
                  <a:pt x="90297" y="405702"/>
                  <a:pt x="72466" y="387128"/>
                  <a:pt x="50749" y="364954"/>
                </a:cubicBezTo>
                <a:lnTo>
                  <a:pt x="84353" y="332721"/>
                </a:lnTo>
                <a:lnTo>
                  <a:pt x="21260" y="332721"/>
                </a:lnTo>
                <a:close/>
                <a:moveTo>
                  <a:pt x="47421" y="218771"/>
                </a:moveTo>
                <a:lnTo>
                  <a:pt x="455371" y="218771"/>
                </a:lnTo>
                <a:lnTo>
                  <a:pt x="455371" y="242882"/>
                </a:lnTo>
                <a:lnTo>
                  <a:pt x="47421" y="242882"/>
                </a:lnTo>
                <a:close/>
                <a:moveTo>
                  <a:pt x="80924" y="145498"/>
                </a:moveTo>
                <a:lnTo>
                  <a:pt x="107085" y="145498"/>
                </a:lnTo>
                <a:lnTo>
                  <a:pt x="107085" y="186538"/>
                </a:lnTo>
                <a:lnTo>
                  <a:pt x="481532" y="186538"/>
                </a:lnTo>
                <a:lnTo>
                  <a:pt x="481532" y="218771"/>
                </a:lnTo>
                <a:lnTo>
                  <a:pt x="455371" y="218771"/>
                </a:lnTo>
                <a:lnTo>
                  <a:pt x="455371" y="210649"/>
                </a:lnTo>
                <a:lnTo>
                  <a:pt x="80924" y="210649"/>
                </a:lnTo>
                <a:close/>
                <a:moveTo>
                  <a:pt x="107085" y="121387"/>
                </a:moveTo>
                <a:lnTo>
                  <a:pt x="455371" y="121387"/>
                </a:lnTo>
                <a:lnTo>
                  <a:pt x="455371" y="145498"/>
                </a:lnTo>
                <a:lnTo>
                  <a:pt x="107085" y="145498"/>
                </a:lnTo>
                <a:close/>
                <a:moveTo>
                  <a:pt x="61036" y="24111"/>
                </a:moveTo>
                <a:lnTo>
                  <a:pt x="87197" y="24111"/>
                </a:lnTo>
                <a:lnTo>
                  <a:pt x="87197" y="88469"/>
                </a:lnTo>
                <a:lnTo>
                  <a:pt x="481532" y="88469"/>
                </a:lnTo>
                <a:lnTo>
                  <a:pt x="481532" y="121387"/>
                </a:lnTo>
                <a:lnTo>
                  <a:pt x="455371" y="121387"/>
                </a:lnTo>
                <a:lnTo>
                  <a:pt x="455371" y="112580"/>
                </a:lnTo>
                <a:lnTo>
                  <a:pt x="61036" y="112580"/>
                </a:lnTo>
                <a:close/>
                <a:moveTo>
                  <a:pt x="87197" y="0"/>
                </a:moveTo>
                <a:lnTo>
                  <a:pt x="585774" y="0"/>
                </a:lnTo>
                <a:lnTo>
                  <a:pt x="585774" y="218771"/>
                </a:lnTo>
                <a:lnTo>
                  <a:pt x="651610" y="218771"/>
                </a:lnTo>
                <a:lnTo>
                  <a:pt x="651610" y="308610"/>
                </a:lnTo>
                <a:lnTo>
                  <a:pt x="625449" y="308610"/>
                </a:lnTo>
                <a:lnTo>
                  <a:pt x="625449" y="242882"/>
                </a:lnTo>
                <a:lnTo>
                  <a:pt x="559613" y="242882"/>
                </a:lnTo>
                <a:lnTo>
                  <a:pt x="559613" y="24111"/>
                </a:lnTo>
                <a:lnTo>
                  <a:pt x="87197" y="24111"/>
                </a:lnTo>
                <a:close/>
              </a:path>
            </a:pathLst>
          </a:custGeom>
          <a:solidFill>
            <a:srgbClr val="03D4E3"/>
          </a:soli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639606" y="3987217"/>
            <a:ext cx="1980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单击此处</a:t>
            </a:r>
            <a:endParaRPr lang="en-US" altLang="zh-CN" dirty="0">
              <a:gradFill>
                <a:gsLst>
                  <a:gs pos="0">
                    <a:srgbClr val="03D4E3"/>
                  </a:gs>
                  <a:gs pos="100000">
                    <a:srgbClr val="1837C0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pPr algn="ctr"/>
            <a:r>
              <a:rPr lang="zh-CN" altLang="en-US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添加标题文本</a:t>
            </a:r>
          </a:p>
        </p:txBody>
      </p:sp>
      <p:grpSp>
        <p:nvGrpSpPr>
          <p:cNvPr id="571" name="组合 570">
            <a:extLst>
              <a:ext uri="{FF2B5EF4-FFF2-40B4-BE49-F238E27FC236}">
                <a16:creationId xmlns:a16="http://schemas.microsoft.com/office/drawing/2014/main" id="{855BBB88-CB21-911D-67F4-826774635788}"/>
              </a:ext>
            </a:extLst>
          </p:cNvPr>
          <p:cNvGrpSpPr/>
          <p:nvPr/>
        </p:nvGrpSpPr>
        <p:grpSpPr>
          <a:xfrm>
            <a:off x="1820103" y="1978388"/>
            <a:ext cx="1630462" cy="1621240"/>
            <a:chOff x="1501108" y="2378939"/>
            <a:chExt cx="1630462" cy="1621240"/>
          </a:xfrm>
        </p:grpSpPr>
        <p:sp>
          <p:nvSpPr>
            <p:cNvPr id="573" name="椭圆 572">
              <a:extLst>
                <a:ext uri="{FF2B5EF4-FFF2-40B4-BE49-F238E27FC236}">
                  <a16:creationId xmlns:a16="http://schemas.microsoft.com/office/drawing/2014/main" id="{56ACBC1C-D549-0FCC-668A-CF73CB8EB678}"/>
                </a:ext>
              </a:extLst>
            </p:cNvPr>
            <p:cNvSpPr/>
            <p:nvPr/>
          </p:nvSpPr>
          <p:spPr>
            <a:xfrm>
              <a:off x="1511798" y="2380405"/>
              <a:ext cx="1619772" cy="1619774"/>
            </a:xfrm>
            <a:prstGeom prst="ellipse">
              <a:avLst/>
            </a:prstGeom>
            <a:gradFill flip="none" rotWithShape="1">
              <a:gsLst>
                <a:gs pos="0">
                  <a:srgbClr val="03D4E3">
                    <a:alpha val="40000"/>
                  </a:srgbClr>
                </a:gs>
                <a:gs pos="100000">
                  <a:srgbClr val="1837C0">
                    <a:alpha val="3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椭圆 576">
              <a:extLst>
                <a:ext uri="{FF2B5EF4-FFF2-40B4-BE49-F238E27FC236}">
                  <a16:creationId xmlns:a16="http://schemas.microsoft.com/office/drawing/2014/main" id="{D9D31AA0-8CEC-F524-AB14-3B45314E8B2F}"/>
                </a:ext>
              </a:extLst>
            </p:cNvPr>
            <p:cNvSpPr/>
            <p:nvPr/>
          </p:nvSpPr>
          <p:spPr>
            <a:xfrm>
              <a:off x="1771108" y="2648939"/>
              <a:ext cx="1080000" cy="1080000"/>
            </a:xfrm>
            <a:prstGeom prst="ellipse">
              <a:avLst/>
            </a:prstGeom>
            <a:gradFill>
              <a:gsLst>
                <a:gs pos="4000">
                  <a:srgbClr val="03D4E3"/>
                </a:gs>
                <a:gs pos="100000">
                  <a:srgbClr val="1837C0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37000">
                      <a:schemeClr val="bg1"/>
                    </a:gs>
                    <a:gs pos="98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78" name="弧形 577">
              <a:extLst>
                <a:ext uri="{FF2B5EF4-FFF2-40B4-BE49-F238E27FC236}">
                  <a16:creationId xmlns:a16="http://schemas.microsoft.com/office/drawing/2014/main" id="{493BBA49-1051-5D07-9E66-5D951F54FE7E}"/>
                </a:ext>
              </a:extLst>
            </p:cNvPr>
            <p:cNvSpPr/>
            <p:nvPr/>
          </p:nvSpPr>
          <p:spPr>
            <a:xfrm rot="17952768">
              <a:off x="1501108" y="2378939"/>
              <a:ext cx="1620000" cy="1620000"/>
            </a:xfrm>
            <a:prstGeom prst="arc">
              <a:avLst>
                <a:gd name="adj1" fmla="val 16200000"/>
                <a:gd name="adj2" fmla="val 414068"/>
              </a:avLst>
            </a:prstGeom>
            <a:ln w="25400" cap="rnd">
              <a:gradFill flip="none" rotWithShape="1">
                <a:gsLst>
                  <a:gs pos="0">
                    <a:srgbClr val="1837C0">
                      <a:alpha val="0"/>
                    </a:srgbClr>
                  </a:gs>
                  <a:gs pos="100000">
                    <a:srgbClr val="03D4E3"/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弧形 578">
              <a:extLst>
                <a:ext uri="{FF2B5EF4-FFF2-40B4-BE49-F238E27FC236}">
                  <a16:creationId xmlns:a16="http://schemas.microsoft.com/office/drawing/2014/main" id="{ECE46A81-90E8-8541-E8D0-C7C1DD6DCD40}"/>
                </a:ext>
              </a:extLst>
            </p:cNvPr>
            <p:cNvSpPr/>
            <p:nvPr/>
          </p:nvSpPr>
          <p:spPr>
            <a:xfrm rot="7238395">
              <a:off x="1501108" y="2378939"/>
              <a:ext cx="1620000" cy="1620000"/>
            </a:xfrm>
            <a:prstGeom prst="arc">
              <a:avLst>
                <a:gd name="adj1" fmla="val 16200000"/>
                <a:gd name="adj2" fmla="val 414068"/>
              </a:avLst>
            </a:prstGeom>
            <a:ln w="25400" cap="rnd">
              <a:gradFill flip="none" rotWithShape="1">
                <a:gsLst>
                  <a:gs pos="0">
                    <a:srgbClr val="1837C0">
                      <a:alpha val="0"/>
                    </a:srgbClr>
                  </a:gs>
                  <a:gs pos="100000">
                    <a:srgbClr val="03D4E3"/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文本框 579">
              <a:extLst>
                <a:ext uri="{FF2B5EF4-FFF2-40B4-BE49-F238E27FC236}">
                  <a16:creationId xmlns:a16="http://schemas.microsoft.com/office/drawing/2014/main" id="{886DBF63-27EB-B793-69FA-88329898C9B1}"/>
                </a:ext>
              </a:extLst>
            </p:cNvPr>
            <p:cNvSpPr txBox="1"/>
            <p:nvPr/>
          </p:nvSpPr>
          <p:spPr>
            <a:xfrm>
              <a:off x="1953815" y="2865774"/>
              <a:ext cx="7152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589" name="文本框 588">
            <a:extLst>
              <a:ext uri="{FF2B5EF4-FFF2-40B4-BE49-F238E27FC236}">
                <a16:creationId xmlns:a16="http://schemas.microsoft.com/office/drawing/2014/main" id="{4DF0CD32-5826-4E8E-8627-ADAB725B63ED}"/>
              </a:ext>
            </a:extLst>
          </p:cNvPr>
          <p:cNvSpPr txBox="1"/>
          <p:nvPr/>
        </p:nvSpPr>
        <p:spPr>
          <a:xfrm>
            <a:off x="5098411" y="3987217"/>
            <a:ext cx="1980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单击此处</a:t>
            </a:r>
            <a:endParaRPr lang="en-US" altLang="zh-CN" dirty="0">
              <a:gradFill>
                <a:gsLst>
                  <a:gs pos="0">
                    <a:srgbClr val="03D4E3"/>
                  </a:gs>
                  <a:gs pos="100000">
                    <a:srgbClr val="1837C0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pPr algn="ctr"/>
            <a:r>
              <a:rPr lang="zh-CN" altLang="en-US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添加标题文本</a:t>
            </a:r>
          </a:p>
        </p:txBody>
      </p:sp>
      <p:grpSp>
        <p:nvGrpSpPr>
          <p:cNvPr id="590" name="组合 589">
            <a:extLst>
              <a:ext uri="{FF2B5EF4-FFF2-40B4-BE49-F238E27FC236}">
                <a16:creationId xmlns:a16="http://schemas.microsoft.com/office/drawing/2014/main" id="{DCAB6E6A-63C7-0E38-1A3A-76D07D1182F4}"/>
              </a:ext>
            </a:extLst>
          </p:cNvPr>
          <p:cNvGrpSpPr/>
          <p:nvPr/>
        </p:nvGrpSpPr>
        <p:grpSpPr>
          <a:xfrm>
            <a:off x="5278908" y="1978388"/>
            <a:ext cx="1630462" cy="1621240"/>
            <a:chOff x="1501108" y="2378939"/>
            <a:chExt cx="1630462" cy="1621240"/>
          </a:xfrm>
        </p:grpSpPr>
        <p:sp>
          <p:nvSpPr>
            <p:cNvPr id="592" name="椭圆 591">
              <a:extLst>
                <a:ext uri="{FF2B5EF4-FFF2-40B4-BE49-F238E27FC236}">
                  <a16:creationId xmlns:a16="http://schemas.microsoft.com/office/drawing/2014/main" id="{F454F523-363E-2EB3-0F1C-6A7DEEF5D6C9}"/>
                </a:ext>
              </a:extLst>
            </p:cNvPr>
            <p:cNvSpPr/>
            <p:nvPr/>
          </p:nvSpPr>
          <p:spPr>
            <a:xfrm>
              <a:off x="1511798" y="2380405"/>
              <a:ext cx="1619772" cy="1619774"/>
            </a:xfrm>
            <a:prstGeom prst="ellipse">
              <a:avLst/>
            </a:prstGeom>
            <a:gradFill flip="none" rotWithShape="1">
              <a:gsLst>
                <a:gs pos="0">
                  <a:srgbClr val="03D4E3">
                    <a:alpha val="40000"/>
                  </a:srgbClr>
                </a:gs>
                <a:gs pos="100000">
                  <a:srgbClr val="1837C0">
                    <a:alpha val="3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>
              <a:extLst>
                <a:ext uri="{FF2B5EF4-FFF2-40B4-BE49-F238E27FC236}">
                  <a16:creationId xmlns:a16="http://schemas.microsoft.com/office/drawing/2014/main" id="{559434EC-499C-6FBF-0658-3DC58AD6F534}"/>
                </a:ext>
              </a:extLst>
            </p:cNvPr>
            <p:cNvSpPr/>
            <p:nvPr/>
          </p:nvSpPr>
          <p:spPr>
            <a:xfrm>
              <a:off x="1771108" y="2648939"/>
              <a:ext cx="1080000" cy="1080000"/>
            </a:xfrm>
            <a:prstGeom prst="ellipse">
              <a:avLst/>
            </a:prstGeom>
            <a:gradFill>
              <a:gsLst>
                <a:gs pos="4000">
                  <a:srgbClr val="03D4E3"/>
                </a:gs>
                <a:gs pos="100000">
                  <a:srgbClr val="1837C0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37000">
                      <a:schemeClr val="bg1"/>
                    </a:gs>
                    <a:gs pos="98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95" name="弧形 594">
              <a:extLst>
                <a:ext uri="{FF2B5EF4-FFF2-40B4-BE49-F238E27FC236}">
                  <a16:creationId xmlns:a16="http://schemas.microsoft.com/office/drawing/2014/main" id="{155036BE-7194-F1D2-EDF1-CED275447C3A}"/>
                </a:ext>
              </a:extLst>
            </p:cNvPr>
            <p:cNvSpPr/>
            <p:nvPr/>
          </p:nvSpPr>
          <p:spPr>
            <a:xfrm rot="17952768">
              <a:off x="1501108" y="2378939"/>
              <a:ext cx="1620000" cy="1620000"/>
            </a:xfrm>
            <a:prstGeom prst="arc">
              <a:avLst>
                <a:gd name="adj1" fmla="val 16200000"/>
                <a:gd name="adj2" fmla="val 414068"/>
              </a:avLst>
            </a:prstGeom>
            <a:ln w="25400" cap="rnd">
              <a:gradFill flip="none" rotWithShape="1">
                <a:gsLst>
                  <a:gs pos="0">
                    <a:srgbClr val="1837C0">
                      <a:alpha val="0"/>
                    </a:srgbClr>
                  </a:gs>
                  <a:gs pos="100000">
                    <a:srgbClr val="03D4E3"/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弧形 595">
              <a:extLst>
                <a:ext uri="{FF2B5EF4-FFF2-40B4-BE49-F238E27FC236}">
                  <a16:creationId xmlns:a16="http://schemas.microsoft.com/office/drawing/2014/main" id="{A9BEFD5A-9C36-5E37-29A8-9ED0CC15D0E4}"/>
                </a:ext>
              </a:extLst>
            </p:cNvPr>
            <p:cNvSpPr/>
            <p:nvPr/>
          </p:nvSpPr>
          <p:spPr>
            <a:xfrm rot="7238395">
              <a:off x="1501108" y="2378939"/>
              <a:ext cx="1620000" cy="1620000"/>
            </a:xfrm>
            <a:prstGeom prst="arc">
              <a:avLst>
                <a:gd name="adj1" fmla="val 16200000"/>
                <a:gd name="adj2" fmla="val 414068"/>
              </a:avLst>
            </a:prstGeom>
            <a:ln w="25400" cap="rnd">
              <a:gradFill flip="none" rotWithShape="1">
                <a:gsLst>
                  <a:gs pos="0">
                    <a:srgbClr val="1837C0">
                      <a:alpha val="0"/>
                    </a:srgbClr>
                  </a:gs>
                  <a:gs pos="100000">
                    <a:srgbClr val="03D4E3"/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文本框 596">
              <a:extLst>
                <a:ext uri="{FF2B5EF4-FFF2-40B4-BE49-F238E27FC236}">
                  <a16:creationId xmlns:a16="http://schemas.microsoft.com/office/drawing/2014/main" id="{F12E7D2C-C39C-8279-B343-EF581C86CD1B}"/>
                </a:ext>
              </a:extLst>
            </p:cNvPr>
            <p:cNvSpPr txBox="1"/>
            <p:nvPr/>
          </p:nvSpPr>
          <p:spPr>
            <a:xfrm>
              <a:off x="1915715" y="2865774"/>
              <a:ext cx="7761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606" name="组合 605">
            <a:extLst>
              <a:ext uri="{FF2B5EF4-FFF2-40B4-BE49-F238E27FC236}">
                <a16:creationId xmlns:a16="http://schemas.microsoft.com/office/drawing/2014/main" id="{78EE19B4-DB56-89E8-6236-1811D1595817}"/>
              </a:ext>
            </a:extLst>
          </p:cNvPr>
          <p:cNvGrpSpPr/>
          <p:nvPr/>
        </p:nvGrpSpPr>
        <p:grpSpPr>
          <a:xfrm>
            <a:off x="4318862" y="2266924"/>
            <a:ext cx="3573274" cy="2303372"/>
            <a:chOff x="4071125" y="2266924"/>
            <a:chExt cx="3573274" cy="2303372"/>
          </a:xfrm>
        </p:grpSpPr>
        <p:cxnSp>
          <p:nvCxnSpPr>
            <p:cNvPr id="586" name="直接连接符 585">
              <a:extLst>
                <a:ext uri="{FF2B5EF4-FFF2-40B4-BE49-F238E27FC236}">
                  <a16:creationId xmlns:a16="http://schemas.microsoft.com/office/drawing/2014/main" id="{0367CCEA-F3AC-EE47-97A1-A03006F4EEDC}"/>
                </a:ext>
              </a:extLst>
            </p:cNvPr>
            <p:cNvCxnSpPr>
              <a:cxnSpLocks/>
            </p:cNvCxnSpPr>
            <p:nvPr/>
          </p:nvCxnSpPr>
          <p:spPr>
            <a:xfrm>
              <a:off x="4071125" y="2266924"/>
              <a:ext cx="0" cy="2303372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03D4E3"/>
                  </a:gs>
                  <a:gs pos="100000">
                    <a:srgbClr val="1837C0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8" name="直接连接符 597">
              <a:extLst>
                <a:ext uri="{FF2B5EF4-FFF2-40B4-BE49-F238E27FC236}">
                  <a16:creationId xmlns:a16="http://schemas.microsoft.com/office/drawing/2014/main" id="{979C5E5D-640B-FF1F-E901-F7F901069DAA}"/>
                </a:ext>
              </a:extLst>
            </p:cNvPr>
            <p:cNvCxnSpPr>
              <a:cxnSpLocks/>
            </p:cNvCxnSpPr>
            <p:nvPr/>
          </p:nvCxnSpPr>
          <p:spPr>
            <a:xfrm>
              <a:off x="7644399" y="2266924"/>
              <a:ext cx="0" cy="2303372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03D4E3"/>
                  </a:gs>
                  <a:gs pos="100000">
                    <a:srgbClr val="1837C0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9" name="文本框 598">
            <a:extLst>
              <a:ext uri="{FF2B5EF4-FFF2-40B4-BE49-F238E27FC236}">
                <a16:creationId xmlns:a16="http://schemas.microsoft.com/office/drawing/2014/main" id="{E48C54C9-F470-7EAE-27EF-B95076B45190}"/>
              </a:ext>
            </a:extLst>
          </p:cNvPr>
          <p:cNvSpPr txBox="1"/>
          <p:nvPr/>
        </p:nvSpPr>
        <p:spPr>
          <a:xfrm>
            <a:off x="8650686" y="3987217"/>
            <a:ext cx="1980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单击此处</a:t>
            </a:r>
            <a:endParaRPr lang="en-US" altLang="zh-CN" dirty="0">
              <a:gradFill>
                <a:gsLst>
                  <a:gs pos="0">
                    <a:srgbClr val="03D4E3"/>
                  </a:gs>
                  <a:gs pos="100000">
                    <a:srgbClr val="1837C0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pPr algn="ctr"/>
            <a:r>
              <a:rPr lang="zh-CN" altLang="en-US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添加标题文本</a:t>
            </a:r>
          </a:p>
        </p:txBody>
      </p:sp>
      <p:grpSp>
        <p:nvGrpSpPr>
          <p:cNvPr id="600" name="组合 599">
            <a:extLst>
              <a:ext uri="{FF2B5EF4-FFF2-40B4-BE49-F238E27FC236}">
                <a16:creationId xmlns:a16="http://schemas.microsoft.com/office/drawing/2014/main" id="{F0CA63FD-64BD-14C9-4EB3-C5F752C2656D}"/>
              </a:ext>
            </a:extLst>
          </p:cNvPr>
          <p:cNvGrpSpPr/>
          <p:nvPr/>
        </p:nvGrpSpPr>
        <p:grpSpPr>
          <a:xfrm>
            <a:off x="8831183" y="1978388"/>
            <a:ext cx="1630462" cy="1621240"/>
            <a:chOff x="1501108" y="2378939"/>
            <a:chExt cx="1630462" cy="1621240"/>
          </a:xfrm>
        </p:grpSpPr>
        <p:sp>
          <p:nvSpPr>
            <p:cNvPr id="601" name="椭圆 600">
              <a:extLst>
                <a:ext uri="{FF2B5EF4-FFF2-40B4-BE49-F238E27FC236}">
                  <a16:creationId xmlns:a16="http://schemas.microsoft.com/office/drawing/2014/main" id="{9F76A61C-BA70-B6B7-E850-0515DBAF4C2F}"/>
                </a:ext>
              </a:extLst>
            </p:cNvPr>
            <p:cNvSpPr/>
            <p:nvPr/>
          </p:nvSpPr>
          <p:spPr>
            <a:xfrm>
              <a:off x="1511798" y="2380405"/>
              <a:ext cx="1619772" cy="1619774"/>
            </a:xfrm>
            <a:prstGeom prst="ellipse">
              <a:avLst/>
            </a:prstGeom>
            <a:gradFill flip="none" rotWithShape="1">
              <a:gsLst>
                <a:gs pos="0">
                  <a:srgbClr val="03D4E3">
                    <a:alpha val="40000"/>
                  </a:srgbClr>
                </a:gs>
                <a:gs pos="100000">
                  <a:srgbClr val="1837C0">
                    <a:alpha val="3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椭圆 601">
              <a:extLst>
                <a:ext uri="{FF2B5EF4-FFF2-40B4-BE49-F238E27FC236}">
                  <a16:creationId xmlns:a16="http://schemas.microsoft.com/office/drawing/2014/main" id="{0E74536A-2C9F-3D95-200D-C6BADD6F4BCF}"/>
                </a:ext>
              </a:extLst>
            </p:cNvPr>
            <p:cNvSpPr/>
            <p:nvPr/>
          </p:nvSpPr>
          <p:spPr>
            <a:xfrm>
              <a:off x="1771108" y="2648939"/>
              <a:ext cx="1080000" cy="1080000"/>
            </a:xfrm>
            <a:prstGeom prst="ellipse">
              <a:avLst/>
            </a:prstGeom>
            <a:gradFill>
              <a:gsLst>
                <a:gs pos="4000">
                  <a:srgbClr val="03D4E3"/>
                </a:gs>
                <a:gs pos="100000">
                  <a:srgbClr val="1837C0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37000">
                      <a:schemeClr val="bg1"/>
                    </a:gs>
                    <a:gs pos="98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03" name="弧形 602">
              <a:extLst>
                <a:ext uri="{FF2B5EF4-FFF2-40B4-BE49-F238E27FC236}">
                  <a16:creationId xmlns:a16="http://schemas.microsoft.com/office/drawing/2014/main" id="{2F2B234E-B2BC-3DF8-9788-F8F5D01337DE}"/>
                </a:ext>
              </a:extLst>
            </p:cNvPr>
            <p:cNvSpPr/>
            <p:nvPr/>
          </p:nvSpPr>
          <p:spPr>
            <a:xfrm rot="17952768">
              <a:off x="1501108" y="2378939"/>
              <a:ext cx="1620000" cy="1620000"/>
            </a:xfrm>
            <a:prstGeom prst="arc">
              <a:avLst>
                <a:gd name="adj1" fmla="val 16200000"/>
                <a:gd name="adj2" fmla="val 414068"/>
              </a:avLst>
            </a:prstGeom>
            <a:ln w="25400" cap="rnd">
              <a:gradFill flip="none" rotWithShape="1">
                <a:gsLst>
                  <a:gs pos="0">
                    <a:srgbClr val="1837C0">
                      <a:alpha val="0"/>
                    </a:srgbClr>
                  </a:gs>
                  <a:gs pos="100000">
                    <a:srgbClr val="03D4E3"/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弧形 603">
              <a:extLst>
                <a:ext uri="{FF2B5EF4-FFF2-40B4-BE49-F238E27FC236}">
                  <a16:creationId xmlns:a16="http://schemas.microsoft.com/office/drawing/2014/main" id="{9F987488-428F-8A47-6F32-D5D4BA034167}"/>
                </a:ext>
              </a:extLst>
            </p:cNvPr>
            <p:cNvSpPr/>
            <p:nvPr/>
          </p:nvSpPr>
          <p:spPr>
            <a:xfrm rot="7238395">
              <a:off x="1501108" y="2378939"/>
              <a:ext cx="1620000" cy="1620000"/>
            </a:xfrm>
            <a:prstGeom prst="arc">
              <a:avLst>
                <a:gd name="adj1" fmla="val 16200000"/>
                <a:gd name="adj2" fmla="val 414068"/>
              </a:avLst>
            </a:prstGeom>
            <a:ln w="25400" cap="rnd">
              <a:gradFill flip="none" rotWithShape="1">
                <a:gsLst>
                  <a:gs pos="0">
                    <a:srgbClr val="1837C0">
                      <a:alpha val="0"/>
                    </a:srgbClr>
                  </a:gs>
                  <a:gs pos="100000">
                    <a:srgbClr val="03D4E3"/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文本框 604">
              <a:extLst>
                <a:ext uri="{FF2B5EF4-FFF2-40B4-BE49-F238E27FC236}">
                  <a16:creationId xmlns:a16="http://schemas.microsoft.com/office/drawing/2014/main" id="{A54381A2-CB50-3400-687E-AFAA97729A4D}"/>
                </a:ext>
              </a:extLst>
            </p:cNvPr>
            <p:cNvSpPr txBox="1"/>
            <p:nvPr/>
          </p:nvSpPr>
          <p:spPr>
            <a:xfrm>
              <a:off x="1915715" y="2865774"/>
              <a:ext cx="7809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608" name="文本框 607">
            <a:extLst>
              <a:ext uri="{FF2B5EF4-FFF2-40B4-BE49-F238E27FC236}">
                <a16:creationId xmlns:a16="http://schemas.microsoft.com/office/drawing/2014/main" id="{DE181600-9641-38BA-433D-19BB3B50290B}"/>
              </a:ext>
            </a:extLst>
          </p:cNvPr>
          <p:cNvSpPr txBox="1"/>
          <p:nvPr/>
        </p:nvSpPr>
        <p:spPr>
          <a:xfrm>
            <a:off x="4616266" y="1219243"/>
            <a:ext cx="29594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0">
                      <a:srgbClr val="03D4E3"/>
                    </a:gs>
                    <a:gs pos="100000">
                      <a:srgbClr val="1837C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05771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5D5B021-DCA8-21D9-49E6-199DFAFE54CE}"/>
              </a:ext>
            </a:extLst>
          </p:cNvPr>
          <p:cNvGrpSpPr/>
          <p:nvPr/>
        </p:nvGrpSpPr>
        <p:grpSpPr>
          <a:xfrm>
            <a:off x="437652" y="179042"/>
            <a:ext cx="1046093" cy="706416"/>
            <a:chOff x="6543665" y="2506514"/>
            <a:chExt cx="3731995" cy="252017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9EEB810-6E66-AE08-CCFE-07E020F33BB6}"/>
                </a:ext>
              </a:extLst>
            </p:cNvPr>
            <p:cNvSpPr txBox="1"/>
            <p:nvPr/>
          </p:nvSpPr>
          <p:spPr>
            <a:xfrm>
              <a:off x="8476883" y="2567715"/>
              <a:ext cx="1798777" cy="2406472"/>
            </a:xfrm>
            <a:custGeom>
              <a:avLst/>
              <a:gdLst/>
              <a:ahLst/>
              <a:cxnLst/>
              <a:rect l="l" t="t" r="r" b="b"/>
              <a:pathLst>
                <a:path w="1798777" h="2406472">
                  <a:moveTo>
                    <a:pt x="1048274" y="522618"/>
                  </a:moveTo>
                  <a:lnTo>
                    <a:pt x="537810" y="1513161"/>
                  </a:lnTo>
                  <a:lnTo>
                    <a:pt x="104827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1513161"/>
                  </a:lnTo>
                  <a:lnTo>
                    <a:pt x="1798777" y="1513161"/>
                  </a:lnTo>
                  <a:lnTo>
                    <a:pt x="1798777" y="1938547"/>
                  </a:lnTo>
                  <a:lnTo>
                    <a:pt x="1507084" y="1938547"/>
                  </a:lnTo>
                  <a:lnTo>
                    <a:pt x="1507084" y="2406472"/>
                  </a:lnTo>
                  <a:lnTo>
                    <a:pt x="1048274" y="2406472"/>
                  </a:lnTo>
                  <a:lnTo>
                    <a:pt x="1048274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9AB8CF8-7550-6AAB-5C49-6542C10C5140}"/>
                </a:ext>
              </a:extLst>
            </p:cNvPr>
            <p:cNvSpPr txBox="1"/>
            <p:nvPr/>
          </p:nvSpPr>
          <p:spPr>
            <a:xfrm>
              <a:off x="6694067" y="2525176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C705C7-9FF5-A32A-838A-D37129AFBA94}"/>
                </a:ext>
              </a:extLst>
            </p:cNvPr>
            <p:cNvSpPr txBox="1"/>
            <p:nvPr/>
          </p:nvSpPr>
          <p:spPr>
            <a:xfrm>
              <a:off x="8335811" y="2549053"/>
              <a:ext cx="1930518" cy="2435101"/>
            </a:xfrm>
            <a:custGeom>
              <a:avLst/>
              <a:gdLst>
                <a:gd name="connsiteX0" fmla="*/ 1048274 w 1930518"/>
                <a:gd name="connsiteY0" fmla="*/ 1967176 h 2435101"/>
                <a:gd name="connsiteX1" fmla="*/ 1180015 w 1930518"/>
                <a:gd name="connsiteY1" fmla="*/ 1967176 h 2435101"/>
                <a:gd name="connsiteX2" fmla="*/ 1180015 w 1930518"/>
                <a:gd name="connsiteY2" fmla="*/ 2406472 h 2435101"/>
                <a:gd name="connsiteX3" fmla="*/ 1048274 w 1930518"/>
                <a:gd name="connsiteY3" fmla="*/ 2406472 h 2435101"/>
                <a:gd name="connsiteX4" fmla="*/ 131741 w 1930518"/>
                <a:gd name="connsiteY4" fmla="*/ 1938547 h 2435101"/>
                <a:gd name="connsiteX5" fmla="*/ 1048274 w 1930518"/>
                <a:gd name="connsiteY5" fmla="*/ 1938547 h 2435101"/>
                <a:gd name="connsiteX6" fmla="*/ 1048274 w 1930518"/>
                <a:gd name="connsiteY6" fmla="*/ 1967176 h 2435101"/>
                <a:gd name="connsiteX7" fmla="*/ 131741 w 1930518"/>
                <a:gd name="connsiteY7" fmla="*/ 1967176 h 2435101"/>
                <a:gd name="connsiteX8" fmla="*/ 1798777 w 1930518"/>
                <a:gd name="connsiteY8" fmla="*/ 1541790 h 2435101"/>
                <a:gd name="connsiteX9" fmla="*/ 1930518 w 1930518"/>
                <a:gd name="connsiteY9" fmla="*/ 1541790 h 2435101"/>
                <a:gd name="connsiteX10" fmla="*/ 1930518 w 1930518"/>
                <a:gd name="connsiteY10" fmla="*/ 1967176 h 2435101"/>
                <a:gd name="connsiteX11" fmla="*/ 1638825 w 1930518"/>
                <a:gd name="connsiteY11" fmla="*/ 1967176 h 2435101"/>
                <a:gd name="connsiteX12" fmla="*/ 1638825 w 1930518"/>
                <a:gd name="connsiteY12" fmla="*/ 2435101 h 2435101"/>
                <a:gd name="connsiteX13" fmla="*/ 1180015 w 1930518"/>
                <a:gd name="connsiteY13" fmla="*/ 2435101 h 2435101"/>
                <a:gd name="connsiteX14" fmla="*/ 1180015 w 1930518"/>
                <a:gd name="connsiteY14" fmla="*/ 2406472 h 2435101"/>
                <a:gd name="connsiteX15" fmla="*/ 1507084 w 1930518"/>
                <a:gd name="connsiteY15" fmla="*/ 2406472 h 2435101"/>
                <a:gd name="connsiteX16" fmla="*/ 1507084 w 1930518"/>
                <a:gd name="connsiteY16" fmla="*/ 1938547 h 2435101"/>
                <a:gd name="connsiteX17" fmla="*/ 1798777 w 1930518"/>
                <a:gd name="connsiteY17" fmla="*/ 1938547 h 2435101"/>
                <a:gd name="connsiteX18" fmla="*/ 1638825 w 1930518"/>
                <a:gd name="connsiteY18" fmla="*/ 1513161 h 2435101"/>
                <a:gd name="connsiteX19" fmla="*/ 1798777 w 1930518"/>
                <a:gd name="connsiteY19" fmla="*/ 1513161 h 2435101"/>
                <a:gd name="connsiteX20" fmla="*/ 1798777 w 1930518"/>
                <a:gd name="connsiteY20" fmla="*/ 1541790 h 2435101"/>
                <a:gd name="connsiteX21" fmla="*/ 1638825 w 1930518"/>
                <a:gd name="connsiteY21" fmla="*/ 1541790 h 2435101"/>
                <a:gd name="connsiteX22" fmla="*/ 1180015 w 1930518"/>
                <a:gd name="connsiteY22" fmla="*/ 551247 h 2435101"/>
                <a:gd name="connsiteX23" fmla="*/ 1180015 w 1930518"/>
                <a:gd name="connsiteY23" fmla="*/ 1541790 h 2435101"/>
                <a:gd name="connsiteX24" fmla="*/ 669551 w 1930518"/>
                <a:gd name="connsiteY24" fmla="*/ 1541790 h 2435101"/>
                <a:gd name="connsiteX25" fmla="*/ 684305 w 1930518"/>
                <a:gd name="connsiteY25" fmla="*/ 1513161 h 2435101"/>
                <a:gd name="connsiteX26" fmla="*/ 1048274 w 1930518"/>
                <a:gd name="connsiteY26" fmla="*/ 1513161 h 2435101"/>
                <a:gd name="connsiteX27" fmla="*/ 1048274 w 1930518"/>
                <a:gd name="connsiteY27" fmla="*/ 806887 h 2435101"/>
                <a:gd name="connsiteX28" fmla="*/ 1048274 w 1930518"/>
                <a:gd name="connsiteY28" fmla="*/ 522618 h 2435101"/>
                <a:gd name="connsiteX29" fmla="*/ 1048274 w 1930518"/>
                <a:gd name="connsiteY29" fmla="*/ 806887 h 2435101"/>
                <a:gd name="connsiteX30" fmla="*/ 684305 w 1930518"/>
                <a:gd name="connsiteY30" fmla="*/ 1513161 h 2435101"/>
                <a:gd name="connsiteX31" fmla="*/ 537810 w 1930518"/>
                <a:gd name="connsiteY31" fmla="*/ 1513161 h 2435101"/>
                <a:gd name="connsiteX32" fmla="*/ 1507084 w 1930518"/>
                <a:gd name="connsiteY32" fmla="*/ 28629 h 2435101"/>
                <a:gd name="connsiteX33" fmla="*/ 1638825 w 1930518"/>
                <a:gd name="connsiteY33" fmla="*/ 28629 h 2435101"/>
                <a:gd name="connsiteX34" fmla="*/ 1638825 w 1930518"/>
                <a:gd name="connsiteY34" fmla="*/ 1513161 h 2435101"/>
                <a:gd name="connsiteX35" fmla="*/ 1507084 w 1930518"/>
                <a:gd name="connsiteY35" fmla="*/ 1513161 h 2435101"/>
                <a:gd name="connsiteX36" fmla="*/ 869004 w 1930518"/>
                <a:gd name="connsiteY36" fmla="*/ 0 h 2435101"/>
                <a:gd name="connsiteX37" fmla="*/ 1507084 w 1930518"/>
                <a:gd name="connsiteY37" fmla="*/ 0 h 2435101"/>
                <a:gd name="connsiteX38" fmla="*/ 1507084 w 1930518"/>
                <a:gd name="connsiteY38" fmla="*/ 28629 h 2435101"/>
                <a:gd name="connsiteX39" fmla="*/ 1000745 w 1930518"/>
                <a:gd name="connsiteY39" fmla="*/ 28629 h 2435101"/>
                <a:gd name="connsiteX40" fmla="*/ 131741 w 1930518"/>
                <a:gd name="connsiteY40" fmla="*/ 1675483 h 2435101"/>
                <a:gd name="connsiteX41" fmla="*/ 131741 w 1930518"/>
                <a:gd name="connsiteY41" fmla="*/ 1938547 h 2435101"/>
                <a:gd name="connsiteX42" fmla="*/ 0 w 1930518"/>
                <a:gd name="connsiteY42" fmla="*/ 1938547 h 2435101"/>
                <a:gd name="connsiteX43" fmla="*/ 0 w 1930518"/>
                <a:gd name="connsiteY43" fmla="*/ 1646854 h 243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30518" h="2435101">
                  <a:moveTo>
                    <a:pt x="1048274" y="1967176"/>
                  </a:moveTo>
                  <a:lnTo>
                    <a:pt x="1180015" y="1967176"/>
                  </a:lnTo>
                  <a:lnTo>
                    <a:pt x="1180015" y="2406472"/>
                  </a:lnTo>
                  <a:lnTo>
                    <a:pt x="1048274" y="2406472"/>
                  </a:lnTo>
                  <a:close/>
                  <a:moveTo>
                    <a:pt x="131741" y="1938547"/>
                  </a:moveTo>
                  <a:lnTo>
                    <a:pt x="1048274" y="1938547"/>
                  </a:lnTo>
                  <a:lnTo>
                    <a:pt x="1048274" y="1967176"/>
                  </a:lnTo>
                  <a:lnTo>
                    <a:pt x="131741" y="1967176"/>
                  </a:lnTo>
                  <a:close/>
                  <a:moveTo>
                    <a:pt x="1798777" y="1541790"/>
                  </a:moveTo>
                  <a:lnTo>
                    <a:pt x="1930518" y="1541790"/>
                  </a:lnTo>
                  <a:lnTo>
                    <a:pt x="1930518" y="1967176"/>
                  </a:lnTo>
                  <a:lnTo>
                    <a:pt x="1638825" y="1967176"/>
                  </a:lnTo>
                  <a:lnTo>
                    <a:pt x="1638825" y="2435101"/>
                  </a:lnTo>
                  <a:lnTo>
                    <a:pt x="1180015" y="2435101"/>
                  </a:lnTo>
                  <a:lnTo>
                    <a:pt x="1180015" y="2406472"/>
                  </a:lnTo>
                  <a:lnTo>
                    <a:pt x="1507084" y="2406472"/>
                  </a:lnTo>
                  <a:lnTo>
                    <a:pt x="1507084" y="1938547"/>
                  </a:lnTo>
                  <a:lnTo>
                    <a:pt x="1798777" y="1938547"/>
                  </a:lnTo>
                  <a:close/>
                  <a:moveTo>
                    <a:pt x="1638825" y="1513161"/>
                  </a:moveTo>
                  <a:lnTo>
                    <a:pt x="1798777" y="1513161"/>
                  </a:lnTo>
                  <a:lnTo>
                    <a:pt x="1798777" y="1541790"/>
                  </a:lnTo>
                  <a:lnTo>
                    <a:pt x="1638825" y="1541790"/>
                  </a:lnTo>
                  <a:close/>
                  <a:moveTo>
                    <a:pt x="1180015" y="551247"/>
                  </a:moveTo>
                  <a:lnTo>
                    <a:pt x="1180015" y="1541790"/>
                  </a:lnTo>
                  <a:lnTo>
                    <a:pt x="669551" y="1541790"/>
                  </a:lnTo>
                  <a:lnTo>
                    <a:pt x="684305" y="1513161"/>
                  </a:lnTo>
                  <a:lnTo>
                    <a:pt x="1048274" y="1513161"/>
                  </a:lnTo>
                  <a:lnTo>
                    <a:pt x="1048274" y="806887"/>
                  </a:lnTo>
                  <a:close/>
                  <a:moveTo>
                    <a:pt x="1048274" y="522618"/>
                  </a:moveTo>
                  <a:lnTo>
                    <a:pt x="1048274" y="806887"/>
                  </a:lnTo>
                  <a:lnTo>
                    <a:pt x="684305" y="1513161"/>
                  </a:lnTo>
                  <a:lnTo>
                    <a:pt x="537810" y="1513161"/>
                  </a:lnTo>
                  <a:close/>
                  <a:moveTo>
                    <a:pt x="1507084" y="28629"/>
                  </a:moveTo>
                  <a:lnTo>
                    <a:pt x="1638825" y="28629"/>
                  </a:lnTo>
                  <a:lnTo>
                    <a:pt x="1638825" y="1513161"/>
                  </a:lnTo>
                  <a:lnTo>
                    <a:pt x="150708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28629"/>
                  </a:lnTo>
                  <a:lnTo>
                    <a:pt x="1000745" y="28629"/>
                  </a:lnTo>
                  <a:lnTo>
                    <a:pt x="131741" y="1675483"/>
                  </a:lnTo>
                  <a:lnTo>
                    <a:pt x="131741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6396AE-18AE-E475-183B-7F2C085B9C82}"/>
                </a:ext>
              </a:extLst>
            </p:cNvPr>
            <p:cNvSpPr txBox="1"/>
            <p:nvPr/>
          </p:nvSpPr>
          <p:spPr>
            <a:xfrm>
              <a:off x="6543665" y="2506514"/>
              <a:ext cx="1863671" cy="2520179"/>
            </a:xfrm>
            <a:custGeom>
              <a:avLst/>
              <a:gdLst>
                <a:gd name="connsiteX0" fmla="*/ 997706 w 1863671"/>
                <a:gd name="connsiteY0" fmla="*/ 457054 h 2520179"/>
                <a:gd name="connsiteX1" fmla="*/ 1289399 w 1863671"/>
                <a:gd name="connsiteY1" fmla="*/ 669748 h 2520179"/>
                <a:gd name="connsiteX2" fmla="*/ 1392708 w 1863671"/>
                <a:gd name="connsiteY2" fmla="*/ 1274404 h 2520179"/>
                <a:gd name="connsiteX3" fmla="*/ 1289399 w 1863671"/>
                <a:gd name="connsiteY3" fmla="*/ 1879061 h 2520179"/>
                <a:gd name="connsiteX4" fmla="*/ 997706 w 1863671"/>
                <a:gd name="connsiteY4" fmla="*/ 2091754 h 2520179"/>
                <a:gd name="connsiteX5" fmla="*/ 908831 w 1863671"/>
                <a:gd name="connsiteY5" fmla="*/ 2078556 h 2520179"/>
                <a:gd name="connsiteX6" fmla="*/ 875516 w 1863671"/>
                <a:gd name="connsiteY6" fmla="*/ 2061697 h 2520179"/>
                <a:gd name="connsiteX7" fmla="*/ 954840 w 1863671"/>
                <a:gd name="connsiteY7" fmla="*/ 2049832 h 2520179"/>
                <a:gd name="connsiteX8" fmla="*/ 1157658 w 1863671"/>
                <a:gd name="connsiteY8" fmla="*/ 1850432 h 2520179"/>
                <a:gd name="connsiteX9" fmla="*/ 1260967 w 1863671"/>
                <a:gd name="connsiteY9" fmla="*/ 1245775 h 2520179"/>
                <a:gd name="connsiteX10" fmla="*/ 1157658 w 1863671"/>
                <a:gd name="connsiteY10" fmla="*/ 641119 h 2520179"/>
                <a:gd name="connsiteX11" fmla="*/ 1033081 w 1863671"/>
                <a:gd name="connsiteY11" fmla="*/ 481599 h 2520179"/>
                <a:gd name="connsiteX12" fmla="*/ 987810 w 1863671"/>
                <a:gd name="connsiteY12" fmla="*/ 458524 h 2520179"/>
                <a:gd name="connsiteX13" fmla="*/ 865965 w 1863671"/>
                <a:gd name="connsiteY13" fmla="*/ 428425 h 2520179"/>
                <a:gd name="connsiteX14" fmla="*/ 954840 w 1863671"/>
                <a:gd name="connsiteY14" fmla="*/ 441718 h 2520179"/>
                <a:gd name="connsiteX15" fmla="*/ 987810 w 1863671"/>
                <a:gd name="connsiteY15" fmla="*/ 458524 h 2520179"/>
                <a:gd name="connsiteX16" fmla="*/ 908831 w 1863671"/>
                <a:gd name="connsiteY16" fmla="*/ 470253 h 2520179"/>
                <a:gd name="connsiteX17" fmla="*/ 706012 w 1863671"/>
                <a:gd name="connsiteY17" fmla="*/ 668228 h 2520179"/>
                <a:gd name="connsiteX18" fmla="*/ 602704 w 1863671"/>
                <a:gd name="connsiteY18" fmla="*/ 1274404 h 2520179"/>
                <a:gd name="connsiteX19" fmla="*/ 706012 w 1863671"/>
                <a:gd name="connsiteY19" fmla="*/ 1880580 h 2520179"/>
                <a:gd name="connsiteX20" fmla="*/ 830590 w 1863671"/>
                <a:gd name="connsiteY20" fmla="*/ 2038961 h 2520179"/>
                <a:gd name="connsiteX21" fmla="*/ 875516 w 1863671"/>
                <a:gd name="connsiteY21" fmla="*/ 2061697 h 2520179"/>
                <a:gd name="connsiteX22" fmla="*/ 865965 w 1863671"/>
                <a:gd name="connsiteY22" fmla="*/ 2063125 h 2520179"/>
                <a:gd name="connsiteX23" fmla="*/ 574271 w 1863671"/>
                <a:gd name="connsiteY23" fmla="*/ 1851951 h 2520179"/>
                <a:gd name="connsiteX24" fmla="*/ 470963 w 1863671"/>
                <a:gd name="connsiteY24" fmla="*/ 1245775 h 2520179"/>
                <a:gd name="connsiteX25" fmla="*/ 574271 w 1863671"/>
                <a:gd name="connsiteY25" fmla="*/ 639599 h 2520179"/>
                <a:gd name="connsiteX26" fmla="*/ 865965 w 1863671"/>
                <a:gd name="connsiteY26" fmla="*/ 428425 h 2520179"/>
                <a:gd name="connsiteX27" fmla="*/ 1123068 w 1863671"/>
                <a:gd name="connsiteY27" fmla="*/ 41493 h 2520179"/>
                <a:gd name="connsiteX28" fmla="*/ 1193878 w 1863671"/>
                <a:gd name="connsiteY28" fmla="*/ 48759 h 2520179"/>
                <a:gd name="connsiteX29" fmla="*/ 1638824 w 1863671"/>
                <a:gd name="connsiteY29" fmla="*/ 350708 h 2520179"/>
                <a:gd name="connsiteX30" fmla="*/ 1863671 w 1863671"/>
                <a:gd name="connsiteY30" fmla="*/ 1274404 h 2520179"/>
                <a:gd name="connsiteX31" fmla="*/ 1638824 w 1863671"/>
                <a:gd name="connsiteY31" fmla="*/ 2198101 h 2520179"/>
                <a:gd name="connsiteX32" fmla="*/ 997706 w 1863671"/>
                <a:gd name="connsiteY32" fmla="*/ 2520179 h 2520179"/>
                <a:gd name="connsiteX33" fmla="*/ 801535 w 1863671"/>
                <a:gd name="connsiteY33" fmla="*/ 2500049 h 2520179"/>
                <a:gd name="connsiteX34" fmla="*/ 740604 w 1863671"/>
                <a:gd name="connsiteY34" fmla="*/ 2478686 h 2520179"/>
                <a:gd name="connsiteX35" fmla="*/ 865965 w 1863671"/>
                <a:gd name="connsiteY35" fmla="*/ 2491550 h 2520179"/>
                <a:gd name="connsiteX36" fmla="*/ 1507083 w 1863671"/>
                <a:gd name="connsiteY36" fmla="*/ 2169472 h 2520179"/>
                <a:gd name="connsiteX37" fmla="*/ 1731930 w 1863671"/>
                <a:gd name="connsiteY37" fmla="*/ 1245775 h 2520179"/>
                <a:gd name="connsiteX38" fmla="*/ 1507083 w 1863671"/>
                <a:gd name="connsiteY38" fmla="*/ 322079 h 2520179"/>
                <a:gd name="connsiteX39" fmla="*/ 1234380 w 1863671"/>
                <a:gd name="connsiteY39" fmla="*/ 80520 h 2520179"/>
                <a:gd name="connsiteX40" fmla="*/ 865965 w 1863671"/>
                <a:gd name="connsiteY40" fmla="*/ 0 h 2520179"/>
                <a:gd name="connsiteX41" fmla="*/ 1062137 w 1863671"/>
                <a:gd name="connsiteY41" fmla="*/ 20130 h 2520179"/>
                <a:gd name="connsiteX42" fmla="*/ 1123068 w 1863671"/>
                <a:gd name="connsiteY42" fmla="*/ 41493 h 2520179"/>
                <a:gd name="connsiteX43" fmla="*/ 997706 w 1863671"/>
                <a:gd name="connsiteY43" fmla="*/ 28629 h 2520179"/>
                <a:gd name="connsiteX44" fmla="*/ 356588 w 1863671"/>
                <a:gd name="connsiteY44" fmla="*/ 350708 h 2520179"/>
                <a:gd name="connsiteX45" fmla="*/ 131741 w 1863671"/>
                <a:gd name="connsiteY45" fmla="*/ 1274404 h 2520179"/>
                <a:gd name="connsiteX46" fmla="*/ 356588 w 1863671"/>
                <a:gd name="connsiteY46" fmla="*/ 2198101 h 2520179"/>
                <a:gd name="connsiteX47" fmla="*/ 629291 w 1863671"/>
                <a:gd name="connsiteY47" fmla="*/ 2439659 h 2520179"/>
                <a:gd name="connsiteX48" fmla="*/ 740604 w 1863671"/>
                <a:gd name="connsiteY48" fmla="*/ 2478686 h 2520179"/>
                <a:gd name="connsiteX49" fmla="*/ 669794 w 1863671"/>
                <a:gd name="connsiteY49" fmla="*/ 2471420 h 2520179"/>
                <a:gd name="connsiteX50" fmla="*/ 224847 w 1863671"/>
                <a:gd name="connsiteY50" fmla="*/ 2169472 h 2520179"/>
                <a:gd name="connsiteX51" fmla="*/ 0 w 1863671"/>
                <a:gd name="connsiteY51" fmla="*/ 1245775 h 2520179"/>
                <a:gd name="connsiteX52" fmla="*/ 224847 w 1863671"/>
                <a:gd name="connsiteY52" fmla="*/ 322079 h 2520179"/>
                <a:gd name="connsiteX53" fmla="*/ 865965 w 1863671"/>
                <a:gd name="connsiteY53" fmla="*/ 0 h 25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63671" h="2520179">
                  <a:moveTo>
                    <a:pt x="997706" y="457054"/>
                  </a:moveTo>
                  <a:cubicBezTo>
                    <a:pt x="1123296" y="457054"/>
                    <a:pt x="1220527" y="527952"/>
                    <a:pt x="1289399" y="669748"/>
                  </a:cubicBezTo>
                  <a:cubicBezTo>
                    <a:pt x="1358272" y="811543"/>
                    <a:pt x="1392708" y="1013096"/>
                    <a:pt x="1392708" y="1274404"/>
                  </a:cubicBezTo>
                  <a:cubicBezTo>
                    <a:pt x="1392708" y="1535713"/>
                    <a:pt x="1358272" y="1737265"/>
                    <a:pt x="1289399" y="1879061"/>
                  </a:cubicBezTo>
                  <a:cubicBezTo>
                    <a:pt x="1220527" y="2020856"/>
                    <a:pt x="1123296" y="2091754"/>
                    <a:pt x="997706" y="2091754"/>
                  </a:cubicBezTo>
                  <a:cubicBezTo>
                    <a:pt x="966309" y="2091754"/>
                    <a:pt x="936684" y="2087355"/>
                    <a:pt x="908831" y="2078556"/>
                  </a:cubicBezTo>
                  <a:lnTo>
                    <a:pt x="875516" y="2061697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lnTo>
                    <a:pt x="987810" y="458524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7810" y="458524"/>
                  </a:lnTo>
                  <a:lnTo>
                    <a:pt x="908831" y="470253"/>
                  </a:lnTo>
                  <a:cubicBezTo>
                    <a:pt x="825273" y="496650"/>
                    <a:pt x="757666" y="562642"/>
                    <a:pt x="706012" y="668228"/>
                  </a:cubicBezTo>
                  <a:cubicBezTo>
                    <a:pt x="637140" y="809011"/>
                    <a:pt x="602704" y="1011070"/>
                    <a:pt x="602704" y="1274404"/>
                  </a:cubicBezTo>
                  <a:cubicBezTo>
                    <a:pt x="602704" y="1537739"/>
                    <a:pt x="637140" y="1739797"/>
                    <a:pt x="706012" y="1880580"/>
                  </a:cubicBezTo>
                  <a:cubicBezTo>
                    <a:pt x="740448" y="1950972"/>
                    <a:pt x="781974" y="2003765"/>
                    <a:pt x="830590" y="2038961"/>
                  </a:cubicBezTo>
                  <a:lnTo>
                    <a:pt x="875516" y="2061697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23068" y="41493"/>
                  </a:moveTo>
                  <a:lnTo>
                    <a:pt x="1193878" y="48759"/>
                  </a:lnTo>
                  <a:cubicBezTo>
                    <a:pt x="1378085" y="89019"/>
                    <a:pt x="1526401" y="189669"/>
                    <a:pt x="1638824" y="350708"/>
                  </a:cubicBezTo>
                  <a:cubicBezTo>
                    <a:pt x="1788722" y="565427"/>
                    <a:pt x="1863671" y="873326"/>
                    <a:pt x="1863671" y="1274404"/>
                  </a:cubicBezTo>
                  <a:cubicBezTo>
                    <a:pt x="1863671" y="1675483"/>
                    <a:pt x="1788722" y="1983382"/>
                    <a:pt x="1638824" y="2198101"/>
                  </a:cubicBezTo>
                  <a:cubicBezTo>
                    <a:pt x="1488926" y="2412819"/>
                    <a:pt x="1275220" y="2520179"/>
                    <a:pt x="997706" y="2520179"/>
                  </a:cubicBezTo>
                  <a:cubicBezTo>
                    <a:pt x="928328" y="2520179"/>
                    <a:pt x="862937" y="2513469"/>
                    <a:pt x="801535" y="2500049"/>
                  </a:cubicBezTo>
                  <a:lnTo>
                    <a:pt x="740604" y="2478686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23068" y="41493"/>
                  </a:lnTo>
                  <a:lnTo>
                    <a:pt x="997706" y="28629"/>
                  </a:lnTo>
                  <a:cubicBezTo>
                    <a:pt x="720192" y="28629"/>
                    <a:pt x="506486" y="135989"/>
                    <a:pt x="356588" y="350708"/>
                  </a:cubicBezTo>
                  <a:cubicBezTo>
                    <a:pt x="206690" y="565427"/>
                    <a:pt x="131741" y="873326"/>
                    <a:pt x="131741" y="1274404"/>
                  </a:cubicBezTo>
                  <a:cubicBezTo>
                    <a:pt x="131741" y="1675483"/>
                    <a:pt x="206690" y="1983382"/>
                    <a:pt x="356588" y="2198101"/>
                  </a:cubicBezTo>
                  <a:cubicBezTo>
                    <a:pt x="431537" y="2305460"/>
                    <a:pt x="522438" y="2385980"/>
                    <a:pt x="629291" y="2439659"/>
                  </a:cubicBezTo>
                  <a:lnTo>
                    <a:pt x="740604" y="2478686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PA_库_组合 1">
            <a:extLst>
              <a:ext uri="{FF2B5EF4-FFF2-40B4-BE49-F238E27FC236}">
                <a16:creationId xmlns:a16="http://schemas.microsoft.com/office/drawing/2014/main" id="{2EA24195-F6E9-4043-F5CA-3B4DF88870E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056010" y="2373364"/>
            <a:ext cx="8179073" cy="3182524"/>
            <a:chOff x="2157610" y="1789164"/>
            <a:chExt cx="8179073" cy="3182524"/>
          </a:xfrm>
        </p:grpSpPr>
        <p:sp>
          <p:nvSpPr>
            <p:cNvPr id="8" name="Freeform: Shape 24">
              <a:extLst>
                <a:ext uri="{FF2B5EF4-FFF2-40B4-BE49-F238E27FC236}">
                  <a16:creationId xmlns:a16="http://schemas.microsoft.com/office/drawing/2014/main" id="{EABF8023-A04A-6774-A348-4B2363A7391C}"/>
                </a:ext>
              </a:extLst>
            </p:cNvPr>
            <p:cNvSpPr/>
            <p:nvPr/>
          </p:nvSpPr>
          <p:spPr bwMode="auto">
            <a:xfrm>
              <a:off x="8004226" y="3861048"/>
              <a:ext cx="2221278" cy="1110639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rgbClr val="03D4E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25">
              <a:extLst>
                <a:ext uri="{FF2B5EF4-FFF2-40B4-BE49-F238E27FC236}">
                  <a16:creationId xmlns:a16="http://schemas.microsoft.com/office/drawing/2014/main" id="{F27002B4-B887-38F9-04B7-E52A351B2B1B}"/>
                </a:ext>
              </a:extLst>
            </p:cNvPr>
            <p:cNvGrpSpPr/>
            <p:nvPr/>
          </p:nvGrpSpPr>
          <p:grpSpPr>
            <a:xfrm>
              <a:off x="2157610" y="1794295"/>
              <a:ext cx="2222002" cy="3177393"/>
              <a:chOff x="1440292" y="2185987"/>
              <a:chExt cx="2564487" cy="3667135"/>
            </a:xfrm>
            <a:solidFill>
              <a:schemeClr val="accent1"/>
            </a:solidFill>
          </p:grpSpPr>
          <p:sp>
            <p:nvSpPr>
              <p:cNvPr id="25" name="Rectangle 26">
                <a:extLst>
                  <a:ext uri="{FF2B5EF4-FFF2-40B4-BE49-F238E27FC236}">
                    <a16:creationId xmlns:a16="http://schemas.microsoft.com/office/drawing/2014/main" id="{99180319-235B-C605-2396-7287A4D6B9DD}"/>
                  </a:ext>
                </a:extLst>
              </p:cNvPr>
              <p:cNvSpPr/>
              <p:nvPr/>
            </p:nvSpPr>
            <p:spPr>
              <a:xfrm>
                <a:off x="1440292" y="3467812"/>
                <a:ext cx="314808" cy="2385310"/>
              </a:xfrm>
              <a:prstGeom prst="rect">
                <a:avLst/>
              </a:prstGeom>
              <a:solidFill>
                <a:srgbClr val="1837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2000" b="1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26" name="Freeform: Shape 27">
                <a:extLst>
                  <a:ext uri="{FF2B5EF4-FFF2-40B4-BE49-F238E27FC236}">
                    <a16:creationId xmlns:a16="http://schemas.microsoft.com/office/drawing/2014/main" id="{38918F21-1DB8-561E-A9EB-0700BE803618}"/>
                  </a:ext>
                </a:extLst>
              </p:cNvPr>
              <p:cNvSpPr/>
              <p:nvPr/>
            </p:nvSpPr>
            <p:spPr bwMode="auto">
              <a:xfrm>
                <a:off x="1440292" y="2185987"/>
                <a:ext cx="2564487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solidFill>
                <a:srgbClr val="1837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2000" b="1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27" name="Rectangle 28">
                <a:extLst>
                  <a:ext uri="{FF2B5EF4-FFF2-40B4-BE49-F238E27FC236}">
                    <a16:creationId xmlns:a16="http://schemas.microsoft.com/office/drawing/2014/main" id="{FEE64BB4-034C-C5D2-3B5C-E812BD7EBD46}"/>
                  </a:ext>
                </a:extLst>
              </p:cNvPr>
              <p:cNvSpPr/>
              <p:nvPr/>
            </p:nvSpPr>
            <p:spPr>
              <a:xfrm>
                <a:off x="3689971" y="3467811"/>
                <a:ext cx="314808" cy="1103480"/>
              </a:xfrm>
              <a:prstGeom prst="rect">
                <a:avLst/>
              </a:prstGeom>
              <a:solidFill>
                <a:srgbClr val="1837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2000" b="1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11" name="Group 29">
              <a:extLst>
                <a:ext uri="{FF2B5EF4-FFF2-40B4-BE49-F238E27FC236}">
                  <a16:creationId xmlns:a16="http://schemas.microsoft.com/office/drawing/2014/main" id="{1F860648-2781-48A1-7D22-04BB56370CB3}"/>
                </a:ext>
              </a:extLst>
            </p:cNvPr>
            <p:cNvGrpSpPr/>
            <p:nvPr/>
          </p:nvGrpSpPr>
          <p:grpSpPr>
            <a:xfrm>
              <a:off x="4106662" y="2904940"/>
              <a:ext cx="2221278" cy="2066748"/>
              <a:chOff x="3689754" y="3467812"/>
              <a:chExt cx="2563650" cy="2385304"/>
            </a:xfrm>
            <a:solidFill>
              <a:schemeClr val="accent2"/>
            </a:solidFill>
          </p:grpSpPr>
          <p:sp>
            <p:nvSpPr>
              <p:cNvPr id="23" name="Freeform: Shape 30">
                <a:extLst>
                  <a:ext uri="{FF2B5EF4-FFF2-40B4-BE49-F238E27FC236}">
                    <a16:creationId xmlns:a16="http://schemas.microsoft.com/office/drawing/2014/main" id="{6F316470-9243-184C-B672-B7D9187945BC}"/>
                  </a:ext>
                </a:extLst>
              </p:cNvPr>
              <p:cNvSpPr/>
              <p:nvPr/>
            </p:nvSpPr>
            <p:spPr bwMode="auto">
              <a:xfrm>
                <a:off x="3689754" y="4571290"/>
                <a:ext cx="2563650" cy="1281826"/>
              </a:xfrm>
              <a:custGeom>
                <a:avLst/>
                <a:gdLst>
                  <a:gd name="T0" fmla="*/ 1444 w 3068"/>
                  <a:gd name="T1" fmla="*/ 1153 h 1534"/>
                  <a:gd name="T2" fmla="*/ 1300 w 3068"/>
                  <a:gd name="T3" fmla="*/ 1134 h 1534"/>
                  <a:gd name="T4" fmla="*/ 1163 w 3068"/>
                  <a:gd name="T5" fmla="*/ 1097 h 1534"/>
                  <a:gd name="T6" fmla="*/ 1032 w 3068"/>
                  <a:gd name="T7" fmla="*/ 1044 h 1534"/>
                  <a:gd name="T8" fmla="*/ 910 w 3068"/>
                  <a:gd name="T9" fmla="*/ 975 h 1534"/>
                  <a:gd name="T10" fmla="*/ 797 w 3068"/>
                  <a:gd name="T11" fmla="*/ 893 h 1534"/>
                  <a:gd name="T12" fmla="*/ 696 w 3068"/>
                  <a:gd name="T13" fmla="*/ 798 h 1534"/>
                  <a:gd name="T14" fmla="*/ 606 w 3068"/>
                  <a:gd name="T15" fmla="*/ 693 h 1534"/>
                  <a:gd name="T16" fmla="*/ 530 w 3068"/>
                  <a:gd name="T17" fmla="*/ 576 h 1534"/>
                  <a:gd name="T18" fmla="*/ 467 w 3068"/>
                  <a:gd name="T19" fmla="*/ 451 h 1534"/>
                  <a:gd name="T20" fmla="*/ 420 w 3068"/>
                  <a:gd name="T21" fmla="*/ 317 h 1534"/>
                  <a:gd name="T22" fmla="*/ 390 w 3068"/>
                  <a:gd name="T23" fmla="*/ 176 h 1534"/>
                  <a:gd name="T24" fmla="*/ 376 w 3068"/>
                  <a:gd name="T25" fmla="*/ 30 h 1534"/>
                  <a:gd name="T26" fmla="*/ 1 w 3068"/>
                  <a:gd name="T27" fmla="*/ 79 h 1534"/>
                  <a:gd name="T28" fmla="*/ 23 w 3068"/>
                  <a:gd name="T29" fmla="*/ 272 h 1534"/>
                  <a:gd name="T30" fmla="*/ 68 w 3068"/>
                  <a:gd name="T31" fmla="*/ 456 h 1534"/>
                  <a:gd name="T32" fmla="*/ 135 w 3068"/>
                  <a:gd name="T33" fmla="*/ 631 h 1534"/>
                  <a:gd name="T34" fmla="*/ 222 w 3068"/>
                  <a:gd name="T35" fmla="*/ 795 h 1534"/>
                  <a:gd name="T36" fmla="*/ 327 w 3068"/>
                  <a:gd name="T37" fmla="*/ 947 h 1534"/>
                  <a:gd name="T38" fmla="*/ 449 w 3068"/>
                  <a:gd name="T39" fmla="*/ 1085 h 1534"/>
                  <a:gd name="T40" fmla="*/ 586 w 3068"/>
                  <a:gd name="T41" fmla="*/ 1207 h 1534"/>
                  <a:gd name="T42" fmla="*/ 738 w 3068"/>
                  <a:gd name="T43" fmla="*/ 1312 h 1534"/>
                  <a:gd name="T44" fmla="*/ 902 w 3068"/>
                  <a:gd name="T45" fmla="*/ 1399 h 1534"/>
                  <a:gd name="T46" fmla="*/ 1078 w 3068"/>
                  <a:gd name="T47" fmla="*/ 1465 h 1534"/>
                  <a:gd name="T48" fmla="*/ 1262 w 3068"/>
                  <a:gd name="T49" fmla="*/ 1511 h 1534"/>
                  <a:gd name="T50" fmla="*/ 1455 w 3068"/>
                  <a:gd name="T51" fmla="*/ 1532 h 1534"/>
                  <a:gd name="T52" fmla="*/ 1613 w 3068"/>
                  <a:gd name="T53" fmla="*/ 1532 h 1534"/>
                  <a:gd name="T54" fmla="*/ 1805 w 3068"/>
                  <a:gd name="T55" fmla="*/ 1511 h 1534"/>
                  <a:gd name="T56" fmla="*/ 1990 w 3068"/>
                  <a:gd name="T57" fmla="*/ 1465 h 1534"/>
                  <a:gd name="T58" fmla="*/ 2165 w 3068"/>
                  <a:gd name="T59" fmla="*/ 1399 h 1534"/>
                  <a:gd name="T60" fmla="*/ 2329 w 3068"/>
                  <a:gd name="T61" fmla="*/ 1312 h 1534"/>
                  <a:gd name="T62" fmla="*/ 2481 w 3068"/>
                  <a:gd name="T63" fmla="*/ 1207 h 1534"/>
                  <a:gd name="T64" fmla="*/ 2618 w 3068"/>
                  <a:gd name="T65" fmla="*/ 1085 h 1534"/>
                  <a:gd name="T66" fmla="*/ 2741 w 3068"/>
                  <a:gd name="T67" fmla="*/ 947 h 1534"/>
                  <a:gd name="T68" fmla="*/ 2845 w 3068"/>
                  <a:gd name="T69" fmla="*/ 795 h 1534"/>
                  <a:gd name="T70" fmla="*/ 2933 w 3068"/>
                  <a:gd name="T71" fmla="*/ 631 h 1534"/>
                  <a:gd name="T72" fmla="*/ 2999 w 3068"/>
                  <a:gd name="T73" fmla="*/ 456 h 1534"/>
                  <a:gd name="T74" fmla="*/ 3043 w 3068"/>
                  <a:gd name="T75" fmla="*/ 272 h 1534"/>
                  <a:gd name="T76" fmla="*/ 3066 w 3068"/>
                  <a:gd name="T77" fmla="*/ 79 h 1534"/>
                  <a:gd name="T78" fmla="*/ 2691 w 3068"/>
                  <a:gd name="T79" fmla="*/ 30 h 1534"/>
                  <a:gd name="T80" fmla="*/ 2678 w 3068"/>
                  <a:gd name="T81" fmla="*/ 176 h 1534"/>
                  <a:gd name="T82" fmla="*/ 2647 w 3068"/>
                  <a:gd name="T83" fmla="*/ 317 h 1534"/>
                  <a:gd name="T84" fmla="*/ 2600 w 3068"/>
                  <a:gd name="T85" fmla="*/ 451 h 1534"/>
                  <a:gd name="T86" fmla="*/ 2537 w 3068"/>
                  <a:gd name="T87" fmla="*/ 576 h 1534"/>
                  <a:gd name="T88" fmla="*/ 2461 w 3068"/>
                  <a:gd name="T89" fmla="*/ 693 h 1534"/>
                  <a:gd name="T90" fmla="*/ 2372 w 3068"/>
                  <a:gd name="T91" fmla="*/ 798 h 1534"/>
                  <a:gd name="T92" fmla="*/ 2270 w 3068"/>
                  <a:gd name="T93" fmla="*/ 893 h 1534"/>
                  <a:gd name="T94" fmla="*/ 2158 w 3068"/>
                  <a:gd name="T95" fmla="*/ 975 h 1534"/>
                  <a:gd name="T96" fmla="*/ 2035 w 3068"/>
                  <a:gd name="T97" fmla="*/ 1044 h 1534"/>
                  <a:gd name="T98" fmla="*/ 1905 w 3068"/>
                  <a:gd name="T99" fmla="*/ 1097 h 1534"/>
                  <a:gd name="T100" fmla="*/ 1766 w 3068"/>
                  <a:gd name="T101" fmla="*/ 1134 h 1534"/>
                  <a:gd name="T102" fmla="*/ 1622 w 3068"/>
                  <a:gd name="T103" fmla="*/ 1153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8" h="1534">
                    <a:moveTo>
                      <a:pt x="1534" y="1158"/>
                    </a:moveTo>
                    <a:lnTo>
                      <a:pt x="1534" y="1158"/>
                    </a:lnTo>
                    <a:lnTo>
                      <a:pt x="1504" y="1157"/>
                    </a:lnTo>
                    <a:lnTo>
                      <a:pt x="1474" y="1156"/>
                    </a:lnTo>
                    <a:lnTo>
                      <a:pt x="1444" y="1153"/>
                    </a:lnTo>
                    <a:lnTo>
                      <a:pt x="1416" y="1151"/>
                    </a:lnTo>
                    <a:lnTo>
                      <a:pt x="1386" y="1148"/>
                    </a:lnTo>
                    <a:lnTo>
                      <a:pt x="1357" y="1144"/>
                    </a:lnTo>
                    <a:lnTo>
                      <a:pt x="1329" y="1140"/>
                    </a:lnTo>
                    <a:lnTo>
                      <a:pt x="1300" y="1134"/>
                    </a:lnTo>
                    <a:lnTo>
                      <a:pt x="1273" y="1128"/>
                    </a:lnTo>
                    <a:lnTo>
                      <a:pt x="1244" y="1120"/>
                    </a:lnTo>
                    <a:lnTo>
                      <a:pt x="1217" y="1113"/>
                    </a:lnTo>
                    <a:lnTo>
                      <a:pt x="1190" y="1105"/>
                    </a:lnTo>
                    <a:lnTo>
                      <a:pt x="1163" y="1097"/>
                    </a:lnTo>
                    <a:lnTo>
                      <a:pt x="1135" y="1087"/>
                    </a:lnTo>
                    <a:lnTo>
                      <a:pt x="1110" y="1077"/>
                    </a:lnTo>
                    <a:lnTo>
                      <a:pt x="1083" y="1066"/>
                    </a:lnTo>
                    <a:lnTo>
                      <a:pt x="1057" y="1055"/>
                    </a:lnTo>
                    <a:lnTo>
                      <a:pt x="1032" y="1044"/>
                    </a:lnTo>
                    <a:lnTo>
                      <a:pt x="1006" y="1031"/>
                    </a:lnTo>
                    <a:lnTo>
                      <a:pt x="982" y="1018"/>
                    </a:lnTo>
                    <a:lnTo>
                      <a:pt x="957" y="1004"/>
                    </a:lnTo>
                    <a:lnTo>
                      <a:pt x="934" y="989"/>
                    </a:lnTo>
                    <a:lnTo>
                      <a:pt x="910" y="975"/>
                    </a:lnTo>
                    <a:lnTo>
                      <a:pt x="887" y="959"/>
                    </a:lnTo>
                    <a:lnTo>
                      <a:pt x="863" y="943"/>
                    </a:lnTo>
                    <a:lnTo>
                      <a:pt x="841" y="927"/>
                    </a:lnTo>
                    <a:lnTo>
                      <a:pt x="819" y="910"/>
                    </a:lnTo>
                    <a:lnTo>
                      <a:pt x="797" y="893"/>
                    </a:lnTo>
                    <a:lnTo>
                      <a:pt x="776" y="875"/>
                    </a:lnTo>
                    <a:lnTo>
                      <a:pt x="756" y="857"/>
                    </a:lnTo>
                    <a:lnTo>
                      <a:pt x="735" y="838"/>
                    </a:lnTo>
                    <a:lnTo>
                      <a:pt x="715" y="819"/>
                    </a:lnTo>
                    <a:lnTo>
                      <a:pt x="696" y="798"/>
                    </a:lnTo>
                    <a:lnTo>
                      <a:pt x="677" y="778"/>
                    </a:lnTo>
                    <a:lnTo>
                      <a:pt x="659" y="757"/>
                    </a:lnTo>
                    <a:lnTo>
                      <a:pt x="641" y="737"/>
                    </a:lnTo>
                    <a:lnTo>
                      <a:pt x="623" y="714"/>
                    </a:lnTo>
                    <a:lnTo>
                      <a:pt x="606" y="693"/>
                    </a:lnTo>
                    <a:lnTo>
                      <a:pt x="589" y="669"/>
                    </a:lnTo>
                    <a:lnTo>
                      <a:pt x="574" y="647"/>
                    </a:lnTo>
                    <a:lnTo>
                      <a:pt x="558" y="624"/>
                    </a:lnTo>
                    <a:lnTo>
                      <a:pt x="544" y="600"/>
                    </a:lnTo>
                    <a:lnTo>
                      <a:pt x="530" y="576"/>
                    </a:lnTo>
                    <a:lnTo>
                      <a:pt x="516" y="551"/>
                    </a:lnTo>
                    <a:lnTo>
                      <a:pt x="503" y="527"/>
                    </a:lnTo>
                    <a:lnTo>
                      <a:pt x="490" y="502"/>
                    </a:lnTo>
                    <a:lnTo>
                      <a:pt x="479" y="477"/>
                    </a:lnTo>
                    <a:lnTo>
                      <a:pt x="467" y="451"/>
                    </a:lnTo>
                    <a:lnTo>
                      <a:pt x="456" y="424"/>
                    </a:lnTo>
                    <a:lnTo>
                      <a:pt x="447" y="398"/>
                    </a:lnTo>
                    <a:lnTo>
                      <a:pt x="437" y="371"/>
                    </a:lnTo>
                    <a:lnTo>
                      <a:pt x="428" y="344"/>
                    </a:lnTo>
                    <a:lnTo>
                      <a:pt x="420" y="317"/>
                    </a:lnTo>
                    <a:lnTo>
                      <a:pt x="412" y="289"/>
                    </a:lnTo>
                    <a:lnTo>
                      <a:pt x="406" y="261"/>
                    </a:lnTo>
                    <a:lnTo>
                      <a:pt x="400" y="233"/>
                    </a:lnTo>
                    <a:lnTo>
                      <a:pt x="394" y="205"/>
                    </a:lnTo>
                    <a:lnTo>
                      <a:pt x="390" y="176"/>
                    </a:lnTo>
                    <a:lnTo>
                      <a:pt x="386" y="147"/>
                    </a:lnTo>
                    <a:lnTo>
                      <a:pt x="383" y="118"/>
                    </a:lnTo>
                    <a:lnTo>
                      <a:pt x="379" y="90"/>
                    </a:lnTo>
                    <a:lnTo>
                      <a:pt x="378" y="60"/>
                    </a:lnTo>
                    <a:lnTo>
                      <a:pt x="376" y="30"/>
                    </a:lnTo>
                    <a:lnTo>
                      <a:pt x="3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" y="79"/>
                    </a:lnTo>
                    <a:lnTo>
                      <a:pt x="4" y="118"/>
                    </a:lnTo>
                    <a:lnTo>
                      <a:pt x="7" y="157"/>
                    </a:lnTo>
                    <a:lnTo>
                      <a:pt x="12" y="195"/>
                    </a:lnTo>
                    <a:lnTo>
                      <a:pt x="17" y="233"/>
                    </a:lnTo>
                    <a:lnTo>
                      <a:pt x="23" y="272"/>
                    </a:lnTo>
                    <a:lnTo>
                      <a:pt x="31" y="309"/>
                    </a:lnTo>
                    <a:lnTo>
                      <a:pt x="38" y="346"/>
                    </a:lnTo>
                    <a:lnTo>
                      <a:pt x="48" y="384"/>
                    </a:lnTo>
                    <a:lnTo>
                      <a:pt x="57" y="420"/>
                    </a:lnTo>
                    <a:lnTo>
                      <a:pt x="68" y="456"/>
                    </a:lnTo>
                    <a:lnTo>
                      <a:pt x="80" y="493"/>
                    </a:lnTo>
                    <a:lnTo>
                      <a:pt x="93" y="528"/>
                    </a:lnTo>
                    <a:lnTo>
                      <a:pt x="105" y="563"/>
                    </a:lnTo>
                    <a:lnTo>
                      <a:pt x="120" y="597"/>
                    </a:lnTo>
                    <a:lnTo>
                      <a:pt x="135" y="631"/>
                    </a:lnTo>
                    <a:lnTo>
                      <a:pt x="151" y="665"/>
                    </a:lnTo>
                    <a:lnTo>
                      <a:pt x="167" y="698"/>
                    </a:lnTo>
                    <a:lnTo>
                      <a:pt x="184" y="731"/>
                    </a:lnTo>
                    <a:lnTo>
                      <a:pt x="202" y="763"/>
                    </a:lnTo>
                    <a:lnTo>
                      <a:pt x="222" y="795"/>
                    </a:lnTo>
                    <a:lnTo>
                      <a:pt x="241" y="827"/>
                    </a:lnTo>
                    <a:lnTo>
                      <a:pt x="261" y="858"/>
                    </a:lnTo>
                    <a:lnTo>
                      <a:pt x="282" y="888"/>
                    </a:lnTo>
                    <a:lnTo>
                      <a:pt x="305" y="918"/>
                    </a:lnTo>
                    <a:lnTo>
                      <a:pt x="327" y="947"/>
                    </a:lnTo>
                    <a:lnTo>
                      <a:pt x="350" y="975"/>
                    </a:lnTo>
                    <a:lnTo>
                      <a:pt x="374" y="1004"/>
                    </a:lnTo>
                    <a:lnTo>
                      <a:pt x="397" y="1032"/>
                    </a:lnTo>
                    <a:lnTo>
                      <a:pt x="423" y="1059"/>
                    </a:lnTo>
                    <a:lnTo>
                      <a:pt x="449" y="1085"/>
                    </a:lnTo>
                    <a:lnTo>
                      <a:pt x="475" y="1111"/>
                    </a:lnTo>
                    <a:lnTo>
                      <a:pt x="502" y="1135"/>
                    </a:lnTo>
                    <a:lnTo>
                      <a:pt x="530" y="1160"/>
                    </a:lnTo>
                    <a:lnTo>
                      <a:pt x="557" y="1183"/>
                    </a:lnTo>
                    <a:lnTo>
                      <a:pt x="586" y="1207"/>
                    </a:lnTo>
                    <a:lnTo>
                      <a:pt x="616" y="1229"/>
                    </a:lnTo>
                    <a:lnTo>
                      <a:pt x="646" y="1252"/>
                    </a:lnTo>
                    <a:lnTo>
                      <a:pt x="676" y="1272"/>
                    </a:lnTo>
                    <a:lnTo>
                      <a:pt x="707" y="1292"/>
                    </a:lnTo>
                    <a:lnTo>
                      <a:pt x="738" y="1312"/>
                    </a:lnTo>
                    <a:lnTo>
                      <a:pt x="770" y="1330"/>
                    </a:lnTo>
                    <a:lnTo>
                      <a:pt x="803" y="1349"/>
                    </a:lnTo>
                    <a:lnTo>
                      <a:pt x="836" y="1367"/>
                    </a:lnTo>
                    <a:lnTo>
                      <a:pt x="869" y="1383"/>
                    </a:lnTo>
                    <a:lnTo>
                      <a:pt x="902" y="1399"/>
                    </a:lnTo>
                    <a:lnTo>
                      <a:pt x="937" y="1414"/>
                    </a:lnTo>
                    <a:lnTo>
                      <a:pt x="971" y="1427"/>
                    </a:lnTo>
                    <a:lnTo>
                      <a:pt x="1006" y="1441"/>
                    </a:lnTo>
                    <a:lnTo>
                      <a:pt x="1041" y="1453"/>
                    </a:lnTo>
                    <a:lnTo>
                      <a:pt x="1078" y="1465"/>
                    </a:lnTo>
                    <a:lnTo>
                      <a:pt x="1114" y="1475"/>
                    </a:lnTo>
                    <a:lnTo>
                      <a:pt x="1150" y="1486"/>
                    </a:lnTo>
                    <a:lnTo>
                      <a:pt x="1187" y="1495"/>
                    </a:lnTo>
                    <a:lnTo>
                      <a:pt x="1225" y="1503"/>
                    </a:lnTo>
                    <a:lnTo>
                      <a:pt x="1262" y="1511"/>
                    </a:lnTo>
                    <a:lnTo>
                      <a:pt x="1300" y="1516"/>
                    </a:lnTo>
                    <a:lnTo>
                      <a:pt x="1338" y="1522"/>
                    </a:lnTo>
                    <a:lnTo>
                      <a:pt x="1377" y="1527"/>
                    </a:lnTo>
                    <a:lnTo>
                      <a:pt x="1416" y="1530"/>
                    </a:lnTo>
                    <a:lnTo>
                      <a:pt x="1455" y="1532"/>
                    </a:lnTo>
                    <a:lnTo>
                      <a:pt x="1494" y="1534"/>
                    </a:lnTo>
                    <a:lnTo>
                      <a:pt x="1534" y="1534"/>
                    </a:lnTo>
                    <a:lnTo>
                      <a:pt x="1534" y="1534"/>
                    </a:lnTo>
                    <a:lnTo>
                      <a:pt x="1573" y="1534"/>
                    </a:lnTo>
                    <a:lnTo>
                      <a:pt x="1613" y="1532"/>
                    </a:lnTo>
                    <a:lnTo>
                      <a:pt x="1651" y="1530"/>
                    </a:lnTo>
                    <a:lnTo>
                      <a:pt x="1691" y="1527"/>
                    </a:lnTo>
                    <a:lnTo>
                      <a:pt x="1729" y="1522"/>
                    </a:lnTo>
                    <a:lnTo>
                      <a:pt x="1767" y="1516"/>
                    </a:lnTo>
                    <a:lnTo>
                      <a:pt x="1805" y="1511"/>
                    </a:lnTo>
                    <a:lnTo>
                      <a:pt x="1843" y="1503"/>
                    </a:lnTo>
                    <a:lnTo>
                      <a:pt x="1880" y="1495"/>
                    </a:lnTo>
                    <a:lnTo>
                      <a:pt x="1917" y="1486"/>
                    </a:lnTo>
                    <a:lnTo>
                      <a:pt x="1954" y="1475"/>
                    </a:lnTo>
                    <a:lnTo>
                      <a:pt x="1990" y="1465"/>
                    </a:lnTo>
                    <a:lnTo>
                      <a:pt x="2025" y="1453"/>
                    </a:lnTo>
                    <a:lnTo>
                      <a:pt x="2062" y="1441"/>
                    </a:lnTo>
                    <a:lnTo>
                      <a:pt x="2096" y="1427"/>
                    </a:lnTo>
                    <a:lnTo>
                      <a:pt x="2131" y="1414"/>
                    </a:lnTo>
                    <a:lnTo>
                      <a:pt x="2165" y="1399"/>
                    </a:lnTo>
                    <a:lnTo>
                      <a:pt x="2199" y="1383"/>
                    </a:lnTo>
                    <a:lnTo>
                      <a:pt x="2232" y="1367"/>
                    </a:lnTo>
                    <a:lnTo>
                      <a:pt x="2265" y="1349"/>
                    </a:lnTo>
                    <a:lnTo>
                      <a:pt x="2297" y="1330"/>
                    </a:lnTo>
                    <a:lnTo>
                      <a:pt x="2329" y="1312"/>
                    </a:lnTo>
                    <a:lnTo>
                      <a:pt x="2360" y="1292"/>
                    </a:lnTo>
                    <a:lnTo>
                      <a:pt x="2391" y="1272"/>
                    </a:lnTo>
                    <a:lnTo>
                      <a:pt x="2422" y="1252"/>
                    </a:lnTo>
                    <a:lnTo>
                      <a:pt x="2452" y="1229"/>
                    </a:lnTo>
                    <a:lnTo>
                      <a:pt x="2481" y="1207"/>
                    </a:lnTo>
                    <a:lnTo>
                      <a:pt x="2509" y="1183"/>
                    </a:lnTo>
                    <a:lnTo>
                      <a:pt x="2537" y="1160"/>
                    </a:lnTo>
                    <a:lnTo>
                      <a:pt x="2565" y="1135"/>
                    </a:lnTo>
                    <a:lnTo>
                      <a:pt x="2593" y="1111"/>
                    </a:lnTo>
                    <a:lnTo>
                      <a:pt x="2618" y="1085"/>
                    </a:lnTo>
                    <a:lnTo>
                      <a:pt x="2644" y="1059"/>
                    </a:lnTo>
                    <a:lnTo>
                      <a:pt x="2669" y="1032"/>
                    </a:lnTo>
                    <a:lnTo>
                      <a:pt x="2694" y="1004"/>
                    </a:lnTo>
                    <a:lnTo>
                      <a:pt x="2717" y="975"/>
                    </a:lnTo>
                    <a:lnTo>
                      <a:pt x="2741" y="947"/>
                    </a:lnTo>
                    <a:lnTo>
                      <a:pt x="2763" y="918"/>
                    </a:lnTo>
                    <a:lnTo>
                      <a:pt x="2784" y="888"/>
                    </a:lnTo>
                    <a:lnTo>
                      <a:pt x="2806" y="858"/>
                    </a:lnTo>
                    <a:lnTo>
                      <a:pt x="2826" y="827"/>
                    </a:lnTo>
                    <a:lnTo>
                      <a:pt x="2845" y="795"/>
                    </a:lnTo>
                    <a:lnTo>
                      <a:pt x="2864" y="763"/>
                    </a:lnTo>
                    <a:lnTo>
                      <a:pt x="2883" y="731"/>
                    </a:lnTo>
                    <a:lnTo>
                      <a:pt x="2900" y="698"/>
                    </a:lnTo>
                    <a:lnTo>
                      <a:pt x="2917" y="665"/>
                    </a:lnTo>
                    <a:lnTo>
                      <a:pt x="2933" y="631"/>
                    </a:lnTo>
                    <a:lnTo>
                      <a:pt x="2948" y="597"/>
                    </a:lnTo>
                    <a:lnTo>
                      <a:pt x="2961" y="563"/>
                    </a:lnTo>
                    <a:lnTo>
                      <a:pt x="2974" y="528"/>
                    </a:lnTo>
                    <a:lnTo>
                      <a:pt x="2987" y="493"/>
                    </a:lnTo>
                    <a:lnTo>
                      <a:pt x="2999" y="456"/>
                    </a:lnTo>
                    <a:lnTo>
                      <a:pt x="3009" y="420"/>
                    </a:lnTo>
                    <a:lnTo>
                      <a:pt x="3019" y="384"/>
                    </a:lnTo>
                    <a:lnTo>
                      <a:pt x="3029" y="346"/>
                    </a:lnTo>
                    <a:lnTo>
                      <a:pt x="3037" y="309"/>
                    </a:lnTo>
                    <a:lnTo>
                      <a:pt x="3043" y="272"/>
                    </a:lnTo>
                    <a:lnTo>
                      <a:pt x="3050" y="233"/>
                    </a:lnTo>
                    <a:lnTo>
                      <a:pt x="3055" y="195"/>
                    </a:lnTo>
                    <a:lnTo>
                      <a:pt x="3059" y="157"/>
                    </a:lnTo>
                    <a:lnTo>
                      <a:pt x="3064" y="118"/>
                    </a:lnTo>
                    <a:lnTo>
                      <a:pt x="3066" y="79"/>
                    </a:lnTo>
                    <a:lnTo>
                      <a:pt x="3067" y="39"/>
                    </a:lnTo>
                    <a:lnTo>
                      <a:pt x="3068" y="0"/>
                    </a:lnTo>
                    <a:lnTo>
                      <a:pt x="2691" y="0"/>
                    </a:lnTo>
                    <a:lnTo>
                      <a:pt x="2691" y="0"/>
                    </a:lnTo>
                    <a:lnTo>
                      <a:pt x="2691" y="30"/>
                    </a:lnTo>
                    <a:lnTo>
                      <a:pt x="2690" y="60"/>
                    </a:lnTo>
                    <a:lnTo>
                      <a:pt x="2687" y="90"/>
                    </a:lnTo>
                    <a:lnTo>
                      <a:pt x="2685" y="118"/>
                    </a:lnTo>
                    <a:lnTo>
                      <a:pt x="2682" y="147"/>
                    </a:lnTo>
                    <a:lnTo>
                      <a:pt x="2678" y="176"/>
                    </a:lnTo>
                    <a:lnTo>
                      <a:pt x="2672" y="205"/>
                    </a:lnTo>
                    <a:lnTo>
                      <a:pt x="2667" y="233"/>
                    </a:lnTo>
                    <a:lnTo>
                      <a:pt x="2661" y="261"/>
                    </a:lnTo>
                    <a:lnTo>
                      <a:pt x="2654" y="289"/>
                    </a:lnTo>
                    <a:lnTo>
                      <a:pt x="2647" y="317"/>
                    </a:lnTo>
                    <a:lnTo>
                      <a:pt x="2638" y="344"/>
                    </a:lnTo>
                    <a:lnTo>
                      <a:pt x="2630" y="371"/>
                    </a:lnTo>
                    <a:lnTo>
                      <a:pt x="2620" y="398"/>
                    </a:lnTo>
                    <a:lnTo>
                      <a:pt x="2611" y="424"/>
                    </a:lnTo>
                    <a:lnTo>
                      <a:pt x="2600" y="451"/>
                    </a:lnTo>
                    <a:lnTo>
                      <a:pt x="2588" y="477"/>
                    </a:lnTo>
                    <a:lnTo>
                      <a:pt x="2577" y="502"/>
                    </a:lnTo>
                    <a:lnTo>
                      <a:pt x="2565" y="527"/>
                    </a:lnTo>
                    <a:lnTo>
                      <a:pt x="2551" y="551"/>
                    </a:lnTo>
                    <a:lnTo>
                      <a:pt x="2537" y="576"/>
                    </a:lnTo>
                    <a:lnTo>
                      <a:pt x="2523" y="600"/>
                    </a:lnTo>
                    <a:lnTo>
                      <a:pt x="2508" y="624"/>
                    </a:lnTo>
                    <a:lnTo>
                      <a:pt x="2493" y="647"/>
                    </a:lnTo>
                    <a:lnTo>
                      <a:pt x="2477" y="669"/>
                    </a:lnTo>
                    <a:lnTo>
                      <a:pt x="2461" y="693"/>
                    </a:lnTo>
                    <a:lnTo>
                      <a:pt x="2444" y="714"/>
                    </a:lnTo>
                    <a:lnTo>
                      <a:pt x="2426" y="737"/>
                    </a:lnTo>
                    <a:lnTo>
                      <a:pt x="2409" y="757"/>
                    </a:lnTo>
                    <a:lnTo>
                      <a:pt x="2390" y="778"/>
                    </a:lnTo>
                    <a:lnTo>
                      <a:pt x="2372" y="798"/>
                    </a:lnTo>
                    <a:lnTo>
                      <a:pt x="2352" y="819"/>
                    </a:lnTo>
                    <a:lnTo>
                      <a:pt x="2332" y="838"/>
                    </a:lnTo>
                    <a:lnTo>
                      <a:pt x="2312" y="857"/>
                    </a:lnTo>
                    <a:lnTo>
                      <a:pt x="2291" y="875"/>
                    </a:lnTo>
                    <a:lnTo>
                      <a:pt x="2270" y="893"/>
                    </a:lnTo>
                    <a:lnTo>
                      <a:pt x="2248" y="910"/>
                    </a:lnTo>
                    <a:lnTo>
                      <a:pt x="2226" y="927"/>
                    </a:lnTo>
                    <a:lnTo>
                      <a:pt x="2203" y="943"/>
                    </a:lnTo>
                    <a:lnTo>
                      <a:pt x="2181" y="959"/>
                    </a:lnTo>
                    <a:lnTo>
                      <a:pt x="2158" y="975"/>
                    </a:lnTo>
                    <a:lnTo>
                      <a:pt x="2134" y="989"/>
                    </a:lnTo>
                    <a:lnTo>
                      <a:pt x="2110" y="1004"/>
                    </a:lnTo>
                    <a:lnTo>
                      <a:pt x="2085" y="1018"/>
                    </a:lnTo>
                    <a:lnTo>
                      <a:pt x="2061" y="1031"/>
                    </a:lnTo>
                    <a:lnTo>
                      <a:pt x="2035" y="1044"/>
                    </a:lnTo>
                    <a:lnTo>
                      <a:pt x="2009" y="1055"/>
                    </a:lnTo>
                    <a:lnTo>
                      <a:pt x="1984" y="1066"/>
                    </a:lnTo>
                    <a:lnTo>
                      <a:pt x="1958" y="1077"/>
                    </a:lnTo>
                    <a:lnTo>
                      <a:pt x="1932" y="1087"/>
                    </a:lnTo>
                    <a:lnTo>
                      <a:pt x="1905" y="1097"/>
                    </a:lnTo>
                    <a:lnTo>
                      <a:pt x="1878" y="1105"/>
                    </a:lnTo>
                    <a:lnTo>
                      <a:pt x="1851" y="1113"/>
                    </a:lnTo>
                    <a:lnTo>
                      <a:pt x="1823" y="1120"/>
                    </a:lnTo>
                    <a:lnTo>
                      <a:pt x="1795" y="1128"/>
                    </a:lnTo>
                    <a:lnTo>
                      <a:pt x="1766" y="1134"/>
                    </a:lnTo>
                    <a:lnTo>
                      <a:pt x="1739" y="1140"/>
                    </a:lnTo>
                    <a:lnTo>
                      <a:pt x="1710" y="1144"/>
                    </a:lnTo>
                    <a:lnTo>
                      <a:pt x="1681" y="1148"/>
                    </a:lnTo>
                    <a:lnTo>
                      <a:pt x="1652" y="1151"/>
                    </a:lnTo>
                    <a:lnTo>
                      <a:pt x="1622" y="1153"/>
                    </a:lnTo>
                    <a:lnTo>
                      <a:pt x="1594" y="1156"/>
                    </a:lnTo>
                    <a:lnTo>
                      <a:pt x="1564" y="1157"/>
                    </a:lnTo>
                    <a:lnTo>
                      <a:pt x="1534" y="1158"/>
                    </a:lnTo>
                    <a:lnTo>
                      <a:pt x="1534" y="1158"/>
                    </a:lnTo>
                    <a:close/>
                  </a:path>
                </a:pathLst>
              </a:custGeom>
              <a:solidFill>
                <a:srgbClr val="03D4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2000" b="1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24" name="Rectangle 31">
                <a:extLst>
                  <a:ext uri="{FF2B5EF4-FFF2-40B4-BE49-F238E27FC236}">
                    <a16:creationId xmlns:a16="http://schemas.microsoft.com/office/drawing/2014/main" id="{FDCC10AA-936F-C7A7-BD64-54F5D46F5714}"/>
                  </a:ext>
                </a:extLst>
              </p:cNvPr>
              <p:cNvSpPr/>
              <p:nvPr/>
            </p:nvSpPr>
            <p:spPr>
              <a:xfrm>
                <a:off x="5938595" y="3467812"/>
                <a:ext cx="314808" cy="1103472"/>
              </a:xfrm>
              <a:prstGeom prst="rect">
                <a:avLst/>
              </a:prstGeom>
              <a:solidFill>
                <a:srgbClr val="03D4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2000" b="1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7" name="Group 32">
              <a:extLst>
                <a:ext uri="{FF2B5EF4-FFF2-40B4-BE49-F238E27FC236}">
                  <a16:creationId xmlns:a16="http://schemas.microsoft.com/office/drawing/2014/main" id="{891F748D-7844-5077-5AD9-6834C04BA1E0}"/>
                </a:ext>
              </a:extLst>
            </p:cNvPr>
            <p:cNvGrpSpPr/>
            <p:nvPr/>
          </p:nvGrpSpPr>
          <p:grpSpPr>
            <a:xfrm>
              <a:off x="6055175" y="1794299"/>
              <a:ext cx="2222001" cy="2066746"/>
              <a:chOff x="5938596" y="2185987"/>
              <a:chExt cx="2564485" cy="2385300"/>
            </a:xfrm>
            <a:solidFill>
              <a:schemeClr val="accent3"/>
            </a:solidFill>
          </p:grpSpPr>
          <p:sp>
            <p:nvSpPr>
              <p:cNvPr id="21" name="Freeform: Shape 33">
                <a:extLst>
                  <a:ext uri="{FF2B5EF4-FFF2-40B4-BE49-F238E27FC236}">
                    <a16:creationId xmlns:a16="http://schemas.microsoft.com/office/drawing/2014/main" id="{768B5A67-BCE0-787C-EA81-C786A2B8FE95}"/>
                  </a:ext>
                </a:extLst>
              </p:cNvPr>
              <p:cNvSpPr/>
              <p:nvPr/>
            </p:nvSpPr>
            <p:spPr bwMode="auto">
              <a:xfrm>
                <a:off x="5938596" y="2185987"/>
                <a:ext cx="2564485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solidFill>
                <a:srgbClr val="1837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Rectangle 34">
                <a:extLst>
                  <a:ext uri="{FF2B5EF4-FFF2-40B4-BE49-F238E27FC236}">
                    <a16:creationId xmlns:a16="http://schemas.microsoft.com/office/drawing/2014/main" id="{78E96EAD-9F0E-DC49-28ED-C9A4E9162594}"/>
                  </a:ext>
                </a:extLst>
              </p:cNvPr>
              <p:cNvSpPr/>
              <p:nvPr/>
            </p:nvSpPr>
            <p:spPr>
              <a:xfrm>
                <a:off x="8188273" y="3467813"/>
                <a:ext cx="314808" cy="1103474"/>
              </a:xfrm>
              <a:prstGeom prst="rect">
                <a:avLst/>
              </a:prstGeom>
              <a:solidFill>
                <a:srgbClr val="1837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5">
              <a:extLst>
                <a:ext uri="{FF2B5EF4-FFF2-40B4-BE49-F238E27FC236}">
                  <a16:creationId xmlns:a16="http://schemas.microsoft.com/office/drawing/2014/main" id="{BC1430A3-A8E9-230C-A51E-46E0072AD515}"/>
                </a:ext>
              </a:extLst>
            </p:cNvPr>
            <p:cNvGrpSpPr/>
            <p:nvPr/>
          </p:nvGrpSpPr>
          <p:grpSpPr>
            <a:xfrm>
              <a:off x="9841507" y="1789164"/>
              <a:ext cx="495176" cy="2071879"/>
              <a:chOff x="10308554" y="2180060"/>
              <a:chExt cx="571500" cy="2391224"/>
            </a:xfrm>
            <a:solidFill>
              <a:schemeClr val="accent4"/>
            </a:solidFill>
          </p:grpSpPr>
          <p:sp>
            <p:nvSpPr>
              <p:cNvPr id="19" name="Rectangle 36">
                <a:extLst>
                  <a:ext uri="{FF2B5EF4-FFF2-40B4-BE49-F238E27FC236}">
                    <a16:creationId xmlns:a16="http://schemas.microsoft.com/office/drawing/2014/main" id="{4F8943B3-4912-95A7-93AE-F82A346DD686}"/>
                  </a:ext>
                </a:extLst>
              </p:cNvPr>
              <p:cNvSpPr/>
              <p:nvPr/>
            </p:nvSpPr>
            <p:spPr>
              <a:xfrm>
                <a:off x="10436900" y="2534392"/>
                <a:ext cx="314808" cy="2036892"/>
              </a:xfrm>
              <a:prstGeom prst="rect">
                <a:avLst/>
              </a:prstGeom>
              <a:solidFill>
                <a:srgbClr val="03D4E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osceles Triangle 37">
                <a:extLst>
                  <a:ext uri="{FF2B5EF4-FFF2-40B4-BE49-F238E27FC236}">
                    <a16:creationId xmlns:a16="http://schemas.microsoft.com/office/drawing/2014/main" id="{79344FAE-B30E-980C-F155-C5372AF4DEDA}"/>
                  </a:ext>
                </a:extLst>
              </p:cNvPr>
              <p:cNvSpPr/>
              <p:nvPr/>
            </p:nvSpPr>
            <p:spPr>
              <a:xfrm>
                <a:off x="10308554" y="2180060"/>
                <a:ext cx="571500" cy="448839"/>
              </a:xfrm>
              <a:prstGeom prst="triangle">
                <a:avLst/>
              </a:prstGeom>
              <a:solidFill>
                <a:srgbClr val="03D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5" name="Freeform: Shape 41" descr="D:\51PPT模板网\51pptmoban.com\图片.jpg">
            <a:extLst>
              <a:ext uri="{FF2B5EF4-FFF2-40B4-BE49-F238E27FC236}">
                <a16:creationId xmlns:a16="http://schemas.microsoft.com/office/drawing/2014/main" id="{A9E129FA-21D9-5B23-C017-74B33F4CFABC}"/>
              </a:ext>
            </a:extLst>
          </p:cNvPr>
          <p:cNvSpPr/>
          <p:nvPr/>
        </p:nvSpPr>
        <p:spPr bwMode="auto">
          <a:xfrm>
            <a:off x="2817796" y="3134593"/>
            <a:ext cx="670947" cy="670947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42" name="Freeform: Shape 50">
            <a:extLst>
              <a:ext uri="{FF2B5EF4-FFF2-40B4-BE49-F238E27FC236}">
                <a16:creationId xmlns:a16="http://schemas.microsoft.com/office/drawing/2014/main" id="{3B14CD76-425C-5BF0-8700-467BC6403E44}"/>
              </a:ext>
            </a:extLst>
          </p:cNvPr>
          <p:cNvSpPr/>
          <p:nvPr/>
        </p:nvSpPr>
        <p:spPr bwMode="auto">
          <a:xfrm>
            <a:off x="6723939" y="3132311"/>
            <a:ext cx="675510" cy="675510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48" name="Freeform: Shape 51" descr="D:\51PPT模板网\51pptmoban.com\图片.jpg">
            <a:extLst>
              <a:ext uri="{FF2B5EF4-FFF2-40B4-BE49-F238E27FC236}">
                <a16:creationId xmlns:a16="http://schemas.microsoft.com/office/drawing/2014/main" id="{5D93171C-AE88-7F91-1EE3-4A8C89854DCA}"/>
              </a:ext>
            </a:extLst>
          </p:cNvPr>
          <p:cNvSpPr/>
          <p:nvPr/>
        </p:nvSpPr>
        <p:spPr bwMode="auto">
          <a:xfrm>
            <a:off x="8666579" y="4138588"/>
            <a:ext cx="653040" cy="653041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52" name="íṡľíḍè-Freeform: Shape 47">
            <a:extLst>
              <a:ext uri="{FF2B5EF4-FFF2-40B4-BE49-F238E27FC236}">
                <a16:creationId xmlns:a16="http://schemas.microsoft.com/office/drawing/2014/main" id="{2717C17D-518A-B6DA-B4CC-39BB7B6767A9}"/>
              </a:ext>
            </a:extLst>
          </p:cNvPr>
          <p:cNvSpPr>
            <a:spLocks/>
          </p:cNvSpPr>
          <p:nvPr/>
        </p:nvSpPr>
        <p:spPr bwMode="auto">
          <a:xfrm>
            <a:off x="4797969" y="4138588"/>
            <a:ext cx="629770" cy="62977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A246851-B442-B8FD-1728-FF18F3A39FFE}"/>
              </a:ext>
            </a:extLst>
          </p:cNvPr>
          <p:cNvGrpSpPr/>
          <p:nvPr/>
        </p:nvGrpSpPr>
        <p:grpSpPr>
          <a:xfrm>
            <a:off x="2347905" y="3967188"/>
            <a:ext cx="1637278" cy="1278187"/>
            <a:chOff x="948172" y="1906534"/>
            <a:chExt cx="1637278" cy="127818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969A448-3101-D242-032A-9EFD8649BC37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C348F9E-D4E0-A02F-F4A7-59A2DD84B727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0D0F5F5-9FE6-EE11-0D00-795514ECD613}"/>
              </a:ext>
            </a:extLst>
          </p:cNvPr>
          <p:cNvGrpSpPr/>
          <p:nvPr/>
        </p:nvGrpSpPr>
        <p:grpSpPr>
          <a:xfrm>
            <a:off x="6245468" y="3967188"/>
            <a:ext cx="1637278" cy="1278187"/>
            <a:chOff x="948172" y="1906534"/>
            <a:chExt cx="1637278" cy="127818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C5D5D42-FCF7-50FF-E490-9A1B110BDCF2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941CF90-05E9-4E4C-5A51-60618C9F89DA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55A5894-FB8A-CFC8-AA5B-FAB6E243230B}"/>
              </a:ext>
            </a:extLst>
          </p:cNvPr>
          <p:cNvGrpSpPr/>
          <p:nvPr/>
        </p:nvGrpSpPr>
        <p:grpSpPr>
          <a:xfrm>
            <a:off x="4328356" y="2667158"/>
            <a:ext cx="1637278" cy="1278187"/>
            <a:chOff x="948172" y="1906534"/>
            <a:chExt cx="1637278" cy="127818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8CF616F-9F91-B63B-9BC9-5D98C80A93A2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BAC7FD7-A95E-1979-30F4-5498CB2D98C9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9DB5588-272B-5CC6-A373-CBB6CD39F037}"/>
              </a:ext>
            </a:extLst>
          </p:cNvPr>
          <p:cNvGrpSpPr/>
          <p:nvPr/>
        </p:nvGrpSpPr>
        <p:grpSpPr>
          <a:xfrm>
            <a:off x="8214769" y="2667158"/>
            <a:ext cx="1637278" cy="1278187"/>
            <a:chOff x="948172" y="1906534"/>
            <a:chExt cx="1637278" cy="127818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A7357EA-716E-7E71-D033-8A2D3B103B2B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6C40D63A-5BA7-FCD0-F195-F6FD7640DBA0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539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5D5B021-DCA8-21D9-49E6-199DFAFE54CE}"/>
              </a:ext>
            </a:extLst>
          </p:cNvPr>
          <p:cNvGrpSpPr/>
          <p:nvPr/>
        </p:nvGrpSpPr>
        <p:grpSpPr>
          <a:xfrm>
            <a:off x="437652" y="179042"/>
            <a:ext cx="1046093" cy="706416"/>
            <a:chOff x="6543665" y="2506514"/>
            <a:chExt cx="3731995" cy="252017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9EEB810-6E66-AE08-CCFE-07E020F33BB6}"/>
                </a:ext>
              </a:extLst>
            </p:cNvPr>
            <p:cNvSpPr txBox="1"/>
            <p:nvPr/>
          </p:nvSpPr>
          <p:spPr>
            <a:xfrm>
              <a:off x="8476883" y="2567715"/>
              <a:ext cx="1798777" cy="2406472"/>
            </a:xfrm>
            <a:custGeom>
              <a:avLst/>
              <a:gdLst/>
              <a:ahLst/>
              <a:cxnLst/>
              <a:rect l="l" t="t" r="r" b="b"/>
              <a:pathLst>
                <a:path w="1798777" h="2406472">
                  <a:moveTo>
                    <a:pt x="1048274" y="522618"/>
                  </a:moveTo>
                  <a:lnTo>
                    <a:pt x="537810" y="1513161"/>
                  </a:lnTo>
                  <a:lnTo>
                    <a:pt x="104827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1513161"/>
                  </a:lnTo>
                  <a:lnTo>
                    <a:pt x="1798777" y="1513161"/>
                  </a:lnTo>
                  <a:lnTo>
                    <a:pt x="1798777" y="1938547"/>
                  </a:lnTo>
                  <a:lnTo>
                    <a:pt x="1507084" y="1938547"/>
                  </a:lnTo>
                  <a:lnTo>
                    <a:pt x="1507084" y="2406472"/>
                  </a:lnTo>
                  <a:lnTo>
                    <a:pt x="1048274" y="2406472"/>
                  </a:lnTo>
                  <a:lnTo>
                    <a:pt x="1048274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9AB8CF8-7550-6AAB-5C49-6542C10C5140}"/>
                </a:ext>
              </a:extLst>
            </p:cNvPr>
            <p:cNvSpPr txBox="1"/>
            <p:nvPr/>
          </p:nvSpPr>
          <p:spPr>
            <a:xfrm>
              <a:off x="6694067" y="2525176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C705C7-9FF5-A32A-838A-D37129AFBA94}"/>
                </a:ext>
              </a:extLst>
            </p:cNvPr>
            <p:cNvSpPr txBox="1"/>
            <p:nvPr/>
          </p:nvSpPr>
          <p:spPr>
            <a:xfrm>
              <a:off x="8335811" y="2549053"/>
              <a:ext cx="1930518" cy="2435101"/>
            </a:xfrm>
            <a:custGeom>
              <a:avLst/>
              <a:gdLst>
                <a:gd name="connsiteX0" fmla="*/ 1048274 w 1930518"/>
                <a:gd name="connsiteY0" fmla="*/ 1967176 h 2435101"/>
                <a:gd name="connsiteX1" fmla="*/ 1180015 w 1930518"/>
                <a:gd name="connsiteY1" fmla="*/ 1967176 h 2435101"/>
                <a:gd name="connsiteX2" fmla="*/ 1180015 w 1930518"/>
                <a:gd name="connsiteY2" fmla="*/ 2406472 h 2435101"/>
                <a:gd name="connsiteX3" fmla="*/ 1048274 w 1930518"/>
                <a:gd name="connsiteY3" fmla="*/ 2406472 h 2435101"/>
                <a:gd name="connsiteX4" fmla="*/ 131741 w 1930518"/>
                <a:gd name="connsiteY4" fmla="*/ 1938547 h 2435101"/>
                <a:gd name="connsiteX5" fmla="*/ 1048274 w 1930518"/>
                <a:gd name="connsiteY5" fmla="*/ 1938547 h 2435101"/>
                <a:gd name="connsiteX6" fmla="*/ 1048274 w 1930518"/>
                <a:gd name="connsiteY6" fmla="*/ 1967176 h 2435101"/>
                <a:gd name="connsiteX7" fmla="*/ 131741 w 1930518"/>
                <a:gd name="connsiteY7" fmla="*/ 1967176 h 2435101"/>
                <a:gd name="connsiteX8" fmla="*/ 1798777 w 1930518"/>
                <a:gd name="connsiteY8" fmla="*/ 1541790 h 2435101"/>
                <a:gd name="connsiteX9" fmla="*/ 1930518 w 1930518"/>
                <a:gd name="connsiteY9" fmla="*/ 1541790 h 2435101"/>
                <a:gd name="connsiteX10" fmla="*/ 1930518 w 1930518"/>
                <a:gd name="connsiteY10" fmla="*/ 1967176 h 2435101"/>
                <a:gd name="connsiteX11" fmla="*/ 1638825 w 1930518"/>
                <a:gd name="connsiteY11" fmla="*/ 1967176 h 2435101"/>
                <a:gd name="connsiteX12" fmla="*/ 1638825 w 1930518"/>
                <a:gd name="connsiteY12" fmla="*/ 2435101 h 2435101"/>
                <a:gd name="connsiteX13" fmla="*/ 1180015 w 1930518"/>
                <a:gd name="connsiteY13" fmla="*/ 2435101 h 2435101"/>
                <a:gd name="connsiteX14" fmla="*/ 1180015 w 1930518"/>
                <a:gd name="connsiteY14" fmla="*/ 2406472 h 2435101"/>
                <a:gd name="connsiteX15" fmla="*/ 1507084 w 1930518"/>
                <a:gd name="connsiteY15" fmla="*/ 2406472 h 2435101"/>
                <a:gd name="connsiteX16" fmla="*/ 1507084 w 1930518"/>
                <a:gd name="connsiteY16" fmla="*/ 1938547 h 2435101"/>
                <a:gd name="connsiteX17" fmla="*/ 1798777 w 1930518"/>
                <a:gd name="connsiteY17" fmla="*/ 1938547 h 2435101"/>
                <a:gd name="connsiteX18" fmla="*/ 1638825 w 1930518"/>
                <a:gd name="connsiteY18" fmla="*/ 1513161 h 2435101"/>
                <a:gd name="connsiteX19" fmla="*/ 1798777 w 1930518"/>
                <a:gd name="connsiteY19" fmla="*/ 1513161 h 2435101"/>
                <a:gd name="connsiteX20" fmla="*/ 1798777 w 1930518"/>
                <a:gd name="connsiteY20" fmla="*/ 1541790 h 2435101"/>
                <a:gd name="connsiteX21" fmla="*/ 1638825 w 1930518"/>
                <a:gd name="connsiteY21" fmla="*/ 1541790 h 2435101"/>
                <a:gd name="connsiteX22" fmla="*/ 1180015 w 1930518"/>
                <a:gd name="connsiteY22" fmla="*/ 551247 h 2435101"/>
                <a:gd name="connsiteX23" fmla="*/ 1180015 w 1930518"/>
                <a:gd name="connsiteY23" fmla="*/ 1541790 h 2435101"/>
                <a:gd name="connsiteX24" fmla="*/ 669551 w 1930518"/>
                <a:gd name="connsiteY24" fmla="*/ 1541790 h 2435101"/>
                <a:gd name="connsiteX25" fmla="*/ 684305 w 1930518"/>
                <a:gd name="connsiteY25" fmla="*/ 1513161 h 2435101"/>
                <a:gd name="connsiteX26" fmla="*/ 1048274 w 1930518"/>
                <a:gd name="connsiteY26" fmla="*/ 1513161 h 2435101"/>
                <a:gd name="connsiteX27" fmla="*/ 1048274 w 1930518"/>
                <a:gd name="connsiteY27" fmla="*/ 806887 h 2435101"/>
                <a:gd name="connsiteX28" fmla="*/ 1048274 w 1930518"/>
                <a:gd name="connsiteY28" fmla="*/ 522618 h 2435101"/>
                <a:gd name="connsiteX29" fmla="*/ 1048274 w 1930518"/>
                <a:gd name="connsiteY29" fmla="*/ 806887 h 2435101"/>
                <a:gd name="connsiteX30" fmla="*/ 684305 w 1930518"/>
                <a:gd name="connsiteY30" fmla="*/ 1513161 h 2435101"/>
                <a:gd name="connsiteX31" fmla="*/ 537810 w 1930518"/>
                <a:gd name="connsiteY31" fmla="*/ 1513161 h 2435101"/>
                <a:gd name="connsiteX32" fmla="*/ 1507084 w 1930518"/>
                <a:gd name="connsiteY32" fmla="*/ 28629 h 2435101"/>
                <a:gd name="connsiteX33" fmla="*/ 1638825 w 1930518"/>
                <a:gd name="connsiteY33" fmla="*/ 28629 h 2435101"/>
                <a:gd name="connsiteX34" fmla="*/ 1638825 w 1930518"/>
                <a:gd name="connsiteY34" fmla="*/ 1513161 h 2435101"/>
                <a:gd name="connsiteX35" fmla="*/ 1507084 w 1930518"/>
                <a:gd name="connsiteY35" fmla="*/ 1513161 h 2435101"/>
                <a:gd name="connsiteX36" fmla="*/ 869004 w 1930518"/>
                <a:gd name="connsiteY36" fmla="*/ 0 h 2435101"/>
                <a:gd name="connsiteX37" fmla="*/ 1507084 w 1930518"/>
                <a:gd name="connsiteY37" fmla="*/ 0 h 2435101"/>
                <a:gd name="connsiteX38" fmla="*/ 1507084 w 1930518"/>
                <a:gd name="connsiteY38" fmla="*/ 28629 h 2435101"/>
                <a:gd name="connsiteX39" fmla="*/ 1000745 w 1930518"/>
                <a:gd name="connsiteY39" fmla="*/ 28629 h 2435101"/>
                <a:gd name="connsiteX40" fmla="*/ 131741 w 1930518"/>
                <a:gd name="connsiteY40" fmla="*/ 1675483 h 2435101"/>
                <a:gd name="connsiteX41" fmla="*/ 131741 w 1930518"/>
                <a:gd name="connsiteY41" fmla="*/ 1938547 h 2435101"/>
                <a:gd name="connsiteX42" fmla="*/ 0 w 1930518"/>
                <a:gd name="connsiteY42" fmla="*/ 1938547 h 2435101"/>
                <a:gd name="connsiteX43" fmla="*/ 0 w 1930518"/>
                <a:gd name="connsiteY43" fmla="*/ 1646854 h 243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30518" h="2435101">
                  <a:moveTo>
                    <a:pt x="1048274" y="1967176"/>
                  </a:moveTo>
                  <a:lnTo>
                    <a:pt x="1180015" y="1967176"/>
                  </a:lnTo>
                  <a:lnTo>
                    <a:pt x="1180015" y="2406472"/>
                  </a:lnTo>
                  <a:lnTo>
                    <a:pt x="1048274" y="2406472"/>
                  </a:lnTo>
                  <a:close/>
                  <a:moveTo>
                    <a:pt x="131741" y="1938547"/>
                  </a:moveTo>
                  <a:lnTo>
                    <a:pt x="1048274" y="1938547"/>
                  </a:lnTo>
                  <a:lnTo>
                    <a:pt x="1048274" y="1967176"/>
                  </a:lnTo>
                  <a:lnTo>
                    <a:pt x="131741" y="1967176"/>
                  </a:lnTo>
                  <a:close/>
                  <a:moveTo>
                    <a:pt x="1798777" y="1541790"/>
                  </a:moveTo>
                  <a:lnTo>
                    <a:pt x="1930518" y="1541790"/>
                  </a:lnTo>
                  <a:lnTo>
                    <a:pt x="1930518" y="1967176"/>
                  </a:lnTo>
                  <a:lnTo>
                    <a:pt x="1638825" y="1967176"/>
                  </a:lnTo>
                  <a:lnTo>
                    <a:pt x="1638825" y="2435101"/>
                  </a:lnTo>
                  <a:lnTo>
                    <a:pt x="1180015" y="2435101"/>
                  </a:lnTo>
                  <a:lnTo>
                    <a:pt x="1180015" y="2406472"/>
                  </a:lnTo>
                  <a:lnTo>
                    <a:pt x="1507084" y="2406472"/>
                  </a:lnTo>
                  <a:lnTo>
                    <a:pt x="1507084" y="1938547"/>
                  </a:lnTo>
                  <a:lnTo>
                    <a:pt x="1798777" y="1938547"/>
                  </a:lnTo>
                  <a:close/>
                  <a:moveTo>
                    <a:pt x="1638825" y="1513161"/>
                  </a:moveTo>
                  <a:lnTo>
                    <a:pt x="1798777" y="1513161"/>
                  </a:lnTo>
                  <a:lnTo>
                    <a:pt x="1798777" y="1541790"/>
                  </a:lnTo>
                  <a:lnTo>
                    <a:pt x="1638825" y="1541790"/>
                  </a:lnTo>
                  <a:close/>
                  <a:moveTo>
                    <a:pt x="1180015" y="551247"/>
                  </a:moveTo>
                  <a:lnTo>
                    <a:pt x="1180015" y="1541790"/>
                  </a:lnTo>
                  <a:lnTo>
                    <a:pt x="669551" y="1541790"/>
                  </a:lnTo>
                  <a:lnTo>
                    <a:pt x="684305" y="1513161"/>
                  </a:lnTo>
                  <a:lnTo>
                    <a:pt x="1048274" y="1513161"/>
                  </a:lnTo>
                  <a:lnTo>
                    <a:pt x="1048274" y="806887"/>
                  </a:lnTo>
                  <a:close/>
                  <a:moveTo>
                    <a:pt x="1048274" y="522618"/>
                  </a:moveTo>
                  <a:lnTo>
                    <a:pt x="1048274" y="806887"/>
                  </a:lnTo>
                  <a:lnTo>
                    <a:pt x="684305" y="1513161"/>
                  </a:lnTo>
                  <a:lnTo>
                    <a:pt x="537810" y="1513161"/>
                  </a:lnTo>
                  <a:close/>
                  <a:moveTo>
                    <a:pt x="1507084" y="28629"/>
                  </a:moveTo>
                  <a:lnTo>
                    <a:pt x="1638825" y="28629"/>
                  </a:lnTo>
                  <a:lnTo>
                    <a:pt x="1638825" y="1513161"/>
                  </a:lnTo>
                  <a:lnTo>
                    <a:pt x="150708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28629"/>
                  </a:lnTo>
                  <a:lnTo>
                    <a:pt x="1000745" y="28629"/>
                  </a:lnTo>
                  <a:lnTo>
                    <a:pt x="131741" y="1675483"/>
                  </a:lnTo>
                  <a:lnTo>
                    <a:pt x="131741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6396AE-18AE-E475-183B-7F2C085B9C82}"/>
                </a:ext>
              </a:extLst>
            </p:cNvPr>
            <p:cNvSpPr txBox="1"/>
            <p:nvPr/>
          </p:nvSpPr>
          <p:spPr>
            <a:xfrm>
              <a:off x="6543665" y="2506514"/>
              <a:ext cx="1863671" cy="2520179"/>
            </a:xfrm>
            <a:custGeom>
              <a:avLst/>
              <a:gdLst>
                <a:gd name="connsiteX0" fmla="*/ 997706 w 1863671"/>
                <a:gd name="connsiteY0" fmla="*/ 457054 h 2520179"/>
                <a:gd name="connsiteX1" fmla="*/ 1289399 w 1863671"/>
                <a:gd name="connsiteY1" fmla="*/ 669748 h 2520179"/>
                <a:gd name="connsiteX2" fmla="*/ 1392708 w 1863671"/>
                <a:gd name="connsiteY2" fmla="*/ 1274404 h 2520179"/>
                <a:gd name="connsiteX3" fmla="*/ 1289399 w 1863671"/>
                <a:gd name="connsiteY3" fmla="*/ 1879061 h 2520179"/>
                <a:gd name="connsiteX4" fmla="*/ 997706 w 1863671"/>
                <a:gd name="connsiteY4" fmla="*/ 2091754 h 2520179"/>
                <a:gd name="connsiteX5" fmla="*/ 908831 w 1863671"/>
                <a:gd name="connsiteY5" fmla="*/ 2078556 h 2520179"/>
                <a:gd name="connsiteX6" fmla="*/ 875516 w 1863671"/>
                <a:gd name="connsiteY6" fmla="*/ 2061697 h 2520179"/>
                <a:gd name="connsiteX7" fmla="*/ 954840 w 1863671"/>
                <a:gd name="connsiteY7" fmla="*/ 2049832 h 2520179"/>
                <a:gd name="connsiteX8" fmla="*/ 1157658 w 1863671"/>
                <a:gd name="connsiteY8" fmla="*/ 1850432 h 2520179"/>
                <a:gd name="connsiteX9" fmla="*/ 1260967 w 1863671"/>
                <a:gd name="connsiteY9" fmla="*/ 1245775 h 2520179"/>
                <a:gd name="connsiteX10" fmla="*/ 1157658 w 1863671"/>
                <a:gd name="connsiteY10" fmla="*/ 641119 h 2520179"/>
                <a:gd name="connsiteX11" fmla="*/ 1033081 w 1863671"/>
                <a:gd name="connsiteY11" fmla="*/ 481599 h 2520179"/>
                <a:gd name="connsiteX12" fmla="*/ 987810 w 1863671"/>
                <a:gd name="connsiteY12" fmla="*/ 458524 h 2520179"/>
                <a:gd name="connsiteX13" fmla="*/ 865965 w 1863671"/>
                <a:gd name="connsiteY13" fmla="*/ 428425 h 2520179"/>
                <a:gd name="connsiteX14" fmla="*/ 954840 w 1863671"/>
                <a:gd name="connsiteY14" fmla="*/ 441718 h 2520179"/>
                <a:gd name="connsiteX15" fmla="*/ 987810 w 1863671"/>
                <a:gd name="connsiteY15" fmla="*/ 458524 h 2520179"/>
                <a:gd name="connsiteX16" fmla="*/ 908831 w 1863671"/>
                <a:gd name="connsiteY16" fmla="*/ 470253 h 2520179"/>
                <a:gd name="connsiteX17" fmla="*/ 706012 w 1863671"/>
                <a:gd name="connsiteY17" fmla="*/ 668228 h 2520179"/>
                <a:gd name="connsiteX18" fmla="*/ 602704 w 1863671"/>
                <a:gd name="connsiteY18" fmla="*/ 1274404 h 2520179"/>
                <a:gd name="connsiteX19" fmla="*/ 706012 w 1863671"/>
                <a:gd name="connsiteY19" fmla="*/ 1880580 h 2520179"/>
                <a:gd name="connsiteX20" fmla="*/ 830590 w 1863671"/>
                <a:gd name="connsiteY20" fmla="*/ 2038961 h 2520179"/>
                <a:gd name="connsiteX21" fmla="*/ 875516 w 1863671"/>
                <a:gd name="connsiteY21" fmla="*/ 2061697 h 2520179"/>
                <a:gd name="connsiteX22" fmla="*/ 865965 w 1863671"/>
                <a:gd name="connsiteY22" fmla="*/ 2063125 h 2520179"/>
                <a:gd name="connsiteX23" fmla="*/ 574271 w 1863671"/>
                <a:gd name="connsiteY23" fmla="*/ 1851951 h 2520179"/>
                <a:gd name="connsiteX24" fmla="*/ 470963 w 1863671"/>
                <a:gd name="connsiteY24" fmla="*/ 1245775 h 2520179"/>
                <a:gd name="connsiteX25" fmla="*/ 574271 w 1863671"/>
                <a:gd name="connsiteY25" fmla="*/ 639599 h 2520179"/>
                <a:gd name="connsiteX26" fmla="*/ 865965 w 1863671"/>
                <a:gd name="connsiteY26" fmla="*/ 428425 h 2520179"/>
                <a:gd name="connsiteX27" fmla="*/ 1123068 w 1863671"/>
                <a:gd name="connsiteY27" fmla="*/ 41493 h 2520179"/>
                <a:gd name="connsiteX28" fmla="*/ 1193878 w 1863671"/>
                <a:gd name="connsiteY28" fmla="*/ 48759 h 2520179"/>
                <a:gd name="connsiteX29" fmla="*/ 1638824 w 1863671"/>
                <a:gd name="connsiteY29" fmla="*/ 350708 h 2520179"/>
                <a:gd name="connsiteX30" fmla="*/ 1863671 w 1863671"/>
                <a:gd name="connsiteY30" fmla="*/ 1274404 h 2520179"/>
                <a:gd name="connsiteX31" fmla="*/ 1638824 w 1863671"/>
                <a:gd name="connsiteY31" fmla="*/ 2198101 h 2520179"/>
                <a:gd name="connsiteX32" fmla="*/ 997706 w 1863671"/>
                <a:gd name="connsiteY32" fmla="*/ 2520179 h 2520179"/>
                <a:gd name="connsiteX33" fmla="*/ 801535 w 1863671"/>
                <a:gd name="connsiteY33" fmla="*/ 2500049 h 2520179"/>
                <a:gd name="connsiteX34" fmla="*/ 740604 w 1863671"/>
                <a:gd name="connsiteY34" fmla="*/ 2478686 h 2520179"/>
                <a:gd name="connsiteX35" fmla="*/ 865965 w 1863671"/>
                <a:gd name="connsiteY35" fmla="*/ 2491550 h 2520179"/>
                <a:gd name="connsiteX36" fmla="*/ 1507083 w 1863671"/>
                <a:gd name="connsiteY36" fmla="*/ 2169472 h 2520179"/>
                <a:gd name="connsiteX37" fmla="*/ 1731930 w 1863671"/>
                <a:gd name="connsiteY37" fmla="*/ 1245775 h 2520179"/>
                <a:gd name="connsiteX38" fmla="*/ 1507083 w 1863671"/>
                <a:gd name="connsiteY38" fmla="*/ 322079 h 2520179"/>
                <a:gd name="connsiteX39" fmla="*/ 1234380 w 1863671"/>
                <a:gd name="connsiteY39" fmla="*/ 80520 h 2520179"/>
                <a:gd name="connsiteX40" fmla="*/ 865965 w 1863671"/>
                <a:gd name="connsiteY40" fmla="*/ 0 h 2520179"/>
                <a:gd name="connsiteX41" fmla="*/ 1062137 w 1863671"/>
                <a:gd name="connsiteY41" fmla="*/ 20130 h 2520179"/>
                <a:gd name="connsiteX42" fmla="*/ 1123068 w 1863671"/>
                <a:gd name="connsiteY42" fmla="*/ 41493 h 2520179"/>
                <a:gd name="connsiteX43" fmla="*/ 997706 w 1863671"/>
                <a:gd name="connsiteY43" fmla="*/ 28629 h 2520179"/>
                <a:gd name="connsiteX44" fmla="*/ 356588 w 1863671"/>
                <a:gd name="connsiteY44" fmla="*/ 350708 h 2520179"/>
                <a:gd name="connsiteX45" fmla="*/ 131741 w 1863671"/>
                <a:gd name="connsiteY45" fmla="*/ 1274404 h 2520179"/>
                <a:gd name="connsiteX46" fmla="*/ 356588 w 1863671"/>
                <a:gd name="connsiteY46" fmla="*/ 2198101 h 2520179"/>
                <a:gd name="connsiteX47" fmla="*/ 629291 w 1863671"/>
                <a:gd name="connsiteY47" fmla="*/ 2439659 h 2520179"/>
                <a:gd name="connsiteX48" fmla="*/ 740604 w 1863671"/>
                <a:gd name="connsiteY48" fmla="*/ 2478686 h 2520179"/>
                <a:gd name="connsiteX49" fmla="*/ 669794 w 1863671"/>
                <a:gd name="connsiteY49" fmla="*/ 2471420 h 2520179"/>
                <a:gd name="connsiteX50" fmla="*/ 224847 w 1863671"/>
                <a:gd name="connsiteY50" fmla="*/ 2169472 h 2520179"/>
                <a:gd name="connsiteX51" fmla="*/ 0 w 1863671"/>
                <a:gd name="connsiteY51" fmla="*/ 1245775 h 2520179"/>
                <a:gd name="connsiteX52" fmla="*/ 224847 w 1863671"/>
                <a:gd name="connsiteY52" fmla="*/ 322079 h 2520179"/>
                <a:gd name="connsiteX53" fmla="*/ 865965 w 1863671"/>
                <a:gd name="connsiteY53" fmla="*/ 0 h 25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63671" h="2520179">
                  <a:moveTo>
                    <a:pt x="997706" y="457054"/>
                  </a:moveTo>
                  <a:cubicBezTo>
                    <a:pt x="1123296" y="457054"/>
                    <a:pt x="1220527" y="527952"/>
                    <a:pt x="1289399" y="669748"/>
                  </a:cubicBezTo>
                  <a:cubicBezTo>
                    <a:pt x="1358272" y="811543"/>
                    <a:pt x="1392708" y="1013096"/>
                    <a:pt x="1392708" y="1274404"/>
                  </a:cubicBezTo>
                  <a:cubicBezTo>
                    <a:pt x="1392708" y="1535713"/>
                    <a:pt x="1358272" y="1737265"/>
                    <a:pt x="1289399" y="1879061"/>
                  </a:cubicBezTo>
                  <a:cubicBezTo>
                    <a:pt x="1220527" y="2020856"/>
                    <a:pt x="1123296" y="2091754"/>
                    <a:pt x="997706" y="2091754"/>
                  </a:cubicBezTo>
                  <a:cubicBezTo>
                    <a:pt x="966309" y="2091754"/>
                    <a:pt x="936684" y="2087355"/>
                    <a:pt x="908831" y="2078556"/>
                  </a:cubicBezTo>
                  <a:lnTo>
                    <a:pt x="875516" y="2061697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lnTo>
                    <a:pt x="987810" y="458524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7810" y="458524"/>
                  </a:lnTo>
                  <a:lnTo>
                    <a:pt x="908831" y="470253"/>
                  </a:lnTo>
                  <a:cubicBezTo>
                    <a:pt x="825273" y="496650"/>
                    <a:pt x="757666" y="562642"/>
                    <a:pt x="706012" y="668228"/>
                  </a:cubicBezTo>
                  <a:cubicBezTo>
                    <a:pt x="637140" y="809011"/>
                    <a:pt x="602704" y="1011070"/>
                    <a:pt x="602704" y="1274404"/>
                  </a:cubicBezTo>
                  <a:cubicBezTo>
                    <a:pt x="602704" y="1537739"/>
                    <a:pt x="637140" y="1739797"/>
                    <a:pt x="706012" y="1880580"/>
                  </a:cubicBezTo>
                  <a:cubicBezTo>
                    <a:pt x="740448" y="1950972"/>
                    <a:pt x="781974" y="2003765"/>
                    <a:pt x="830590" y="2038961"/>
                  </a:cubicBezTo>
                  <a:lnTo>
                    <a:pt x="875516" y="2061697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23068" y="41493"/>
                  </a:moveTo>
                  <a:lnTo>
                    <a:pt x="1193878" y="48759"/>
                  </a:lnTo>
                  <a:cubicBezTo>
                    <a:pt x="1378085" y="89019"/>
                    <a:pt x="1526401" y="189669"/>
                    <a:pt x="1638824" y="350708"/>
                  </a:cubicBezTo>
                  <a:cubicBezTo>
                    <a:pt x="1788722" y="565427"/>
                    <a:pt x="1863671" y="873326"/>
                    <a:pt x="1863671" y="1274404"/>
                  </a:cubicBezTo>
                  <a:cubicBezTo>
                    <a:pt x="1863671" y="1675483"/>
                    <a:pt x="1788722" y="1983382"/>
                    <a:pt x="1638824" y="2198101"/>
                  </a:cubicBezTo>
                  <a:cubicBezTo>
                    <a:pt x="1488926" y="2412819"/>
                    <a:pt x="1275220" y="2520179"/>
                    <a:pt x="997706" y="2520179"/>
                  </a:cubicBezTo>
                  <a:cubicBezTo>
                    <a:pt x="928328" y="2520179"/>
                    <a:pt x="862937" y="2513469"/>
                    <a:pt x="801535" y="2500049"/>
                  </a:cubicBezTo>
                  <a:lnTo>
                    <a:pt x="740604" y="2478686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23068" y="41493"/>
                  </a:lnTo>
                  <a:lnTo>
                    <a:pt x="997706" y="28629"/>
                  </a:lnTo>
                  <a:cubicBezTo>
                    <a:pt x="720192" y="28629"/>
                    <a:pt x="506486" y="135989"/>
                    <a:pt x="356588" y="350708"/>
                  </a:cubicBezTo>
                  <a:cubicBezTo>
                    <a:pt x="206690" y="565427"/>
                    <a:pt x="131741" y="873326"/>
                    <a:pt x="131741" y="1274404"/>
                  </a:cubicBezTo>
                  <a:cubicBezTo>
                    <a:pt x="131741" y="1675483"/>
                    <a:pt x="206690" y="1983382"/>
                    <a:pt x="356588" y="2198101"/>
                  </a:cubicBezTo>
                  <a:cubicBezTo>
                    <a:pt x="431537" y="2305460"/>
                    <a:pt x="522438" y="2385980"/>
                    <a:pt x="629291" y="2439659"/>
                  </a:cubicBezTo>
                  <a:lnTo>
                    <a:pt x="740604" y="2478686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A9AC63FC-0137-25F7-4990-57E4D944388E}"/>
              </a:ext>
            </a:extLst>
          </p:cNvPr>
          <p:cNvGrpSpPr/>
          <p:nvPr/>
        </p:nvGrpSpPr>
        <p:grpSpPr>
          <a:xfrm>
            <a:off x="5215831" y="2198711"/>
            <a:ext cx="1760338" cy="3563314"/>
            <a:chOff x="3784479" y="941411"/>
            <a:chExt cx="1760338" cy="3563314"/>
          </a:xfrm>
        </p:grpSpPr>
        <p:sp>
          <p:nvSpPr>
            <p:cNvPr id="8" name="îṥļîḑé-Freeform: Shape 3">
              <a:extLst>
                <a:ext uri="{FF2B5EF4-FFF2-40B4-BE49-F238E27FC236}">
                  <a16:creationId xmlns:a16="http://schemas.microsoft.com/office/drawing/2014/main" id="{114C4661-DC7B-CACF-FF24-86F63DB13856}"/>
                </a:ext>
              </a:extLst>
            </p:cNvPr>
            <p:cNvSpPr/>
            <p:nvPr/>
          </p:nvSpPr>
          <p:spPr bwMode="auto">
            <a:xfrm>
              <a:off x="4406040" y="3631848"/>
              <a:ext cx="126781" cy="488048"/>
            </a:xfrm>
            <a:custGeom>
              <a:avLst/>
              <a:gdLst>
                <a:gd name="T0" fmla="*/ 32 w 65"/>
                <a:gd name="T1" fmla="*/ 0 h 251"/>
                <a:gd name="T2" fmla="*/ 0 w 65"/>
                <a:gd name="T3" fmla="*/ 33 h 251"/>
                <a:gd name="T4" fmla="*/ 32 w 65"/>
                <a:gd name="T5" fmla="*/ 251 h 251"/>
                <a:gd name="T6" fmla="*/ 65 w 65"/>
                <a:gd name="T7" fmla="*/ 33 h 251"/>
                <a:gd name="T8" fmla="*/ 32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32" y="251"/>
                    <a:pt x="32" y="251"/>
                  </a:cubicBezTo>
                  <a:cubicBezTo>
                    <a:pt x="32" y="251"/>
                    <a:pt x="65" y="51"/>
                    <a:pt x="65" y="33"/>
                  </a:cubicBezTo>
                  <a:cubicBezTo>
                    <a:pt x="65" y="15"/>
                    <a:pt x="50" y="0"/>
                    <a:pt x="32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îṥļîḑé-Freeform: Shape 4">
              <a:extLst>
                <a:ext uri="{FF2B5EF4-FFF2-40B4-BE49-F238E27FC236}">
                  <a16:creationId xmlns:a16="http://schemas.microsoft.com/office/drawing/2014/main" id="{7506F8F4-2CBD-353A-F6ED-BC2BE6A8D07B}"/>
                </a:ext>
              </a:extLst>
            </p:cNvPr>
            <p:cNvSpPr/>
            <p:nvPr/>
          </p:nvSpPr>
          <p:spPr bwMode="auto">
            <a:xfrm>
              <a:off x="4599014" y="4016677"/>
              <a:ext cx="125658" cy="488048"/>
            </a:xfrm>
            <a:custGeom>
              <a:avLst/>
              <a:gdLst>
                <a:gd name="T0" fmla="*/ 33 w 65"/>
                <a:gd name="T1" fmla="*/ 0 h 251"/>
                <a:gd name="T2" fmla="*/ 0 w 65"/>
                <a:gd name="T3" fmla="*/ 33 h 251"/>
                <a:gd name="T4" fmla="*/ 33 w 65"/>
                <a:gd name="T5" fmla="*/ 251 h 251"/>
                <a:gd name="T6" fmla="*/ 65 w 65"/>
                <a:gd name="T7" fmla="*/ 33 h 251"/>
                <a:gd name="T8" fmla="*/ 33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33" y="251"/>
                    <a:pt x="33" y="251"/>
                  </a:cubicBezTo>
                  <a:cubicBezTo>
                    <a:pt x="33" y="251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îṥļîḑé-Freeform: Shape 5">
              <a:extLst>
                <a:ext uri="{FF2B5EF4-FFF2-40B4-BE49-F238E27FC236}">
                  <a16:creationId xmlns:a16="http://schemas.microsoft.com/office/drawing/2014/main" id="{456EBD06-633A-3F39-066E-29130792530E}"/>
                </a:ext>
              </a:extLst>
            </p:cNvPr>
            <p:cNvSpPr/>
            <p:nvPr/>
          </p:nvSpPr>
          <p:spPr bwMode="auto">
            <a:xfrm>
              <a:off x="4800967" y="3695799"/>
              <a:ext cx="126781" cy="485804"/>
            </a:xfrm>
            <a:custGeom>
              <a:avLst/>
              <a:gdLst>
                <a:gd name="T0" fmla="*/ 33 w 65"/>
                <a:gd name="T1" fmla="*/ 0 h 250"/>
                <a:gd name="T2" fmla="*/ 0 w 65"/>
                <a:gd name="T3" fmla="*/ 32 h 250"/>
                <a:gd name="T4" fmla="*/ 33 w 65"/>
                <a:gd name="T5" fmla="*/ 250 h 250"/>
                <a:gd name="T6" fmla="*/ 65 w 65"/>
                <a:gd name="T7" fmla="*/ 32 h 250"/>
                <a:gd name="T8" fmla="*/ 33 w 65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0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33" y="250"/>
                    <a:pt x="33" y="250"/>
                  </a:cubicBezTo>
                  <a:cubicBezTo>
                    <a:pt x="33" y="250"/>
                    <a:pt x="65" y="50"/>
                    <a:pt x="65" y="32"/>
                  </a:cubicBezTo>
                  <a:cubicBezTo>
                    <a:pt x="65" y="14"/>
                    <a:pt x="51" y="0"/>
                    <a:pt x="3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F226CB0-C131-FC8C-51F1-631A6417644D}"/>
                </a:ext>
              </a:extLst>
            </p:cNvPr>
            <p:cNvGrpSpPr/>
            <p:nvPr/>
          </p:nvGrpSpPr>
          <p:grpSpPr>
            <a:xfrm>
              <a:off x="3784479" y="941411"/>
              <a:ext cx="1760338" cy="2991111"/>
              <a:chOff x="4892675" y="1532964"/>
              <a:chExt cx="2490788" cy="4232276"/>
            </a:xfrm>
          </p:grpSpPr>
          <p:sp>
            <p:nvSpPr>
              <p:cNvPr id="17" name="îṥļîḑé-Rectangle 7">
                <a:extLst>
                  <a:ext uri="{FF2B5EF4-FFF2-40B4-BE49-F238E27FC236}">
                    <a16:creationId xmlns:a16="http://schemas.microsoft.com/office/drawing/2014/main" id="{E1BE6672-778B-2B2F-16D9-131F03EB181A}"/>
                  </a:ext>
                </a:extLst>
              </p:cNvPr>
              <p:cNvSpPr/>
              <p:nvPr/>
            </p:nvSpPr>
            <p:spPr bwMode="auto">
              <a:xfrm>
                <a:off x="5783263" y="5054039"/>
                <a:ext cx="709613" cy="2365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îṥļîḑé-Rectangle 8">
                <a:extLst>
                  <a:ext uri="{FF2B5EF4-FFF2-40B4-BE49-F238E27FC236}">
                    <a16:creationId xmlns:a16="http://schemas.microsoft.com/office/drawing/2014/main" id="{962E78C1-AB88-6001-0442-915169525ACD}"/>
                  </a:ext>
                </a:extLst>
              </p:cNvPr>
              <p:cNvSpPr/>
              <p:nvPr/>
            </p:nvSpPr>
            <p:spPr bwMode="auto">
              <a:xfrm>
                <a:off x="5783263" y="5054039"/>
                <a:ext cx="355600" cy="236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îṥļîḑé-Freeform: Shape 9">
                <a:extLst>
                  <a:ext uri="{FF2B5EF4-FFF2-40B4-BE49-F238E27FC236}">
                    <a16:creationId xmlns:a16="http://schemas.microsoft.com/office/drawing/2014/main" id="{23FC3B94-AF12-B431-6567-F16C89D4591B}"/>
                  </a:ext>
                </a:extLst>
              </p:cNvPr>
              <p:cNvSpPr/>
              <p:nvPr/>
            </p:nvSpPr>
            <p:spPr bwMode="auto">
              <a:xfrm>
                <a:off x="4892675" y="4066614"/>
                <a:ext cx="2490788" cy="1693864"/>
              </a:xfrm>
              <a:custGeom>
                <a:avLst/>
                <a:gdLst>
                  <a:gd name="T0" fmla="*/ 452 w 904"/>
                  <a:gd name="T1" fmla="*/ 329 h 616"/>
                  <a:gd name="T2" fmla="*/ 873 w 904"/>
                  <a:gd name="T3" fmla="*/ 616 h 616"/>
                  <a:gd name="T4" fmla="*/ 904 w 904"/>
                  <a:gd name="T5" fmla="*/ 452 h 616"/>
                  <a:gd name="T6" fmla="*/ 452 w 904"/>
                  <a:gd name="T7" fmla="*/ 0 h 616"/>
                  <a:gd name="T8" fmla="*/ 0 w 904"/>
                  <a:gd name="T9" fmla="*/ 452 h 616"/>
                  <a:gd name="T10" fmla="*/ 31 w 904"/>
                  <a:gd name="T11" fmla="*/ 616 h 616"/>
                  <a:gd name="T12" fmla="*/ 452 w 904"/>
                  <a:gd name="T13" fmla="*/ 329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616">
                    <a:moveTo>
                      <a:pt x="452" y="329"/>
                    </a:moveTo>
                    <a:cubicBezTo>
                      <a:pt x="644" y="329"/>
                      <a:pt x="807" y="448"/>
                      <a:pt x="873" y="616"/>
                    </a:cubicBezTo>
                    <a:cubicBezTo>
                      <a:pt x="893" y="566"/>
                      <a:pt x="904" y="510"/>
                      <a:pt x="904" y="452"/>
                    </a:cubicBezTo>
                    <a:cubicBezTo>
                      <a:pt x="904" y="203"/>
                      <a:pt x="702" y="0"/>
                      <a:pt x="452" y="0"/>
                    </a:cubicBezTo>
                    <a:cubicBezTo>
                      <a:pt x="203" y="0"/>
                      <a:pt x="0" y="203"/>
                      <a:pt x="0" y="452"/>
                    </a:cubicBezTo>
                    <a:cubicBezTo>
                      <a:pt x="0" y="510"/>
                      <a:pt x="11" y="566"/>
                      <a:pt x="31" y="616"/>
                    </a:cubicBezTo>
                    <a:cubicBezTo>
                      <a:pt x="97" y="448"/>
                      <a:pt x="260" y="329"/>
                      <a:pt x="452" y="32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2000" b="1">
                  <a:cs typeface="+mn-ea"/>
                  <a:sym typeface="+mn-lt"/>
                </a:endParaRPr>
              </a:p>
            </p:txBody>
          </p:sp>
          <p:sp>
            <p:nvSpPr>
              <p:cNvPr id="22" name="îṥļîḑé-Freeform: Shape 11">
                <a:extLst>
                  <a:ext uri="{FF2B5EF4-FFF2-40B4-BE49-F238E27FC236}">
                    <a16:creationId xmlns:a16="http://schemas.microsoft.com/office/drawing/2014/main" id="{67EE050D-0DF2-9945-E56F-1AEF4F2E01DF}"/>
                  </a:ext>
                </a:extLst>
              </p:cNvPr>
              <p:cNvSpPr/>
              <p:nvPr/>
            </p:nvSpPr>
            <p:spPr bwMode="auto">
              <a:xfrm>
                <a:off x="5368925" y="1532964"/>
                <a:ext cx="1538289" cy="3667124"/>
              </a:xfrm>
              <a:custGeom>
                <a:avLst/>
                <a:gdLst>
                  <a:gd name="T0" fmla="*/ 279 w 558"/>
                  <a:gd name="T1" fmla="*/ 1309 h 1333"/>
                  <a:gd name="T2" fmla="*/ 438 w 558"/>
                  <a:gd name="T3" fmla="*/ 1333 h 1333"/>
                  <a:gd name="T4" fmla="*/ 558 w 558"/>
                  <a:gd name="T5" fmla="*/ 774 h 1333"/>
                  <a:gd name="T6" fmla="*/ 279 w 558"/>
                  <a:gd name="T7" fmla="*/ 0 h 1333"/>
                  <a:gd name="T8" fmla="*/ 0 w 558"/>
                  <a:gd name="T9" fmla="*/ 774 h 1333"/>
                  <a:gd name="T10" fmla="*/ 120 w 558"/>
                  <a:gd name="T11" fmla="*/ 1333 h 1333"/>
                  <a:gd name="T12" fmla="*/ 279 w 558"/>
                  <a:gd name="T13" fmla="*/ 1309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333">
                    <a:moveTo>
                      <a:pt x="279" y="1309"/>
                    </a:moveTo>
                    <a:cubicBezTo>
                      <a:pt x="335" y="1309"/>
                      <a:pt x="388" y="1317"/>
                      <a:pt x="438" y="1333"/>
                    </a:cubicBezTo>
                    <a:cubicBezTo>
                      <a:pt x="513" y="1182"/>
                      <a:pt x="558" y="987"/>
                      <a:pt x="558" y="774"/>
                    </a:cubicBezTo>
                    <a:cubicBezTo>
                      <a:pt x="558" y="436"/>
                      <a:pt x="445" y="143"/>
                      <a:pt x="279" y="0"/>
                    </a:cubicBezTo>
                    <a:cubicBezTo>
                      <a:pt x="113" y="143"/>
                      <a:pt x="0" y="436"/>
                      <a:pt x="0" y="774"/>
                    </a:cubicBezTo>
                    <a:cubicBezTo>
                      <a:pt x="0" y="987"/>
                      <a:pt x="45" y="1182"/>
                      <a:pt x="120" y="1333"/>
                    </a:cubicBezTo>
                    <a:cubicBezTo>
                      <a:pt x="170" y="1317"/>
                      <a:pt x="223" y="1309"/>
                      <a:pt x="279" y="1309"/>
                    </a:cubicBezTo>
                    <a:close/>
                  </a:path>
                </a:pathLst>
              </a:custGeom>
              <a:solidFill>
                <a:srgbClr val="03D4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2000" b="1">
                  <a:cs typeface="+mn-ea"/>
                  <a:sym typeface="+mn-lt"/>
                </a:endParaRPr>
              </a:p>
            </p:txBody>
          </p:sp>
          <p:sp>
            <p:nvSpPr>
              <p:cNvPr id="23" name="îṥļîḑé-Freeform: Shape 12">
                <a:extLst>
                  <a:ext uri="{FF2B5EF4-FFF2-40B4-BE49-F238E27FC236}">
                    <a16:creationId xmlns:a16="http://schemas.microsoft.com/office/drawing/2014/main" id="{335593E8-9FA9-B7F5-F3F0-AD26B41608AB}"/>
                  </a:ext>
                </a:extLst>
              </p:cNvPr>
              <p:cNvSpPr/>
              <p:nvPr/>
            </p:nvSpPr>
            <p:spPr bwMode="auto">
              <a:xfrm>
                <a:off x="6132513" y="1532964"/>
                <a:ext cx="774700" cy="3667125"/>
              </a:xfrm>
              <a:custGeom>
                <a:avLst/>
                <a:gdLst>
                  <a:gd name="T0" fmla="*/ 2 w 281"/>
                  <a:gd name="T1" fmla="*/ 0 h 1333"/>
                  <a:gd name="T2" fmla="*/ 0 w 281"/>
                  <a:gd name="T3" fmla="*/ 1 h 1333"/>
                  <a:gd name="T4" fmla="*/ 0 w 281"/>
                  <a:gd name="T5" fmla="*/ 1309 h 1333"/>
                  <a:gd name="T6" fmla="*/ 2 w 281"/>
                  <a:gd name="T7" fmla="*/ 1309 h 1333"/>
                  <a:gd name="T8" fmla="*/ 161 w 281"/>
                  <a:gd name="T9" fmla="*/ 1333 h 1333"/>
                  <a:gd name="T10" fmla="*/ 281 w 281"/>
                  <a:gd name="T11" fmla="*/ 774 h 1333"/>
                  <a:gd name="T12" fmla="*/ 2 w 281"/>
                  <a:gd name="T13" fmla="*/ 0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1333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309"/>
                      <a:pt x="0" y="1309"/>
                      <a:pt x="0" y="1309"/>
                    </a:cubicBezTo>
                    <a:cubicBezTo>
                      <a:pt x="1" y="1309"/>
                      <a:pt x="1" y="1309"/>
                      <a:pt x="2" y="1309"/>
                    </a:cubicBezTo>
                    <a:cubicBezTo>
                      <a:pt x="58" y="1309"/>
                      <a:pt x="111" y="1317"/>
                      <a:pt x="161" y="1333"/>
                    </a:cubicBezTo>
                    <a:cubicBezTo>
                      <a:pt x="236" y="1182"/>
                      <a:pt x="281" y="987"/>
                      <a:pt x="281" y="774"/>
                    </a:cubicBezTo>
                    <a:cubicBezTo>
                      <a:pt x="281" y="436"/>
                      <a:pt x="168" y="143"/>
                      <a:pt x="2" y="0"/>
                    </a:cubicBezTo>
                    <a:close/>
                  </a:path>
                </a:pathLst>
              </a:custGeom>
              <a:solidFill>
                <a:srgbClr val="1837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2000" b="1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îṥļîḑé-Freeform: Shape 13">
                <a:extLst>
                  <a:ext uri="{FF2B5EF4-FFF2-40B4-BE49-F238E27FC236}">
                    <a16:creationId xmlns:a16="http://schemas.microsoft.com/office/drawing/2014/main" id="{9D4303B9-020E-3D7A-DC0E-430EE5B59B99}"/>
                  </a:ext>
                </a:extLst>
              </p:cNvPr>
              <p:cNvSpPr/>
              <p:nvPr/>
            </p:nvSpPr>
            <p:spPr bwMode="auto">
              <a:xfrm>
                <a:off x="5570537" y="1532964"/>
                <a:ext cx="1135063" cy="900113"/>
              </a:xfrm>
              <a:custGeom>
                <a:avLst/>
                <a:gdLst>
                  <a:gd name="T0" fmla="*/ 206 w 412"/>
                  <a:gd name="T1" fmla="*/ 320 h 327"/>
                  <a:gd name="T2" fmla="*/ 412 w 412"/>
                  <a:gd name="T3" fmla="*/ 327 h 327"/>
                  <a:gd name="T4" fmla="*/ 206 w 412"/>
                  <a:gd name="T5" fmla="*/ 0 h 327"/>
                  <a:gd name="T6" fmla="*/ 0 w 412"/>
                  <a:gd name="T7" fmla="*/ 327 h 327"/>
                  <a:gd name="T8" fmla="*/ 206 w 412"/>
                  <a:gd name="T9" fmla="*/ 32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27">
                    <a:moveTo>
                      <a:pt x="206" y="320"/>
                    </a:moveTo>
                    <a:cubicBezTo>
                      <a:pt x="276" y="320"/>
                      <a:pt x="345" y="322"/>
                      <a:pt x="412" y="327"/>
                    </a:cubicBezTo>
                    <a:cubicBezTo>
                      <a:pt x="363" y="188"/>
                      <a:pt x="291" y="74"/>
                      <a:pt x="206" y="0"/>
                    </a:cubicBezTo>
                    <a:cubicBezTo>
                      <a:pt x="121" y="74"/>
                      <a:pt x="49" y="188"/>
                      <a:pt x="0" y="327"/>
                    </a:cubicBezTo>
                    <a:cubicBezTo>
                      <a:pt x="67" y="322"/>
                      <a:pt x="136" y="320"/>
                      <a:pt x="206" y="320"/>
                    </a:cubicBezTo>
                    <a:close/>
                  </a:path>
                </a:pathLst>
              </a:cu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îṥļîḑé-Freeform: Shape 14">
                <a:extLst>
                  <a:ext uri="{FF2B5EF4-FFF2-40B4-BE49-F238E27FC236}">
                    <a16:creationId xmlns:a16="http://schemas.microsoft.com/office/drawing/2014/main" id="{A7F978B4-B5CF-D44B-60B1-035BA5C2FDC6}"/>
                  </a:ext>
                </a:extLst>
              </p:cNvPr>
              <p:cNvSpPr/>
              <p:nvPr/>
            </p:nvSpPr>
            <p:spPr bwMode="auto">
              <a:xfrm>
                <a:off x="6132511" y="1532964"/>
                <a:ext cx="573088" cy="900113"/>
              </a:xfrm>
              <a:custGeom>
                <a:avLst/>
                <a:gdLst>
                  <a:gd name="T0" fmla="*/ 0 w 208"/>
                  <a:gd name="T1" fmla="*/ 1 h 327"/>
                  <a:gd name="T2" fmla="*/ 0 w 208"/>
                  <a:gd name="T3" fmla="*/ 320 h 327"/>
                  <a:gd name="T4" fmla="*/ 2 w 208"/>
                  <a:gd name="T5" fmla="*/ 320 h 327"/>
                  <a:gd name="T6" fmla="*/ 208 w 208"/>
                  <a:gd name="T7" fmla="*/ 327 h 327"/>
                  <a:gd name="T8" fmla="*/ 2 w 208"/>
                  <a:gd name="T9" fmla="*/ 0 h 327"/>
                  <a:gd name="T10" fmla="*/ 0 w 208"/>
                  <a:gd name="T11" fmla="*/ 1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327">
                    <a:moveTo>
                      <a:pt x="0" y="1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1" y="320"/>
                      <a:pt x="1" y="320"/>
                      <a:pt x="2" y="320"/>
                    </a:cubicBezTo>
                    <a:cubicBezTo>
                      <a:pt x="72" y="320"/>
                      <a:pt x="141" y="322"/>
                      <a:pt x="208" y="327"/>
                    </a:cubicBezTo>
                    <a:cubicBezTo>
                      <a:pt x="159" y="188"/>
                      <a:pt x="87" y="74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03D4E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îṥļîḑé-Freeform: Shape 15">
                <a:extLst>
                  <a:ext uri="{FF2B5EF4-FFF2-40B4-BE49-F238E27FC236}">
                    <a16:creationId xmlns:a16="http://schemas.microsoft.com/office/drawing/2014/main" id="{16D9F9D3-ABD3-B1C2-9D76-13A85085FE8B}"/>
                  </a:ext>
                </a:extLst>
              </p:cNvPr>
              <p:cNvSpPr/>
              <p:nvPr/>
            </p:nvSpPr>
            <p:spPr bwMode="auto">
              <a:xfrm>
                <a:off x="5972175" y="3992002"/>
                <a:ext cx="331788" cy="1773238"/>
              </a:xfrm>
              <a:custGeom>
                <a:avLst/>
                <a:gdLst>
                  <a:gd name="T0" fmla="*/ 60 w 120"/>
                  <a:gd name="T1" fmla="*/ 0 h 645"/>
                  <a:gd name="T2" fmla="*/ 0 w 120"/>
                  <a:gd name="T3" fmla="*/ 322 h 645"/>
                  <a:gd name="T4" fmla="*/ 60 w 120"/>
                  <a:gd name="T5" fmla="*/ 645 h 645"/>
                  <a:gd name="T6" fmla="*/ 120 w 120"/>
                  <a:gd name="T7" fmla="*/ 322 h 645"/>
                  <a:gd name="T8" fmla="*/ 60 w 120"/>
                  <a:gd name="T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645">
                    <a:moveTo>
                      <a:pt x="60" y="0"/>
                    </a:moveTo>
                    <a:cubicBezTo>
                      <a:pt x="24" y="60"/>
                      <a:pt x="0" y="182"/>
                      <a:pt x="0" y="322"/>
                    </a:cubicBezTo>
                    <a:cubicBezTo>
                      <a:pt x="0" y="463"/>
                      <a:pt x="24" y="585"/>
                      <a:pt x="60" y="645"/>
                    </a:cubicBezTo>
                    <a:cubicBezTo>
                      <a:pt x="96" y="585"/>
                      <a:pt x="120" y="463"/>
                      <a:pt x="120" y="322"/>
                    </a:cubicBezTo>
                    <a:cubicBezTo>
                      <a:pt x="120" y="182"/>
                      <a:pt x="96" y="60"/>
                      <a:pt x="6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îṥļîḑé-Freeform: Shape 16">
                <a:extLst>
                  <a:ext uri="{FF2B5EF4-FFF2-40B4-BE49-F238E27FC236}">
                    <a16:creationId xmlns:a16="http://schemas.microsoft.com/office/drawing/2014/main" id="{A2D8FC2B-F743-D9EA-63C6-12D6CE32DC5F}"/>
                  </a:ext>
                </a:extLst>
              </p:cNvPr>
              <p:cNvSpPr/>
              <p:nvPr/>
            </p:nvSpPr>
            <p:spPr bwMode="auto">
              <a:xfrm>
                <a:off x="6132513" y="3992002"/>
                <a:ext cx="171450" cy="1773238"/>
              </a:xfrm>
              <a:custGeom>
                <a:avLst/>
                <a:gdLst>
                  <a:gd name="T0" fmla="*/ 0 w 62"/>
                  <a:gd name="T1" fmla="*/ 3 h 645"/>
                  <a:gd name="T2" fmla="*/ 0 w 62"/>
                  <a:gd name="T3" fmla="*/ 642 h 645"/>
                  <a:gd name="T4" fmla="*/ 2 w 62"/>
                  <a:gd name="T5" fmla="*/ 645 h 645"/>
                  <a:gd name="T6" fmla="*/ 62 w 62"/>
                  <a:gd name="T7" fmla="*/ 322 h 645"/>
                  <a:gd name="T8" fmla="*/ 2 w 62"/>
                  <a:gd name="T9" fmla="*/ 0 h 645"/>
                  <a:gd name="T10" fmla="*/ 0 w 62"/>
                  <a:gd name="T11" fmla="*/ 3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45">
                    <a:moveTo>
                      <a:pt x="0" y="3"/>
                    </a:moveTo>
                    <a:cubicBezTo>
                      <a:pt x="0" y="642"/>
                      <a:pt x="0" y="642"/>
                      <a:pt x="0" y="642"/>
                    </a:cubicBezTo>
                    <a:cubicBezTo>
                      <a:pt x="1" y="643"/>
                      <a:pt x="1" y="644"/>
                      <a:pt x="2" y="645"/>
                    </a:cubicBezTo>
                    <a:cubicBezTo>
                      <a:pt x="38" y="585"/>
                      <a:pt x="62" y="463"/>
                      <a:pt x="62" y="322"/>
                    </a:cubicBezTo>
                    <a:cubicBezTo>
                      <a:pt x="62" y="182"/>
                      <a:pt x="38" y="60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îṥļîḑé-Oval 17">
                <a:extLst>
                  <a:ext uri="{FF2B5EF4-FFF2-40B4-BE49-F238E27FC236}">
                    <a16:creationId xmlns:a16="http://schemas.microsoft.com/office/drawing/2014/main" id="{67D4072E-E6A9-78D3-D945-45482B0B60F1}"/>
                  </a:ext>
                </a:extLst>
              </p:cNvPr>
              <p:cNvSpPr/>
              <p:nvPr/>
            </p:nvSpPr>
            <p:spPr bwMode="auto">
              <a:xfrm>
                <a:off x="5705475" y="2801377"/>
                <a:ext cx="865188" cy="86042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îṥļîḑé-Oval 18">
                <a:extLst>
                  <a:ext uri="{FF2B5EF4-FFF2-40B4-BE49-F238E27FC236}">
                    <a16:creationId xmlns:a16="http://schemas.microsoft.com/office/drawing/2014/main" id="{A0C95D7B-8830-F93E-D5E0-48F6F8735806}"/>
                  </a:ext>
                </a:extLst>
              </p:cNvPr>
              <p:cNvSpPr/>
              <p:nvPr/>
            </p:nvSpPr>
            <p:spPr bwMode="auto">
              <a:xfrm>
                <a:off x="5837238" y="2933139"/>
                <a:ext cx="601663" cy="600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îṥļîḑé-Freeform: Shape 19">
                <a:extLst>
                  <a:ext uri="{FF2B5EF4-FFF2-40B4-BE49-F238E27FC236}">
                    <a16:creationId xmlns:a16="http://schemas.microsoft.com/office/drawing/2014/main" id="{0A394F15-8E6E-97B1-6331-58AA9EDDB37D}"/>
                  </a:ext>
                </a:extLst>
              </p:cNvPr>
              <p:cNvSpPr/>
              <p:nvPr/>
            </p:nvSpPr>
            <p:spPr bwMode="auto">
              <a:xfrm>
                <a:off x="6132513" y="2801377"/>
                <a:ext cx="438150" cy="860425"/>
              </a:xfrm>
              <a:custGeom>
                <a:avLst/>
                <a:gdLst>
                  <a:gd name="T0" fmla="*/ 2 w 159"/>
                  <a:gd name="T1" fmla="*/ 0 h 313"/>
                  <a:gd name="T2" fmla="*/ 0 w 159"/>
                  <a:gd name="T3" fmla="*/ 0 h 313"/>
                  <a:gd name="T4" fmla="*/ 0 w 159"/>
                  <a:gd name="T5" fmla="*/ 48 h 313"/>
                  <a:gd name="T6" fmla="*/ 2 w 159"/>
                  <a:gd name="T7" fmla="*/ 48 h 313"/>
                  <a:gd name="T8" fmla="*/ 111 w 159"/>
                  <a:gd name="T9" fmla="*/ 157 h 313"/>
                  <a:gd name="T10" fmla="*/ 2 w 159"/>
                  <a:gd name="T11" fmla="*/ 266 h 313"/>
                  <a:gd name="T12" fmla="*/ 0 w 159"/>
                  <a:gd name="T13" fmla="*/ 265 h 313"/>
                  <a:gd name="T14" fmla="*/ 0 w 159"/>
                  <a:gd name="T15" fmla="*/ 313 h 313"/>
                  <a:gd name="T16" fmla="*/ 2 w 159"/>
                  <a:gd name="T17" fmla="*/ 313 h 313"/>
                  <a:gd name="T18" fmla="*/ 159 w 159"/>
                  <a:gd name="T19" fmla="*/ 157 h 313"/>
                  <a:gd name="T20" fmla="*/ 2 w 159"/>
                  <a:gd name="T2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313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8"/>
                      <a:pt x="2" y="48"/>
                    </a:cubicBezTo>
                    <a:cubicBezTo>
                      <a:pt x="62" y="48"/>
                      <a:pt x="111" y="96"/>
                      <a:pt x="111" y="157"/>
                    </a:cubicBezTo>
                    <a:cubicBezTo>
                      <a:pt x="111" y="217"/>
                      <a:pt x="62" y="266"/>
                      <a:pt x="2" y="266"/>
                    </a:cubicBezTo>
                    <a:cubicBezTo>
                      <a:pt x="1" y="266"/>
                      <a:pt x="1" y="265"/>
                      <a:pt x="0" y="265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1" y="313"/>
                      <a:pt x="1" y="313"/>
                      <a:pt x="2" y="313"/>
                    </a:cubicBezTo>
                    <a:cubicBezTo>
                      <a:pt x="88" y="313"/>
                      <a:pt x="159" y="243"/>
                      <a:pt x="159" y="157"/>
                    </a:cubicBezTo>
                    <a:cubicBezTo>
                      <a:pt x="159" y="70"/>
                      <a:pt x="88" y="0"/>
                      <a:pt x="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îṥļîḑé-Freeform: Shape 20">
                <a:extLst>
                  <a:ext uri="{FF2B5EF4-FFF2-40B4-BE49-F238E27FC236}">
                    <a16:creationId xmlns:a16="http://schemas.microsoft.com/office/drawing/2014/main" id="{2754345F-6B9A-F4A1-1445-EE0FAADBCE02}"/>
                  </a:ext>
                </a:extLst>
              </p:cNvPr>
              <p:cNvSpPr/>
              <p:nvPr/>
            </p:nvSpPr>
            <p:spPr bwMode="auto">
              <a:xfrm>
                <a:off x="6132513" y="2933139"/>
                <a:ext cx="306388" cy="600075"/>
              </a:xfrm>
              <a:custGeom>
                <a:avLst/>
                <a:gdLst>
                  <a:gd name="T0" fmla="*/ 111 w 111"/>
                  <a:gd name="T1" fmla="*/ 109 h 218"/>
                  <a:gd name="T2" fmla="*/ 2 w 111"/>
                  <a:gd name="T3" fmla="*/ 0 h 218"/>
                  <a:gd name="T4" fmla="*/ 0 w 111"/>
                  <a:gd name="T5" fmla="*/ 0 h 218"/>
                  <a:gd name="T6" fmla="*/ 0 w 111"/>
                  <a:gd name="T7" fmla="*/ 217 h 218"/>
                  <a:gd name="T8" fmla="*/ 2 w 111"/>
                  <a:gd name="T9" fmla="*/ 218 h 218"/>
                  <a:gd name="T10" fmla="*/ 111 w 111"/>
                  <a:gd name="T11" fmla="*/ 109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218">
                    <a:moveTo>
                      <a:pt x="111" y="109"/>
                    </a:moveTo>
                    <a:cubicBezTo>
                      <a:pt x="111" y="48"/>
                      <a:pt x="6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1" y="217"/>
                      <a:pt x="1" y="218"/>
                      <a:pt x="2" y="218"/>
                    </a:cubicBezTo>
                    <a:cubicBezTo>
                      <a:pt x="62" y="218"/>
                      <a:pt x="111" y="169"/>
                      <a:pt x="111" y="10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2" name="îṥļîḑé-Straight Connector 21">
            <a:extLst>
              <a:ext uri="{FF2B5EF4-FFF2-40B4-BE49-F238E27FC236}">
                <a16:creationId xmlns:a16="http://schemas.microsoft.com/office/drawing/2014/main" id="{B6673CF8-D677-A6A5-78A1-46137F3DE46D}"/>
              </a:ext>
            </a:extLst>
          </p:cNvPr>
          <p:cNvCxnSpPr/>
          <p:nvPr/>
        </p:nvCxnSpPr>
        <p:spPr>
          <a:xfrm>
            <a:off x="6497097" y="3247232"/>
            <a:ext cx="1266020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îṥļîḑé-Straight Connector 25">
            <a:extLst>
              <a:ext uri="{FF2B5EF4-FFF2-40B4-BE49-F238E27FC236}">
                <a16:creationId xmlns:a16="http://schemas.microsoft.com/office/drawing/2014/main" id="{3612897D-0FC2-D674-B82A-A27E914AAFFA}"/>
              </a:ext>
            </a:extLst>
          </p:cNvPr>
          <p:cNvCxnSpPr/>
          <p:nvPr/>
        </p:nvCxnSpPr>
        <p:spPr>
          <a:xfrm>
            <a:off x="4625893" y="4197634"/>
            <a:ext cx="1164376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30F9620-5A00-FF97-EB8C-3DB6DB6EDBEC}"/>
              </a:ext>
            </a:extLst>
          </p:cNvPr>
          <p:cNvGrpSpPr/>
          <p:nvPr/>
        </p:nvGrpSpPr>
        <p:grpSpPr>
          <a:xfrm>
            <a:off x="4069226" y="2794036"/>
            <a:ext cx="448766" cy="437929"/>
            <a:chOff x="4451745" y="3114931"/>
            <a:chExt cx="448766" cy="437929"/>
          </a:xfrm>
        </p:grpSpPr>
        <p:sp>
          <p:nvSpPr>
            <p:cNvPr id="42" name="îṥļîḑé-Oval 35">
              <a:extLst>
                <a:ext uri="{FF2B5EF4-FFF2-40B4-BE49-F238E27FC236}">
                  <a16:creationId xmlns:a16="http://schemas.microsoft.com/office/drawing/2014/main" id="{92690F14-BB25-49C5-E60B-77BDBEAEC997}"/>
                </a:ext>
              </a:extLst>
            </p:cNvPr>
            <p:cNvSpPr/>
            <p:nvPr/>
          </p:nvSpPr>
          <p:spPr>
            <a:xfrm>
              <a:off x="4451745" y="3114931"/>
              <a:ext cx="437930" cy="437929"/>
            </a:xfrm>
            <a:prstGeom prst="ellipse">
              <a:avLst/>
            </a:pr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100" b="1" dirty="0"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2B0E5B-7407-ED2E-5D40-E2DDB3A27B00}"/>
                </a:ext>
              </a:extLst>
            </p:cNvPr>
            <p:cNvSpPr txBox="1"/>
            <p:nvPr/>
          </p:nvSpPr>
          <p:spPr>
            <a:xfrm>
              <a:off x="4459365" y="31468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5" name="îṥļîḑé-Straight Connector 25">
            <a:extLst>
              <a:ext uri="{FF2B5EF4-FFF2-40B4-BE49-F238E27FC236}">
                <a16:creationId xmlns:a16="http://schemas.microsoft.com/office/drawing/2014/main" id="{CFC2724B-752D-BEC5-CF90-B7DF89EE8C2E}"/>
              </a:ext>
            </a:extLst>
          </p:cNvPr>
          <p:cNvCxnSpPr/>
          <p:nvPr/>
        </p:nvCxnSpPr>
        <p:spPr>
          <a:xfrm>
            <a:off x="4625893" y="3013001"/>
            <a:ext cx="1164376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6BE8C33-0771-381F-F313-9CFC681D5417}"/>
              </a:ext>
            </a:extLst>
          </p:cNvPr>
          <p:cNvGrpSpPr/>
          <p:nvPr/>
        </p:nvGrpSpPr>
        <p:grpSpPr>
          <a:xfrm>
            <a:off x="4064146" y="3978669"/>
            <a:ext cx="443010" cy="437929"/>
            <a:chOff x="4446665" y="3114931"/>
            <a:chExt cx="443010" cy="437929"/>
          </a:xfrm>
        </p:grpSpPr>
        <p:sp>
          <p:nvSpPr>
            <p:cNvPr id="47" name="îṥļîḑé-Oval 35">
              <a:extLst>
                <a:ext uri="{FF2B5EF4-FFF2-40B4-BE49-F238E27FC236}">
                  <a16:creationId xmlns:a16="http://schemas.microsoft.com/office/drawing/2014/main" id="{526C64B1-E1DE-D10B-18BA-37B7E65987A1}"/>
                </a:ext>
              </a:extLst>
            </p:cNvPr>
            <p:cNvSpPr/>
            <p:nvPr/>
          </p:nvSpPr>
          <p:spPr>
            <a:xfrm>
              <a:off x="4451745" y="3114931"/>
              <a:ext cx="437930" cy="437929"/>
            </a:xfrm>
            <a:prstGeom prst="ellipse">
              <a:avLst/>
            </a:pr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100" b="1" dirty="0"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CC1B8C6-513E-A545-E827-1A28EF0520A9}"/>
                </a:ext>
              </a:extLst>
            </p:cNvPr>
            <p:cNvSpPr txBox="1"/>
            <p:nvPr/>
          </p:nvSpPr>
          <p:spPr>
            <a:xfrm>
              <a:off x="4446665" y="31468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FC4E0ED-D28E-E837-2411-EC52F13E94D0}"/>
              </a:ext>
            </a:extLst>
          </p:cNvPr>
          <p:cNvGrpSpPr/>
          <p:nvPr/>
        </p:nvGrpSpPr>
        <p:grpSpPr>
          <a:xfrm>
            <a:off x="7909706" y="3028267"/>
            <a:ext cx="448766" cy="437929"/>
            <a:chOff x="4451745" y="3114931"/>
            <a:chExt cx="448766" cy="437929"/>
          </a:xfrm>
        </p:grpSpPr>
        <p:sp>
          <p:nvSpPr>
            <p:cNvPr id="50" name="îṥļîḑé-Oval 35">
              <a:extLst>
                <a:ext uri="{FF2B5EF4-FFF2-40B4-BE49-F238E27FC236}">
                  <a16:creationId xmlns:a16="http://schemas.microsoft.com/office/drawing/2014/main" id="{049597D0-8107-FD7D-1582-87C4F99AA56A}"/>
                </a:ext>
              </a:extLst>
            </p:cNvPr>
            <p:cNvSpPr/>
            <p:nvPr/>
          </p:nvSpPr>
          <p:spPr>
            <a:xfrm>
              <a:off x="4451745" y="3114931"/>
              <a:ext cx="437930" cy="437929"/>
            </a:xfrm>
            <a:prstGeom prst="ellipse">
              <a:avLst/>
            </a:pr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100" b="1" dirty="0"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103B610-895B-F31E-6A5D-EC7344144CBF}"/>
                </a:ext>
              </a:extLst>
            </p:cNvPr>
            <p:cNvSpPr txBox="1"/>
            <p:nvPr/>
          </p:nvSpPr>
          <p:spPr>
            <a:xfrm>
              <a:off x="4459365" y="31468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52" name="îṥļîḑé-Straight Connector 21">
            <a:extLst>
              <a:ext uri="{FF2B5EF4-FFF2-40B4-BE49-F238E27FC236}">
                <a16:creationId xmlns:a16="http://schemas.microsoft.com/office/drawing/2014/main" id="{8ACBB3ED-9183-39C4-F01A-6D354419BBB1}"/>
              </a:ext>
            </a:extLst>
          </p:cNvPr>
          <p:cNvCxnSpPr/>
          <p:nvPr/>
        </p:nvCxnSpPr>
        <p:spPr>
          <a:xfrm>
            <a:off x="6497097" y="4459150"/>
            <a:ext cx="1266020" cy="0"/>
          </a:xfrm>
          <a:prstGeom prst="line">
            <a:avLst/>
          </a:prstGeom>
          <a:ln w="12700" cmpd="sng">
            <a:solidFill>
              <a:srgbClr val="C8CAC7"/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CDF5928-F9C8-47F0-6558-F00C9FA633AE}"/>
              </a:ext>
            </a:extLst>
          </p:cNvPr>
          <p:cNvGrpSpPr/>
          <p:nvPr/>
        </p:nvGrpSpPr>
        <p:grpSpPr>
          <a:xfrm>
            <a:off x="7909706" y="4240185"/>
            <a:ext cx="448766" cy="437929"/>
            <a:chOff x="4451745" y="3114931"/>
            <a:chExt cx="448766" cy="437929"/>
          </a:xfrm>
        </p:grpSpPr>
        <p:sp>
          <p:nvSpPr>
            <p:cNvPr id="54" name="îṥļîḑé-Oval 35">
              <a:extLst>
                <a:ext uri="{FF2B5EF4-FFF2-40B4-BE49-F238E27FC236}">
                  <a16:creationId xmlns:a16="http://schemas.microsoft.com/office/drawing/2014/main" id="{8F9339E2-6FC6-7F41-153A-03875F64ECB2}"/>
                </a:ext>
              </a:extLst>
            </p:cNvPr>
            <p:cNvSpPr/>
            <p:nvPr/>
          </p:nvSpPr>
          <p:spPr>
            <a:xfrm>
              <a:off x="4451745" y="3114931"/>
              <a:ext cx="437930" cy="437929"/>
            </a:xfrm>
            <a:prstGeom prst="ellipse">
              <a:avLst/>
            </a:pr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100" b="1" dirty="0"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0650AA7-35F1-1DDC-32FD-785EB2537D51}"/>
                </a:ext>
              </a:extLst>
            </p:cNvPr>
            <p:cNvSpPr txBox="1"/>
            <p:nvPr/>
          </p:nvSpPr>
          <p:spPr>
            <a:xfrm>
              <a:off x="4459365" y="3146821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21E406F-D8A9-5E62-5C67-721C40CADE80}"/>
              </a:ext>
            </a:extLst>
          </p:cNvPr>
          <p:cNvGrpSpPr/>
          <p:nvPr/>
        </p:nvGrpSpPr>
        <p:grpSpPr>
          <a:xfrm>
            <a:off x="8430725" y="2836562"/>
            <a:ext cx="2966425" cy="816522"/>
            <a:chOff x="283598" y="1906534"/>
            <a:chExt cx="2966425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0973B5F-E855-A65C-8F12-35843A1DB8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7753E55-5EF4-7931-8866-5808595F2D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A925A82-6B35-9BBD-3D74-EDEAADF76587}"/>
              </a:ext>
            </a:extLst>
          </p:cNvPr>
          <p:cNvGrpSpPr/>
          <p:nvPr/>
        </p:nvGrpSpPr>
        <p:grpSpPr>
          <a:xfrm>
            <a:off x="1014582" y="2585925"/>
            <a:ext cx="2984539" cy="816522"/>
            <a:chOff x="283598" y="1906534"/>
            <a:chExt cx="2984539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B6A69AA-1A57-E4E3-0849-E1EF61D2971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CE03625-35FB-646E-2E22-7869CD4DAB8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7787649-CA3E-EFCF-FE73-9C7310426B8A}"/>
              </a:ext>
            </a:extLst>
          </p:cNvPr>
          <p:cNvGrpSpPr/>
          <p:nvPr/>
        </p:nvGrpSpPr>
        <p:grpSpPr>
          <a:xfrm>
            <a:off x="8430725" y="4050636"/>
            <a:ext cx="2966425" cy="816522"/>
            <a:chOff x="283598" y="1906534"/>
            <a:chExt cx="2966425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A45E0FF-48B5-D032-E7BA-6397719D048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AC245CEA-0F47-5DCD-9F6E-D52329F83E3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3" name="组合 512">
            <a:extLst>
              <a:ext uri="{FF2B5EF4-FFF2-40B4-BE49-F238E27FC236}">
                <a16:creationId xmlns:a16="http://schemas.microsoft.com/office/drawing/2014/main" id="{7F4E1FBE-C143-1897-7F30-4BD45238DACC}"/>
              </a:ext>
            </a:extLst>
          </p:cNvPr>
          <p:cNvGrpSpPr/>
          <p:nvPr/>
        </p:nvGrpSpPr>
        <p:grpSpPr>
          <a:xfrm>
            <a:off x="1014582" y="3805394"/>
            <a:ext cx="2984539" cy="816522"/>
            <a:chOff x="283598" y="1906534"/>
            <a:chExt cx="2984539" cy="816522"/>
          </a:xfrm>
        </p:grpSpPr>
        <p:sp>
          <p:nvSpPr>
            <p:cNvPr id="514" name="文本框 513">
              <a:extLst>
                <a:ext uri="{FF2B5EF4-FFF2-40B4-BE49-F238E27FC236}">
                  <a16:creationId xmlns:a16="http://schemas.microsoft.com/office/drawing/2014/main" id="{EBC6CAB6-07C7-BF24-3333-007A719F0F7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5" name="文本框 514">
              <a:extLst>
                <a:ext uri="{FF2B5EF4-FFF2-40B4-BE49-F238E27FC236}">
                  <a16:creationId xmlns:a16="http://schemas.microsoft.com/office/drawing/2014/main" id="{DFAE2ABD-0CC3-2F85-7C56-F94152EE271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4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5D5B021-DCA8-21D9-49E6-199DFAFE54CE}"/>
              </a:ext>
            </a:extLst>
          </p:cNvPr>
          <p:cNvGrpSpPr/>
          <p:nvPr/>
        </p:nvGrpSpPr>
        <p:grpSpPr>
          <a:xfrm>
            <a:off x="437652" y="179042"/>
            <a:ext cx="1046093" cy="706416"/>
            <a:chOff x="6543665" y="2506514"/>
            <a:chExt cx="3731995" cy="252017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9EEB810-6E66-AE08-CCFE-07E020F33BB6}"/>
                </a:ext>
              </a:extLst>
            </p:cNvPr>
            <p:cNvSpPr txBox="1"/>
            <p:nvPr/>
          </p:nvSpPr>
          <p:spPr>
            <a:xfrm>
              <a:off x="8476883" y="2567715"/>
              <a:ext cx="1798777" cy="2406472"/>
            </a:xfrm>
            <a:custGeom>
              <a:avLst/>
              <a:gdLst/>
              <a:ahLst/>
              <a:cxnLst/>
              <a:rect l="l" t="t" r="r" b="b"/>
              <a:pathLst>
                <a:path w="1798777" h="2406472">
                  <a:moveTo>
                    <a:pt x="1048274" y="522618"/>
                  </a:moveTo>
                  <a:lnTo>
                    <a:pt x="537810" y="1513161"/>
                  </a:lnTo>
                  <a:lnTo>
                    <a:pt x="104827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1513161"/>
                  </a:lnTo>
                  <a:lnTo>
                    <a:pt x="1798777" y="1513161"/>
                  </a:lnTo>
                  <a:lnTo>
                    <a:pt x="1798777" y="1938547"/>
                  </a:lnTo>
                  <a:lnTo>
                    <a:pt x="1507084" y="1938547"/>
                  </a:lnTo>
                  <a:lnTo>
                    <a:pt x="1507084" y="2406472"/>
                  </a:lnTo>
                  <a:lnTo>
                    <a:pt x="1048274" y="2406472"/>
                  </a:lnTo>
                  <a:lnTo>
                    <a:pt x="1048274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9AB8CF8-7550-6AAB-5C49-6542C10C5140}"/>
                </a:ext>
              </a:extLst>
            </p:cNvPr>
            <p:cNvSpPr txBox="1"/>
            <p:nvPr/>
          </p:nvSpPr>
          <p:spPr>
            <a:xfrm>
              <a:off x="6694067" y="2525176"/>
              <a:ext cx="1731930" cy="2491550"/>
            </a:xfrm>
            <a:custGeom>
              <a:avLst/>
              <a:gdLst/>
              <a:ahLst/>
              <a:cxnLst/>
              <a:rect l="l" t="t" r="r" b="b"/>
              <a:pathLst>
                <a:path w="1731930" h="2491550">
                  <a:moveTo>
                    <a:pt x="865965" y="428425"/>
                  </a:moveTo>
                  <a:cubicBezTo>
                    <a:pt x="740375" y="428425"/>
                    <a:pt x="643143" y="498817"/>
                    <a:pt x="574271" y="639599"/>
                  </a:cubicBezTo>
                  <a:cubicBezTo>
                    <a:pt x="505399" y="780382"/>
                    <a:pt x="470963" y="982441"/>
                    <a:pt x="470963" y="1245775"/>
                  </a:cubicBezTo>
                  <a:cubicBezTo>
                    <a:pt x="470963" y="1509110"/>
                    <a:pt x="505399" y="1711168"/>
                    <a:pt x="574271" y="1851951"/>
                  </a:cubicBezTo>
                  <a:cubicBezTo>
                    <a:pt x="643143" y="1992734"/>
                    <a:pt x="740375" y="2063125"/>
                    <a:pt x="865965" y="2063125"/>
                  </a:cubicBez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088786" y="499323"/>
                    <a:pt x="991555" y="428425"/>
                    <a:pt x="865965" y="428425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60"/>
                    <a:pt x="1507083" y="322079"/>
                  </a:cubicBezTo>
                  <a:cubicBezTo>
                    <a:pt x="1656981" y="536798"/>
                    <a:pt x="1731930" y="844697"/>
                    <a:pt x="1731930" y="1245775"/>
                  </a:cubicBezTo>
                  <a:cubicBezTo>
                    <a:pt x="1731930" y="1646854"/>
                    <a:pt x="1656981" y="1954753"/>
                    <a:pt x="1507083" y="2169472"/>
                  </a:cubicBezTo>
                  <a:cubicBezTo>
                    <a:pt x="1357185" y="2384190"/>
                    <a:pt x="1143479" y="2491550"/>
                    <a:pt x="865965" y="2491550"/>
                  </a:cubicBezTo>
                  <a:cubicBezTo>
                    <a:pt x="588451" y="2491550"/>
                    <a:pt x="374745" y="2384190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C705C7-9FF5-A32A-838A-D37129AFBA94}"/>
                </a:ext>
              </a:extLst>
            </p:cNvPr>
            <p:cNvSpPr txBox="1"/>
            <p:nvPr/>
          </p:nvSpPr>
          <p:spPr>
            <a:xfrm>
              <a:off x="8335811" y="2549053"/>
              <a:ext cx="1930518" cy="2435101"/>
            </a:xfrm>
            <a:custGeom>
              <a:avLst/>
              <a:gdLst>
                <a:gd name="connsiteX0" fmla="*/ 1048274 w 1930518"/>
                <a:gd name="connsiteY0" fmla="*/ 1967176 h 2435101"/>
                <a:gd name="connsiteX1" fmla="*/ 1180015 w 1930518"/>
                <a:gd name="connsiteY1" fmla="*/ 1967176 h 2435101"/>
                <a:gd name="connsiteX2" fmla="*/ 1180015 w 1930518"/>
                <a:gd name="connsiteY2" fmla="*/ 2406472 h 2435101"/>
                <a:gd name="connsiteX3" fmla="*/ 1048274 w 1930518"/>
                <a:gd name="connsiteY3" fmla="*/ 2406472 h 2435101"/>
                <a:gd name="connsiteX4" fmla="*/ 131741 w 1930518"/>
                <a:gd name="connsiteY4" fmla="*/ 1938547 h 2435101"/>
                <a:gd name="connsiteX5" fmla="*/ 1048274 w 1930518"/>
                <a:gd name="connsiteY5" fmla="*/ 1938547 h 2435101"/>
                <a:gd name="connsiteX6" fmla="*/ 1048274 w 1930518"/>
                <a:gd name="connsiteY6" fmla="*/ 1967176 h 2435101"/>
                <a:gd name="connsiteX7" fmla="*/ 131741 w 1930518"/>
                <a:gd name="connsiteY7" fmla="*/ 1967176 h 2435101"/>
                <a:gd name="connsiteX8" fmla="*/ 1798777 w 1930518"/>
                <a:gd name="connsiteY8" fmla="*/ 1541790 h 2435101"/>
                <a:gd name="connsiteX9" fmla="*/ 1930518 w 1930518"/>
                <a:gd name="connsiteY9" fmla="*/ 1541790 h 2435101"/>
                <a:gd name="connsiteX10" fmla="*/ 1930518 w 1930518"/>
                <a:gd name="connsiteY10" fmla="*/ 1967176 h 2435101"/>
                <a:gd name="connsiteX11" fmla="*/ 1638825 w 1930518"/>
                <a:gd name="connsiteY11" fmla="*/ 1967176 h 2435101"/>
                <a:gd name="connsiteX12" fmla="*/ 1638825 w 1930518"/>
                <a:gd name="connsiteY12" fmla="*/ 2435101 h 2435101"/>
                <a:gd name="connsiteX13" fmla="*/ 1180015 w 1930518"/>
                <a:gd name="connsiteY13" fmla="*/ 2435101 h 2435101"/>
                <a:gd name="connsiteX14" fmla="*/ 1180015 w 1930518"/>
                <a:gd name="connsiteY14" fmla="*/ 2406472 h 2435101"/>
                <a:gd name="connsiteX15" fmla="*/ 1507084 w 1930518"/>
                <a:gd name="connsiteY15" fmla="*/ 2406472 h 2435101"/>
                <a:gd name="connsiteX16" fmla="*/ 1507084 w 1930518"/>
                <a:gd name="connsiteY16" fmla="*/ 1938547 h 2435101"/>
                <a:gd name="connsiteX17" fmla="*/ 1798777 w 1930518"/>
                <a:gd name="connsiteY17" fmla="*/ 1938547 h 2435101"/>
                <a:gd name="connsiteX18" fmla="*/ 1638825 w 1930518"/>
                <a:gd name="connsiteY18" fmla="*/ 1513161 h 2435101"/>
                <a:gd name="connsiteX19" fmla="*/ 1798777 w 1930518"/>
                <a:gd name="connsiteY19" fmla="*/ 1513161 h 2435101"/>
                <a:gd name="connsiteX20" fmla="*/ 1798777 w 1930518"/>
                <a:gd name="connsiteY20" fmla="*/ 1541790 h 2435101"/>
                <a:gd name="connsiteX21" fmla="*/ 1638825 w 1930518"/>
                <a:gd name="connsiteY21" fmla="*/ 1541790 h 2435101"/>
                <a:gd name="connsiteX22" fmla="*/ 1180015 w 1930518"/>
                <a:gd name="connsiteY22" fmla="*/ 551247 h 2435101"/>
                <a:gd name="connsiteX23" fmla="*/ 1180015 w 1930518"/>
                <a:gd name="connsiteY23" fmla="*/ 1541790 h 2435101"/>
                <a:gd name="connsiteX24" fmla="*/ 669551 w 1930518"/>
                <a:gd name="connsiteY24" fmla="*/ 1541790 h 2435101"/>
                <a:gd name="connsiteX25" fmla="*/ 684305 w 1930518"/>
                <a:gd name="connsiteY25" fmla="*/ 1513161 h 2435101"/>
                <a:gd name="connsiteX26" fmla="*/ 1048274 w 1930518"/>
                <a:gd name="connsiteY26" fmla="*/ 1513161 h 2435101"/>
                <a:gd name="connsiteX27" fmla="*/ 1048274 w 1930518"/>
                <a:gd name="connsiteY27" fmla="*/ 806887 h 2435101"/>
                <a:gd name="connsiteX28" fmla="*/ 1048274 w 1930518"/>
                <a:gd name="connsiteY28" fmla="*/ 522618 h 2435101"/>
                <a:gd name="connsiteX29" fmla="*/ 1048274 w 1930518"/>
                <a:gd name="connsiteY29" fmla="*/ 806887 h 2435101"/>
                <a:gd name="connsiteX30" fmla="*/ 684305 w 1930518"/>
                <a:gd name="connsiteY30" fmla="*/ 1513161 h 2435101"/>
                <a:gd name="connsiteX31" fmla="*/ 537810 w 1930518"/>
                <a:gd name="connsiteY31" fmla="*/ 1513161 h 2435101"/>
                <a:gd name="connsiteX32" fmla="*/ 1507084 w 1930518"/>
                <a:gd name="connsiteY32" fmla="*/ 28629 h 2435101"/>
                <a:gd name="connsiteX33" fmla="*/ 1638825 w 1930518"/>
                <a:gd name="connsiteY33" fmla="*/ 28629 h 2435101"/>
                <a:gd name="connsiteX34" fmla="*/ 1638825 w 1930518"/>
                <a:gd name="connsiteY34" fmla="*/ 1513161 h 2435101"/>
                <a:gd name="connsiteX35" fmla="*/ 1507084 w 1930518"/>
                <a:gd name="connsiteY35" fmla="*/ 1513161 h 2435101"/>
                <a:gd name="connsiteX36" fmla="*/ 869004 w 1930518"/>
                <a:gd name="connsiteY36" fmla="*/ 0 h 2435101"/>
                <a:gd name="connsiteX37" fmla="*/ 1507084 w 1930518"/>
                <a:gd name="connsiteY37" fmla="*/ 0 h 2435101"/>
                <a:gd name="connsiteX38" fmla="*/ 1507084 w 1930518"/>
                <a:gd name="connsiteY38" fmla="*/ 28629 h 2435101"/>
                <a:gd name="connsiteX39" fmla="*/ 1000745 w 1930518"/>
                <a:gd name="connsiteY39" fmla="*/ 28629 h 2435101"/>
                <a:gd name="connsiteX40" fmla="*/ 131741 w 1930518"/>
                <a:gd name="connsiteY40" fmla="*/ 1675483 h 2435101"/>
                <a:gd name="connsiteX41" fmla="*/ 131741 w 1930518"/>
                <a:gd name="connsiteY41" fmla="*/ 1938547 h 2435101"/>
                <a:gd name="connsiteX42" fmla="*/ 0 w 1930518"/>
                <a:gd name="connsiteY42" fmla="*/ 1938547 h 2435101"/>
                <a:gd name="connsiteX43" fmla="*/ 0 w 1930518"/>
                <a:gd name="connsiteY43" fmla="*/ 1646854 h 243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30518" h="2435101">
                  <a:moveTo>
                    <a:pt x="1048274" y="1967176"/>
                  </a:moveTo>
                  <a:lnTo>
                    <a:pt x="1180015" y="1967176"/>
                  </a:lnTo>
                  <a:lnTo>
                    <a:pt x="1180015" y="2406472"/>
                  </a:lnTo>
                  <a:lnTo>
                    <a:pt x="1048274" y="2406472"/>
                  </a:lnTo>
                  <a:close/>
                  <a:moveTo>
                    <a:pt x="131741" y="1938547"/>
                  </a:moveTo>
                  <a:lnTo>
                    <a:pt x="1048274" y="1938547"/>
                  </a:lnTo>
                  <a:lnTo>
                    <a:pt x="1048274" y="1967176"/>
                  </a:lnTo>
                  <a:lnTo>
                    <a:pt x="131741" y="1967176"/>
                  </a:lnTo>
                  <a:close/>
                  <a:moveTo>
                    <a:pt x="1798777" y="1541790"/>
                  </a:moveTo>
                  <a:lnTo>
                    <a:pt x="1930518" y="1541790"/>
                  </a:lnTo>
                  <a:lnTo>
                    <a:pt x="1930518" y="1967176"/>
                  </a:lnTo>
                  <a:lnTo>
                    <a:pt x="1638825" y="1967176"/>
                  </a:lnTo>
                  <a:lnTo>
                    <a:pt x="1638825" y="2435101"/>
                  </a:lnTo>
                  <a:lnTo>
                    <a:pt x="1180015" y="2435101"/>
                  </a:lnTo>
                  <a:lnTo>
                    <a:pt x="1180015" y="2406472"/>
                  </a:lnTo>
                  <a:lnTo>
                    <a:pt x="1507084" y="2406472"/>
                  </a:lnTo>
                  <a:lnTo>
                    <a:pt x="1507084" y="1938547"/>
                  </a:lnTo>
                  <a:lnTo>
                    <a:pt x="1798777" y="1938547"/>
                  </a:lnTo>
                  <a:close/>
                  <a:moveTo>
                    <a:pt x="1638825" y="1513161"/>
                  </a:moveTo>
                  <a:lnTo>
                    <a:pt x="1798777" y="1513161"/>
                  </a:lnTo>
                  <a:lnTo>
                    <a:pt x="1798777" y="1541790"/>
                  </a:lnTo>
                  <a:lnTo>
                    <a:pt x="1638825" y="1541790"/>
                  </a:lnTo>
                  <a:close/>
                  <a:moveTo>
                    <a:pt x="1180015" y="551247"/>
                  </a:moveTo>
                  <a:lnTo>
                    <a:pt x="1180015" y="1541790"/>
                  </a:lnTo>
                  <a:lnTo>
                    <a:pt x="669551" y="1541790"/>
                  </a:lnTo>
                  <a:lnTo>
                    <a:pt x="684305" y="1513161"/>
                  </a:lnTo>
                  <a:lnTo>
                    <a:pt x="1048274" y="1513161"/>
                  </a:lnTo>
                  <a:lnTo>
                    <a:pt x="1048274" y="806887"/>
                  </a:lnTo>
                  <a:close/>
                  <a:moveTo>
                    <a:pt x="1048274" y="522618"/>
                  </a:moveTo>
                  <a:lnTo>
                    <a:pt x="1048274" y="806887"/>
                  </a:lnTo>
                  <a:lnTo>
                    <a:pt x="684305" y="1513161"/>
                  </a:lnTo>
                  <a:lnTo>
                    <a:pt x="537810" y="1513161"/>
                  </a:lnTo>
                  <a:close/>
                  <a:moveTo>
                    <a:pt x="1507084" y="28629"/>
                  </a:moveTo>
                  <a:lnTo>
                    <a:pt x="1638825" y="28629"/>
                  </a:lnTo>
                  <a:lnTo>
                    <a:pt x="1638825" y="1513161"/>
                  </a:lnTo>
                  <a:lnTo>
                    <a:pt x="1507084" y="1513161"/>
                  </a:lnTo>
                  <a:close/>
                  <a:moveTo>
                    <a:pt x="869004" y="0"/>
                  </a:moveTo>
                  <a:lnTo>
                    <a:pt x="1507084" y="0"/>
                  </a:lnTo>
                  <a:lnTo>
                    <a:pt x="1507084" y="28629"/>
                  </a:lnTo>
                  <a:lnTo>
                    <a:pt x="1000745" y="28629"/>
                  </a:lnTo>
                  <a:lnTo>
                    <a:pt x="131741" y="1675483"/>
                  </a:lnTo>
                  <a:lnTo>
                    <a:pt x="131741" y="1938547"/>
                  </a:lnTo>
                  <a:lnTo>
                    <a:pt x="0" y="1938547"/>
                  </a:lnTo>
                  <a:lnTo>
                    <a:pt x="0" y="16468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6396AE-18AE-E475-183B-7F2C085B9C82}"/>
                </a:ext>
              </a:extLst>
            </p:cNvPr>
            <p:cNvSpPr txBox="1"/>
            <p:nvPr/>
          </p:nvSpPr>
          <p:spPr>
            <a:xfrm>
              <a:off x="6543665" y="2506514"/>
              <a:ext cx="1863671" cy="2520179"/>
            </a:xfrm>
            <a:custGeom>
              <a:avLst/>
              <a:gdLst>
                <a:gd name="connsiteX0" fmla="*/ 997706 w 1863671"/>
                <a:gd name="connsiteY0" fmla="*/ 457054 h 2520179"/>
                <a:gd name="connsiteX1" fmla="*/ 1289399 w 1863671"/>
                <a:gd name="connsiteY1" fmla="*/ 669748 h 2520179"/>
                <a:gd name="connsiteX2" fmla="*/ 1392708 w 1863671"/>
                <a:gd name="connsiteY2" fmla="*/ 1274404 h 2520179"/>
                <a:gd name="connsiteX3" fmla="*/ 1289399 w 1863671"/>
                <a:gd name="connsiteY3" fmla="*/ 1879061 h 2520179"/>
                <a:gd name="connsiteX4" fmla="*/ 997706 w 1863671"/>
                <a:gd name="connsiteY4" fmla="*/ 2091754 h 2520179"/>
                <a:gd name="connsiteX5" fmla="*/ 908831 w 1863671"/>
                <a:gd name="connsiteY5" fmla="*/ 2078556 h 2520179"/>
                <a:gd name="connsiteX6" fmla="*/ 875516 w 1863671"/>
                <a:gd name="connsiteY6" fmla="*/ 2061697 h 2520179"/>
                <a:gd name="connsiteX7" fmla="*/ 954840 w 1863671"/>
                <a:gd name="connsiteY7" fmla="*/ 2049832 h 2520179"/>
                <a:gd name="connsiteX8" fmla="*/ 1157658 w 1863671"/>
                <a:gd name="connsiteY8" fmla="*/ 1850432 h 2520179"/>
                <a:gd name="connsiteX9" fmla="*/ 1260967 w 1863671"/>
                <a:gd name="connsiteY9" fmla="*/ 1245775 h 2520179"/>
                <a:gd name="connsiteX10" fmla="*/ 1157658 w 1863671"/>
                <a:gd name="connsiteY10" fmla="*/ 641119 h 2520179"/>
                <a:gd name="connsiteX11" fmla="*/ 1033081 w 1863671"/>
                <a:gd name="connsiteY11" fmla="*/ 481599 h 2520179"/>
                <a:gd name="connsiteX12" fmla="*/ 987810 w 1863671"/>
                <a:gd name="connsiteY12" fmla="*/ 458524 h 2520179"/>
                <a:gd name="connsiteX13" fmla="*/ 865965 w 1863671"/>
                <a:gd name="connsiteY13" fmla="*/ 428425 h 2520179"/>
                <a:gd name="connsiteX14" fmla="*/ 954840 w 1863671"/>
                <a:gd name="connsiteY14" fmla="*/ 441718 h 2520179"/>
                <a:gd name="connsiteX15" fmla="*/ 987810 w 1863671"/>
                <a:gd name="connsiteY15" fmla="*/ 458524 h 2520179"/>
                <a:gd name="connsiteX16" fmla="*/ 908831 w 1863671"/>
                <a:gd name="connsiteY16" fmla="*/ 470253 h 2520179"/>
                <a:gd name="connsiteX17" fmla="*/ 706012 w 1863671"/>
                <a:gd name="connsiteY17" fmla="*/ 668228 h 2520179"/>
                <a:gd name="connsiteX18" fmla="*/ 602704 w 1863671"/>
                <a:gd name="connsiteY18" fmla="*/ 1274404 h 2520179"/>
                <a:gd name="connsiteX19" fmla="*/ 706012 w 1863671"/>
                <a:gd name="connsiteY19" fmla="*/ 1880580 h 2520179"/>
                <a:gd name="connsiteX20" fmla="*/ 830590 w 1863671"/>
                <a:gd name="connsiteY20" fmla="*/ 2038961 h 2520179"/>
                <a:gd name="connsiteX21" fmla="*/ 875516 w 1863671"/>
                <a:gd name="connsiteY21" fmla="*/ 2061697 h 2520179"/>
                <a:gd name="connsiteX22" fmla="*/ 865965 w 1863671"/>
                <a:gd name="connsiteY22" fmla="*/ 2063125 h 2520179"/>
                <a:gd name="connsiteX23" fmla="*/ 574271 w 1863671"/>
                <a:gd name="connsiteY23" fmla="*/ 1851951 h 2520179"/>
                <a:gd name="connsiteX24" fmla="*/ 470963 w 1863671"/>
                <a:gd name="connsiteY24" fmla="*/ 1245775 h 2520179"/>
                <a:gd name="connsiteX25" fmla="*/ 574271 w 1863671"/>
                <a:gd name="connsiteY25" fmla="*/ 639599 h 2520179"/>
                <a:gd name="connsiteX26" fmla="*/ 865965 w 1863671"/>
                <a:gd name="connsiteY26" fmla="*/ 428425 h 2520179"/>
                <a:gd name="connsiteX27" fmla="*/ 1123068 w 1863671"/>
                <a:gd name="connsiteY27" fmla="*/ 41493 h 2520179"/>
                <a:gd name="connsiteX28" fmla="*/ 1193878 w 1863671"/>
                <a:gd name="connsiteY28" fmla="*/ 48759 h 2520179"/>
                <a:gd name="connsiteX29" fmla="*/ 1638824 w 1863671"/>
                <a:gd name="connsiteY29" fmla="*/ 350708 h 2520179"/>
                <a:gd name="connsiteX30" fmla="*/ 1863671 w 1863671"/>
                <a:gd name="connsiteY30" fmla="*/ 1274404 h 2520179"/>
                <a:gd name="connsiteX31" fmla="*/ 1638824 w 1863671"/>
                <a:gd name="connsiteY31" fmla="*/ 2198101 h 2520179"/>
                <a:gd name="connsiteX32" fmla="*/ 997706 w 1863671"/>
                <a:gd name="connsiteY32" fmla="*/ 2520179 h 2520179"/>
                <a:gd name="connsiteX33" fmla="*/ 801535 w 1863671"/>
                <a:gd name="connsiteY33" fmla="*/ 2500049 h 2520179"/>
                <a:gd name="connsiteX34" fmla="*/ 740604 w 1863671"/>
                <a:gd name="connsiteY34" fmla="*/ 2478686 h 2520179"/>
                <a:gd name="connsiteX35" fmla="*/ 865965 w 1863671"/>
                <a:gd name="connsiteY35" fmla="*/ 2491550 h 2520179"/>
                <a:gd name="connsiteX36" fmla="*/ 1507083 w 1863671"/>
                <a:gd name="connsiteY36" fmla="*/ 2169472 h 2520179"/>
                <a:gd name="connsiteX37" fmla="*/ 1731930 w 1863671"/>
                <a:gd name="connsiteY37" fmla="*/ 1245775 h 2520179"/>
                <a:gd name="connsiteX38" fmla="*/ 1507083 w 1863671"/>
                <a:gd name="connsiteY38" fmla="*/ 322079 h 2520179"/>
                <a:gd name="connsiteX39" fmla="*/ 1234380 w 1863671"/>
                <a:gd name="connsiteY39" fmla="*/ 80520 h 2520179"/>
                <a:gd name="connsiteX40" fmla="*/ 865965 w 1863671"/>
                <a:gd name="connsiteY40" fmla="*/ 0 h 2520179"/>
                <a:gd name="connsiteX41" fmla="*/ 1062137 w 1863671"/>
                <a:gd name="connsiteY41" fmla="*/ 20130 h 2520179"/>
                <a:gd name="connsiteX42" fmla="*/ 1123068 w 1863671"/>
                <a:gd name="connsiteY42" fmla="*/ 41493 h 2520179"/>
                <a:gd name="connsiteX43" fmla="*/ 997706 w 1863671"/>
                <a:gd name="connsiteY43" fmla="*/ 28629 h 2520179"/>
                <a:gd name="connsiteX44" fmla="*/ 356588 w 1863671"/>
                <a:gd name="connsiteY44" fmla="*/ 350708 h 2520179"/>
                <a:gd name="connsiteX45" fmla="*/ 131741 w 1863671"/>
                <a:gd name="connsiteY45" fmla="*/ 1274404 h 2520179"/>
                <a:gd name="connsiteX46" fmla="*/ 356588 w 1863671"/>
                <a:gd name="connsiteY46" fmla="*/ 2198101 h 2520179"/>
                <a:gd name="connsiteX47" fmla="*/ 629291 w 1863671"/>
                <a:gd name="connsiteY47" fmla="*/ 2439659 h 2520179"/>
                <a:gd name="connsiteX48" fmla="*/ 740604 w 1863671"/>
                <a:gd name="connsiteY48" fmla="*/ 2478686 h 2520179"/>
                <a:gd name="connsiteX49" fmla="*/ 669794 w 1863671"/>
                <a:gd name="connsiteY49" fmla="*/ 2471420 h 2520179"/>
                <a:gd name="connsiteX50" fmla="*/ 224847 w 1863671"/>
                <a:gd name="connsiteY50" fmla="*/ 2169472 h 2520179"/>
                <a:gd name="connsiteX51" fmla="*/ 0 w 1863671"/>
                <a:gd name="connsiteY51" fmla="*/ 1245775 h 2520179"/>
                <a:gd name="connsiteX52" fmla="*/ 224847 w 1863671"/>
                <a:gd name="connsiteY52" fmla="*/ 322079 h 2520179"/>
                <a:gd name="connsiteX53" fmla="*/ 865965 w 1863671"/>
                <a:gd name="connsiteY53" fmla="*/ 0 h 25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63671" h="2520179">
                  <a:moveTo>
                    <a:pt x="997706" y="457054"/>
                  </a:moveTo>
                  <a:cubicBezTo>
                    <a:pt x="1123296" y="457054"/>
                    <a:pt x="1220527" y="527952"/>
                    <a:pt x="1289399" y="669748"/>
                  </a:cubicBezTo>
                  <a:cubicBezTo>
                    <a:pt x="1358272" y="811543"/>
                    <a:pt x="1392708" y="1013096"/>
                    <a:pt x="1392708" y="1274404"/>
                  </a:cubicBezTo>
                  <a:cubicBezTo>
                    <a:pt x="1392708" y="1535713"/>
                    <a:pt x="1358272" y="1737265"/>
                    <a:pt x="1289399" y="1879061"/>
                  </a:cubicBezTo>
                  <a:cubicBezTo>
                    <a:pt x="1220527" y="2020856"/>
                    <a:pt x="1123296" y="2091754"/>
                    <a:pt x="997706" y="2091754"/>
                  </a:cubicBezTo>
                  <a:cubicBezTo>
                    <a:pt x="966309" y="2091754"/>
                    <a:pt x="936684" y="2087355"/>
                    <a:pt x="908831" y="2078556"/>
                  </a:cubicBezTo>
                  <a:lnTo>
                    <a:pt x="875516" y="2061697"/>
                  </a:lnTo>
                  <a:lnTo>
                    <a:pt x="954840" y="2049832"/>
                  </a:lnTo>
                  <a:cubicBezTo>
                    <a:pt x="1038398" y="2023245"/>
                    <a:pt x="1106004" y="1956778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lnTo>
                    <a:pt x="987810" y="458524"/>
                  </a:ln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7810" y="458524"/>
                  </a:lnTo>
                  <a:lnTo>
                    <a:pt x="908831" y="470253"/>
                  </a:lnTo>
                  <a:cubicBezTo>
                    <a:pt x="825273" y="496650"/>
                    <a:pt x="757666" y="562642"/>
                    <a:pt x="706012" y="668228"/>
                  </a:cubicBezTo>
                  <a:cubicBezTo>
                    <a:pt x="637140" y="809011"/>
                    <a:pt x="602704" y="1011070"/>
                    <a:pt x="602704" y="1274404"/>
                  </a:cubicBezTo>
                  <a:cubicBezTo>
                    <a:pt x="602704" y="1537739"/>
                    <a:pt x="637140" y="1739797"/>
                    <a:pt x="706012" y="1880580"/>
                  </a:cubicBezTo>
                  <a:cubicBezTo>
                    <a:pt x="740448" y="1950972"/>
                    <a:pt x="781974" y="2003765"/>
                    <a:pt x="830590" y="2038961"/>
                  </a:cubicBezTo>
                  <a:lnTo>
                    <a:pt x="875516" y="2061697"/>
                  </a:lnTo>
                  <a:lnTo>
                    <a:pt x="865965" y="2063125"/>
                  </a:lnTo>
                  <a:cubicBezTo>
                    <a:pt x="740375" y="2063125"/>
                    <a:pt x="643143" y="1992734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23068" y="41493"/>
                  </a:moveTo>
                  <a:lnTo>
                    <a:pt x="1193878" y="48759"/>
                  </a:lnTo>
                  <a:cubicBezTo>
                    <a:pt x="1378085" y="89019"/>
                    <a:pt x="1526401" y="189669"/>
                    <a:pt x="1638824" y="350708"/>
                  </a:cubicBezTo>
                  <a:cubicBezTo>
                    <a:pt x="1788722" y="565427"/>
                    <a:pt x="1863671" y="873326"/>
                    <a:pt x="1863671" y="1274404"/>
                  </a:cubicBezTo>
                  <a:cubicBezTo>
                    <a:pt x="1863671" y="1675483"/>
                    <a:pt x="1788722" y="1983382"/>
                    <a:pt x="1638824" y="2198101"/>
                  </a:cubicBezTo>
                  <a:cubicBezTo>
                    <a:pt x="1488926" y="2412819"/>
                    <a:pt x="1275220" y="2520179"/>
                    <a:pt x="997706" y="2520179"/>
                  </a:cubicBezTo>
                  <a:cubicBezTo>
                    <a:pt x="928328" y="2520179"/>
                    <a:pt x="862937" y="2513469"/>
                    <a:pt x="801535" y="2500049"/>
                  </a:cubicBezTo>
                  <a:lnTo>
                    <a:pt x="740604" y="2478686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23068" y="41493"/>
                  </a:lnTo>
                  <a:lnTo>
                    <a:pt x="997706" y="28629"/>
                  </a:lnTo>
                  <a:cubicBezTo>
                    <a:pt x="720192" y="28629"/>
                    <a:pt x="506486" y="135989"/>
                    <a:pt x="356588" y="350708"/>
                  </a:cubicBezTo>
                  <a:cubicBezTo>
                    <a:pt x="206690" y="565427"/>
                    <a:pt x="131741" y="873326"/>
                    <a:pt x="131741" y="1274404"/>
                  </a:cubicBezTo>
                  <a:cubicBezTo>
                    <a:pt x="131741" y="1675483"/>
                    <a:pt x="206690" y="1983382"/>
                    <a:pt x="356588" y="2198101"/>
                  </a:cubicBezTo>
                  <a:cubicBezTo>
                    <a:pt x="431537" y="2305460"/>
                    <a:pt x="522438" y="2385980"/>
                    <a:pt x="629291" y="2439659"/>
                  </a:cubicBezTo>
                  <a:lnTo>
                    <a:pt x="740604" y="2478686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97560" y="2825750"/>
            <a:ext cx="2122170" cy="373380"/>
          </a:xfrm>
          <a:prstGeom prst="rect">
            <a:avLst/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6月</a:t>
            </a:r>
          </a:p>
        </p:txBody>
      </p:sp>
      <p:sp>
        <p:nvSpPr>
          <p:cNvPr id="7" name="矩形 6"/>
          <p:cNvSpPr/>
          <p:nvPr/>
        </p:nvSpPr>
        <p:spPr>
          <a:xfrm>
            <a:off x="2919730" y="2825750"/>
            <a:ext cx="2122170" cy="373380"/>
          </a:xfrm>
          <a:prstGeom prst="rect">
            <a:avLst/>
          </a:pr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7月</a:t>
            </a:r>
          </a:p>
        </p:txBody>
      </p:sp>
      <p:sp>
        <p:nvSpPr>
          <p:cNvPr id="8" name="矩形 7"/>
          <p:cNvSpPr/>
          <p:nvPr/>
        </p:nvSpPr>
        <p:spPr>
          <a:xfrm>
            <a:off x="5027295" y="2825750"/>
            <a:ext cx="2122170" cy="373380"/>
          </a:xfrm>
          <a:prstGeom prst="rect">
            <a:avLst/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8月</a:t>
            </a:r>
          </a:p>
        </p:txBody>
      </p:sp>
      <p:sp>
        <p:nvSpPr>
          <p:cNvPr id="10" name="矩形 9"/>
          <p:cNvSpPr/>
          <p:nvPr/>
        </p:nvSpPr>
        <p:spPr>
          <a:xfrm>
            <a:off x="7149465" y="2825750"/>
            <a:ext cx="2122170" cy="373380"/>
          </a:xfrm>
          <a:prstGeom prst="rect">
            <a:avLst/>
          </a:pr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9月</a:t>
            </a:r>
          </a:p>
        </p:txBody>
      </p:sp>
      <p:sp>
        <p:nvSpPr>
          <p:cNvPr id="17" name="箭头: 五边形 16"/>
          <p:cNvSpPr/>
          <p:nvPr/>
        </p:nvSpPr>
        <p:spPr>
          <a:xfrm>
            <a:off x="9272270" y="2825750"/>
            <a:ext cx="2122170" cy="373380"/>
          </a:xfrm>
          <a:prstGeom prst="homePlate">
            <a:avLst/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10月</a:t>
            </a:r>
          </a:p>
        </p:txBody>
      </p:sp>
      <p:sp>
        <p:nvSpPr>
          <p:cNvPr id="46" name="任意多边形: 形状 4"/>
          <p:cNvSpPr/>
          <p:nvPr/>
        </p:nvSpPr>
        <p:spPr>
          <a:xfrm>
            <a:off x="1600706" y="2026323"/>
            <a:ext cx="516227" cy="513744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7" name="任意多边形: 形状 46" descr="D:\51PPT模板网\51pptmoban.com\图片.jpg"/>
          <p:cNvSpPr/>
          <p:nvPr/>
        </p:nvSpPr>
        <p:spPr>
          <a:xfrm>
            <a:off x="3751089" y="2025081"/>
            <a:ext cx="460219" cy="516227"/>
          </a:xfrm>
          <a:custGeom>
            <a:avLst/>
            <a:gdLst>
              <a:gd name="connsiteX0" fmla="*/ 199932 w 300038"/>
              <a:gd name="connsiteY0" fmla="*/ 273051 h 336551"/>
              <a:gd name="connsiteX1" fmla="*/ 192088 w 300038"/>
              <a:gd name="connsiteY1" fmla="*/ 280989 h 336551"/>
              <a:gd name="connsiteX2" fmla="*/ 192088 w 300038"/>
              <a:gd name="connsiteY2" fmla="*/ 306124 h 336551"/>
              <a:gd name="connsiteX3" fmla="*/ 199932 w 300038"/>
              <a:gd name="connsiteY3" fmla="*/ 312739 h 336551"/>
              <a:gd name="connsiteX4" fmla="*/ 250919 w 300038"/>
              <a:gd name="connsiteY4" fmla="*/ 312739 h 336551"/>
              <a:gd name="connsiteX5" fmla="*/ 258763 w 300038"/>
              <a:gd name="connsiteY5" fmla="*/ 306124 h 336551"/>
              <a:gd name="connsiteX6" fmla="*/ 258763 w 300038"/>
              <a:gd name="connsiteY6" fmla="*/ 280989 h 336551"/>
              <a:gd name="connsiteX7" fmla="*/ 250919 w 300038"/>
              <a:gd name="connsiteY7" fmla="*/ 273051 h 336551"/>
              <a:gd name="connsiteX8" fmla="*/ 199932 w 300038"/>
              <a:gd name="connsiteY8" fmla="*/ 273051 h 336551"/>
              <a:gd name="connsiteX9" fmla="*/ 101328 w 300038"/>
              <a:gd name="connsiteY9" fmla="*/ 196851 h 336551"/>
              <a:gd name="connsiteX10" fmla="*/ 107908 w 300038"/>
              <a:gd name="connsiteY10" fmla="*/ 196851 h 336551"/>
              <a:gd name="connsiteX11" fmla="*/ 111856 w 300038"/>
              <a:gd name="connsiteY11" fmla="*/ 202123 h 336551"/>
              <a:gd name="connsiteX12" fmla="*/ 128964 w 300038"/>
              <a:gd name="connsiteY12" fmla="*/ 248250 h 336551"/>
              <a:gd name="connsiteX13" fmla="*/ 131595 w 300038"/>
              <a:gd name="connsiteY13" fmla="*/ 239025 h 336551"/>
              <a:gd name="connsiteX14" fmla="*/ 126332 w 300038"/>
              <a:gd name="connsiteY14" fmla="*/ 225845 h 336551"/>
              <a:gd name="connsiteX15" fmla="*/ 127648 w 300038"/>
              <a:gd name="connsiteY15" fmla="*/ 217938 h 336551"/>
              <a:gd name="connsiteX16" fmla="*/ 132911 w 300038"/>
              <a:gd name="connsiteY16" fmla="*/ 215302 h 336551"/>
              <a:gd name="connsiteX17" fmla="*/ 167126 w 300038"/>
              <a:gd name="connsiteY17" fmla="*/ 215302 h 336551"/>
              <a:gd name="connsiteX18" fmla="*/ 172390 w 300038"/>
              <a:gd name="connsiteY18" fmla="*/ 217938 h 336551"/>
              <a:gd name="connsiteX19" fmla="*/ 173706 w 300038"/>
              <a:gd name="connsiteY19" fmla="*/ 225845 h 336551"/>
              <a:gd name="connsiteX20" fmla="*/ 168442 w 300038"/>
              <a:gd name="connsiteY20" fmla="*/ 239025 h 336551"/>
              <a:gd name="connsiteX21" fmla="*/ 171074 w 300038"/>
              <a:gd name="connsiteY21" fmla="*/ 248250 h 336551"/>
              <a:gd name="connsiteX22" fmla="*/ 188182 w 300038"/>
              <a:gd name="connsiteY22" fmla="*/ 202123 h 336551"/>
              <a:gd name="connsiteX23" fmla="*/ 192130 w 300038"/>
              <a:gd name="connsiteY23" fmla="*/ 196851 h 336551"/>
              <a:gd name="connsiteX24" fmla="*/ 198710 w 300038"/>
              <a:gd name="connsiteY24" fmla="*/ 196851 h 336551"/>
              <a:gd name="connsiteX25" fmla="*/ 265823 w 300038"/>
              <a:gd name="connsiteY25" fmla="*/ 224527 h 336551"/>
              <a:gd name="connsiteX26" fmla="*/ 300038 w 300038"/>
              <a:gd name="connsiteY26" fmla="*/ 274609 h 336551"/>
              <a:gd name="connsiteX27" fmla="*/ 300038 w 300038"/>
              <a:gd name="connsiteY27" fmla="*/ 328643 h 336551"/>
              <a:gd name="connsiteX28" fmla="*/ 292142 w 300038"/>
              <a:gd name="connsiteY28" fmla="*/ 336551 h 336551"/>
              <a:gd name="connsiteX29" fmla="*/ 7896 w 300038"/>
              <a:gd name="connsiteY29" fmla="*/ 336551 h 336551"/>
              <a:gd name="connsiteX30" fmla="*/ 0 w 300038"/>
              <a:gd name="connsiteY30" fmla="*/ 328643 h 336551"/>
              <a:gd name="connsiteX31" fmla="*/ 0 w 300038"/>
              <a:gd name="connsiteY31" fmla="*/ 274609 h 336551"/>
              <a:gd name="connsiteX32" fmla="*/ 34215 w 300038"/>
              <a:gd name="connsiteY32" fmla="*/ 224527 h 336551"/>
              <a:gd name="connsiteX33" fmla="*/ 101328 w 300038"/>
              <a:gd name="connsiteY33" fmla="*/ 196851 h 336551"/>
              <a:gd name="connsiteX34" fmla="*/ 155328 w 300038"/>
              <a:gd name="connsiteY34" fmla="*/ 0 h 336551"/>
              <a:gd name="connsiteX35" fmla="*/ 201775 w 300038"/>
              <a:gd name="connsiteY35" fmla="*/ 15854 h 336551"/>
              <a:gd name="connsiteX36" fmla="*/ 223008 w 300038"/>
              <a:gd name="connsiteY36" fmla="*/ 79268 h 336551"/>
              <a:gd name="connsiteX37" fmla="*/ 224335 w 300038"/>
              <a:gd name="connsiteY37" fmla="*/ 93801 h 336551"/>
              <a:gd name="connsiteX38" fmla="*/ 229643 w 300038"/>
              <a:gd name="connsiteY38" fmla="*/ 100407 h 336551"/>
              <a:gd name="connsiteX39" fmla="*/ 232297 w 300038"/>
              <a:gd name="connsiteY39" fmla="*/ 125508 h 336551"/>
              <a:gd name="connsiteX40" fmla="*/ 208410 w 300038"/>
              <a:gd name="connsiteY40" fmla="*/ 151931 h 336551"/>
              <a:gd name="connsiteX41" fmla="*/ 185850 w 300038"/>
              <a:gd name="connsiteY41" fmla="*/ 183639 h 336551"/>
              <a:gd name="connsiteX42" fmla="*/ 172579 w 300038"/>
              <a:gd name="connsiteY42" fmla="*/ 192887 h 336551"/>
              <a:gd name="connsiteX43" fmla="*/ 150019 w 300038"/>
              <a:gd name="connsiteY43" fmla="*/ 196850 h 336551"/>
              <a:gd name="connsiteX44" fmla="*/ 127459 w 300038"/>
              <a:gd name="connsiteY44" fmla="*/ 192887 h 336551"/>
              <a:gd name="connsiteX45" fmla="*/ 114189 w 300038"/>
              <a:gd name="connsiteY45" fmla="*/ 183639 h 336551"/>
              <a:gd name="connsiteX46" fmla="*/ 91629 w 300038"/>
              <a:gd name="connsiteY46" fmla="*/ 151931 h 336551"/>
              <a:gd name="connsiteX47" fmla="*/ 67742 w 300038"/>
              <a:gd name="connsiteY47" fmla="*/ 125508 h 336551"/>
              <a:gd name="connsiteX48" fmla="*/ 70396 w 300038"/>
              <a:gd name="connsiteY48" fmla="*/ 100407 h 336551"/>
              <a:gd name="connsiteX49" fmla="*/ 75704 w 300038"/>
              <a:gd name="connsiteY49" fmla="*/ 93801 h 336551"/>
              <a:gd name="connsiteX50" fmla="*/ 77031 w 300038"/>
              <a:gd name="connsiteY50" fmla="*/ 85874 h 336551"/>
              <a:gd name="connsiteX51" fmla="*/ 74377 w 300038"/>
              <a:gd name="connsiteY51" fmla="*/ 50203 h 336551"/>
              <a:gd name="connsiteX52" fmla="*/ 103572 w 300038"/>
              <a:gd name="connsiteY52" fmla="*/ 27744 h 336551"/>
              <a:gd name="connsiteX53" fmla="*/ 119497 w 300038"/>
              <a:gd name="connsiteY53" fmla="*/ 10569 h 336551"/>
              <a:gd name="connsiteX54" fmla="*/ 155328 w 300038"/>
              <a:gd name="connsiteY54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00038" h="336551">
                <a:moveTo>
                  <a:pt x="199932" y="273051"/>
                </a:moveTo>
                <a:cubicBezTo>
                  <a:pt x="194703" y="273051"/>
                  <a:pt x="192088" y="277020"/>
                  <a:pt x="192088" y="280989"/>
                </a:cubicBezTo>
                <a:cubicBezTo>
                  <a:pt x="192088" y="306124"/>
                  <a:pt x="192088" y="306124"/>
                  <a:pt x="192088" y="306124"/>
                </a:cubicBezTo>
                <a:cubicBezTo>
                  <a:pt x="192088" y="310093"/>
                  <a:pt x="194703" y="312739"/>
                  <a:pt x="199932" y="312739"/>
                </a:cubicBezTo>
                <a:cubicBezTo>
                  <a:pt x="250919" y="312739"/>
                  <a:pt x="250919" y="312739"/>
                  <a:pt x="250919" y="312739"/>
                </a:cubicBezTo>
                <a:cubicBezTo>
                  <a:pt x="254841" y="312739"/>
                  <a:pt x="258763" y="310093"/>
                  <a:pt x="258763" y="306124"/>
                </a:cubicBezTo>
                <a:lnTo>
                  <a:pt x="258763" y="280989"/>
                </a:lnTo>
                <a:cubicBezTo>
                  <a:pt x="258763" y="277020"/>
                  <a:pt x="254841" y="273051"/>
                  <a:pt x="250919" y="273051"/>
                </a:cubicBezTo>
                <a:cubicBezTo>
                  <a:pt x="199932" y="273051"/>
                  <a:pt x="199932" y="273051"/>
                  <a:pt x="199932" y="273051"/>
                </a:cubicBezTo>
                <a:close/>
                <a:moveTo>
                  <a:pt x="101328" y="196851"/>
                </a:moveTo>
                <a:cubicBezTo>
                  <a:pt x="103960" y="196851"/>
                  <a:pt x="105276" y="196851"/>
                  <a:pt x="107908" y="196851"/>
                </a:cubicBezTo>
                <a:cubicBezTo>
                  <a:pt x="109224" y="198169"/>
                  <a:pt x="110540" y="199487"/>
                  <a:pt x="111856" y="202123"/>
                </a:cubicBezTo>
                <a:cubicBezTo>
                  <a:pt x="128964" y="248250"/>
                  <a:pt x="128964" y="248250"/>
                  <a:pt x="128964" y="248250"/>
                </a:cubicBezTo>
                <a:cubicBezTo>
                  <a:pt x="131595" y="239025"/>
                  <a:pt x="131595" y="239025"/>
                  <a:pt x="131595" y="239025"/>
                </a:cubicBezTo>
                <a:cubicBezTo>
                  <a:pt x="126332" y="225845"/>
                  <a:pt x="126332" y="225845"/>
                  <a:pt x="126332" y="225845"/>
                </a:cubicBezTo>
                <a:cubicBezTo>
                  <a:pt x="125016" y="223209"/>
                  <a:pt x="126332" y="220574"/>
                  <a:pt x="127648" y="217938"/>
                </a:cubicBezTo>
                <a:cubicBezTo>
                  <a:pt x="128964" y="216620"/>
                  <a:pt x="131595" y="215302"/>
                  <a:pt x="132911" y="215302"/>
                </a:cubicBezTo>
                <a:cubicBezTo>
                  <a:pt x="167126" y="215302"/>
                  <a:pt x="167126" y="215302"/>
                  <a:pt x="167126" y="215302"/>
                </a:cubicBezTo>
                <a:cubicBezTo>
                  <a:pt x="168442" y="215302"/>
                  <a:pt x="171074" y="216620"/>
                  <a:pt x="172390" y="217938"/>
                </a:cubicBezTo>
                <a:cubicBezTo>
                  <a:pt x="173706" y="220574"/>
                  <a:pt x="175022" y="223209"/>
                  <a:pt x="173706" y="225845"/>
                </a:cubicBezTo>
                <a:cubicBezTo>
                  <a:pt x="168442" y="239025"/>
                  <a:pt x="168442" y="239025"/>
                  <a:pt x="168442" y="239025"/>
                </a:cubicBezTo>
                <a:cubicBezTo>
                  <a:pt x="171074" y="248250"/>
                  <a:pt x="171074" y="248250"/>
                  <a:pt x="171074" y="248250"/>
                </a:cubicBezTo>
                <a:cubicBezTo>
                  <a:pt x="188182" y="202123"/>
                  <a:pt x="188182" y="202123"/>
                  <a:pt x="188182" y="202123"/>
                </a:cubicBezTo>
                <a:cubicBezTo>
                  <a:pt x="189498" y="199487"/>
                  <a:pt x="190814" y="198169"/>
                  <a:pt x="192130" y="196851"/>
                </a:cubicBezTo>
                <a:cubicBezTo>
                  <a:pt x="194762" y="196851"/>
                  <a:pt x="196078" y="196851"/>
                  <a:pt x="198710" y="196851"/>
                </a:cubicBezTo>
                <a:cubicBezTo>
                  <a:pt x="265823" y="224527"/>
                  <a:pt x="265823" y="224527"/>
                  <a:pt x="265823" y="224527"/>
                </a:cubicBezTo>
                <a:cubicBezTo>
                  <a:pt x="286879" y="232435"/>
                  <a:pt x="300038" y="252204"/>
                  <a:pt x="300038" y="274609"/>
                </a:cubicBezTo>
                <a:cubicBezTo>
                  <a:pt x="300038" y="328643"/>
                  <a:pt x="300038" y="328643"/>
                  <a:pt x="300038" y="328643"/>
                </a:cubicBezTo>
                <a:cubicBezTo>
                  <a:pt x="300038" y="332597"/>
                  <a:pt x="296090" y="336551"/>
                  <a:pt x="292142" y="336551"/>
                </a:cubicBezTo>
                <a:cubicBezTo>
                  <a:pt x="7896" y="336551"/>
                  <a:pt x="7896" y="336551"/>
                  <a:pt x="7896" y="336551"/>
                </a:cubicBezTo>
                <a:cubicBezTo>
                  <a:pt x="3948" y="336551"/>
                  <a:pt x="0" y="332597"/>
                  <a:pt x="0" y="328643"/>
                </a:cubicBezTo>
                <a:cubicBezTo>
                  <a:pt x="0" y="274609"/>
                  <a:pt x="0" y="274609"/>
                  <a:pt x="0" y="274609"/>
                </a:cubicBezTo>
                <a:cubicBezTo>
                  <a:pt x="0" y="252204"/>
                  <a:pt x="13159" y="232435"/>
                  <a:pt x="34215" y="224527"/>
                </a:cubicBezTo>
                <a:cubicBezTo>
                  <a:pt x="101328" y="196851"/>
                  <a:pt x="101328" y="196851"/>
                  <a:pt x="101328" y="196851"/>
                </a:cubicBezTo>
                <a:close/>
                <a:moveTo>
                  <a:pt x="155328" y="0"/>
                </a:moveTo>
                <a:cubicBezTo>
                  <a:pt x="171252" y="0"/>
                  <a:pt x="187177" y="5285"/>
                  <a:pt x="201775" y="15854"/>
                </a:cubicBezTo>
                <a:cubicBezTo>
                  <a:pt x="225662" y="34350"/>
                  <a:pt x="223008" y="72663"/>
                  <a:pt x="223008" y="79268"/>
                </a:cubicBezTo>
                <a:cubicBezTo>
                  <a:pt x="223008" y="84553"/>
                  <a:pt x="224335" y="89838"/>
                  <a:pt x="224335" y="93801"/>
                </a:cubicBezTo>
                <a:cubicBezTo>
                  <a:pt x="225662" y="95122"/>
                  <a:pt x="228316" y="96443"/>
                  <a:pt x="229643" y="100407"/>
                </a:cubicBezTo>
                <a:cubicBezTo>
                  <a:pt x="234951" y="107012"/>
                  <a:pt x="234951" y="114939"/>
                  <a:pt x="232297" y="125508"/>
                </a:cubicBezTo>
                <a:cubicBezTo>
                  <a:pt x="226989" y="146647"/>
                  <a:pt x="215045" y="150610"/>
                  <a:pt x="208410" y="151931"/>
                </a:cubicBezTo>
                <a:cubicBezTo>
                  <a:pt x="204429" y="159858"/>
                  <a:pt x="195139" y="175712"/>
                  <a:pt x="185850" y="183639"/>
                </a:cubicBezTo>
                <a:cubicBezTo>
                  <a:pt x="183196" y="187602"/>
                  <a:pt x="177888" y="190244"/>
                  <a:pt x="172579" y="192887"/>
                </a:cubicBezTo>
                <a:cubicBezTo>
                  <a:pt x="164617" y="195529"/>
                  <a:pt x="157982" y="196850"/>
                  <a:pt x="150019" y="196850"/>
                </a:cubicBezTo>
                <a:cubicBezTo>
                  <a:pt x="142057" y="196850"/>
                  <a:pt x="135422" y="195529"/>
                  <a:pt x="127459" y="192887"/>
                </a:cubicBezTo>
                <a:cubicBezTo>
                  <a:pt x="122151" y="190244"/>
                  <a:pt x="116843" y="187602"/>
                  <a:pt x="114189" y="183639"/>
                </a:cubicBezTo>
                <a:cubicBezTo>
                  <a:pt x="104900" y="175712"/>
                  <a:pt x="95610" y="159858"/>
                  <a:pt x="91629" y="151931"/>
                </a:cubicBezTo>
                <a:cubicBezTo>
                  <a:pt x="84994" y="150610"/>
                  <a:pt x="73050" y="146647"/>
                  <a:pt x="67742" y="125508"/>
                </a:cubicBezTo>
                <a:cubicBezTo>
                  <a:pt x="65088" y="114939"/>
                  <a:pt x="65088" y="107012"/>
                  <a:pt x="70396" y="100407"/>
                </a:cubicBezTo>
                <a:cubicBezTo>
                  <a:pt x="71723" y="96443"/>
                  <a:pt x="74377" y="95122"/>
                  <a:pt x="75704" y="93801"/>
                </a:cubicBezTo>
                <a:cubicBezTo>
                  <a:pt x="75704" y="91159"/>
                  <a:pt x="75704" y="88516"/>
                  <a:pt x="77031" y="85874"/>
                </a:cubicBezTo>
                <a:cubicBezTo>
                  <a:pt x="73050" y="80590"/>
                  <a:pt x="67742" y="68699"/>
                  <a:pt x="74377" y="50203"/>
                </a:cubicBezTo>
                <a:cubicBezTo>
                  <a:pt x="81013" y="30386"/>
                  <a:pt x="95610" y="27744"/>
                  <a:pt x="103572" y="27744"/>
                </a:cubicBezTo>
                <a:cubicBezTo>
                  <a:pt x="106227" y="22459"/>
                  <a:pt x="111535" y="17175"/>
                  <a:pt x="119497" y="10569"/>
                </a:cubicBezTo>
                <a:cubicBezTo>
                  <a:pt x="128786" y="3963"/>
                  <a:pt x="142057" y="0"/>
                  <a:pt x="155328" y="0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5888911" y="2025081"/>
            <a:ext cx="429337" cy="516227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8009832" y="2025081"/>
            <a:ext cx="432247" cy="516227"/>
          </a:xfrm>
          <a:custGeom>
            <a:avLst/>
            <a:gdLst>
              <a:gd name="connsiteX0" fmla="*/ 132196 w 277813"/>
              <a:gd name="connsiteY0" fmla="*/ 133350 h 331788"/>
              <a:gd name="connsiteX1" fmla="*/ 132196 w 277813"/>
              <a:gd name="connsiteY1" fmla="*/ 152673 h 331788"/>
              <a:gd name="connsiteX2" fmla="*/ 99724 w 277813"/>
              <a:gd name="connsiteY2" fmla="*/ 186167 h 331788"/>
              <a:gd name="connsiteX3" fmla="*/ 134793 w 277813"/>
              <a:gd name="connsiteY3" fmla="*/ 220949 h 331788"/>
              <a:gd name="connsiteX4" fmla="*/ 154276 w 277813"/>
              <a:gd name="connsiteY4" fmla="*/ 237696 h 331788"/>
              <a:gd name="connsiteX5" fmla="*/ 136092 w 277813"/>
              <a:gd name="connsiteY5" fmla="*/ 249290 h 331788"/>
              <a:gd name="connsiteX6" fmla="*/ 104920 w 277813"/>
              <a:gd name="connsiteY6" fmla="*/ 241561 h 331788"/>
              <a:gd name="connsiteX7" fmla="*/ 98425 w 277813"/>
              <a:gd name="connsiteY7" fmla="*/ 263460 h 331788"/>
              <a:gd name="connsiteX8" fmla="*/ 130897 w 277813"/>
              <a:gd name="connsiteY8" fmla="*/ 272478 h 331788"/>
              <a:gd name="connsiteX9" fmla="*/ 130897 w 277813"/>
              <a:gd name="connsiteY9" fmla="*/ 290513 h 331788"/>
              <a:gd name="connsiteX10" fmla="*/ 150380 w 277813"/>
              <a:gd name="connsiteY10" fmla="*/ 290513 h 331788"/>
              <a:gd name="connsiteX11" fmla="*/ 150380 w 277813"/>
              <a:gd name="connsiteY11" fmla="*/ 271190 h 331788"/>
              <a:gd name="connsiteX12" fmla="*/ 184150 w 277813"/>
              <a:gd name="connsiteY12" fmla="*/ 235120 h 331788"/>
              <a:gd name="connsiteX13" fmla="*/ 152978 w 277813"/>
              <a:gd name="connsiteY13" fmla="*/ 199049 h 331788"/>
              <a:gd name="connsiteX14" fmla="*/ 129598 w 277813"/>
              <a:gd name="connsiteY14" fmla="*/ 182303 h 331788"/>
              <a:gd name="connsiteX15" fmla="*/ 146483 w 277813"/>
              <a:gd name="connsiteY15" fmla="*/ 171997 h 331788"/>
              <a:gd name="connsiteX16" fmla="*/ 173759 w 277813"/>
              <a:gd name="connsiteY16" fmla="*/ 178438 h 331788"/>
              <a:gd name="connsiteX17" fmla="*/ 178955 w 277813"/>
              <a:gd name="connsiteY17" fmla="*/ 156538 h 331788"/>
              <a:gd name="connsiteX18" fmla="*/ 151679 w 277813"/>
              <a:gd name="connsiteY18" fmla="*/ 151385 h 331788"/>
              <a:gd name="connsiteX19" fmla="*/ 151679 w 277813"/>
              <a:gd name="connsiteY19" fmla="*/ 133350 h 331788"/>
              <a:gd name="connsiteX20" fmla="*/ 132196 w 277813"/>
              <a:gd name="connsiteY20" fmla="*/ 133350 h 331788"/>
              <a:gd name="connsiteX21" fmla="*/ 136310 w 277813"/>
              <a:gd name="connsiteY21" fmla="*/ 0 h 331788"/>
              <a:gd name="connsiteX22" fmla="*/ 167467 w 277813"/>
              <a:gd name="connsiteY22" fmla="*/ 3888 h 331788"/>
              <a:gd name="connsiteX23" fmla="*/ 158380 w 277813"/>
              <a:gd name="connsiteY23" fmla="*/ 25921 h 331788"/>
              <a:gd name="connsiteX24" fmla="*/ 184343 w 277813"/>
              <a:gd name="connsiteY24" fmla="*/ 6480 h 331788"/>
              <a:gd name="connsiteX25" fmla="*/ 214202 w 277813"/>
              <a:gd name="connsiteY25" fmla="*/ 9072 h 331788"/>
              <a:gd name="connsiteX26" fmla="*/ 188238 w 277813"/>
              <a:gd name="connsiteY26" fmla="*/ 62210 h 331788"/>
              <a:gd name="connsiteX27" fmla="*/ 215500 w 277813"/>
              <a:gd name="connsiteY27" fmla="*/ 62210 h 331788"/>
              <a:gd name="connsiteX28" fmla="*/ 215500 w 277813"/>
              <a:gd name="connsiteY28" fmla="*/ 81651 h 331788"/>
              <a:gd name="connsiteX29" fmla="*/ 183045 w 277813"/>
              <a:gd name="connsiteY29" fmla="*/ 81651 h 331788"/>
              <a:gd name="connsiteX30" fmla="*/ 277813 w 277813"/>
              <a:gd name="connsiteY30" fmla="*/ 243657 h 331788"/>
              <a:gd name="connsiteX31" fmla="*/ 138907 w 277813"/>
              <a:gd name="connsiteY31" fmla="*/ 331788 h 331788"/>
              <a:gd name="connsiteX32" fmla="*/ 0 w 277813"/>
              <a:gd name="connsiteY32" fmla="*/ 243657 h 331788"/>
              <a:gd name="connsiteX33" fmla="*/ 94768 w 277813"/>
              <a:gd name="connsiteY33" fmla="*/ 81651 h 331788"/>
              <a:gd name="connsiteX34" fmla="*/ 68804 w 277813"/>
              <a:gd name="connsiteY34" fmla="*/ 81651 h 331788"/>
              <a:gd name="connsiteX35" fmla="*/ 68804 w 277813"/>
              <a:gd name="connsiteY35" fmla="*/ 60914 h 331788"/>
              <a:gd name="connsiteX36" fmla="*/ 96066 w 277813"/>
              <a:gd name="connsiteY36" fmla="*/ 62210 h 331788"/>
              <a:gd name="connsiteX37" fmla="*/ 66208 w 277813"/>
              <a:gd name="connsiteY37" fmla="*/ 5184 h 331788"/>
              <a:gd name="connsiteX38" fmla="*/ 110347 w 277813"/>
              <a:gd name="connsiteY38" fmla="*/ 6480 h 331788"/>
              <a:gd name="connsiteX39" fmla="*/ 127223 w 277813"/>
              <a:gd name="connsiteY39" fmla="*/ 28513 h 331788"/>
              <a:gd name="connsiteX40" fmla="*/ 136310 w 277813"/>
              <a:gd name="connsiteY4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7813" h="331788">
                <a:moveTo>
                  <a:pt x="132196" y="133350"/>
                </a:moveTo>
                <a:cubicBezTo>
                  <a:pt x="132196" y="133350"/>
                  <a:pt x="132196" y="133350"/>
                  <a:pt x="132196" y="152673"/>
                </a:cubicBezTo>
                <a:cubicBezTo>
                  <a:pt x="111414" y="156538"/>
                  <a:pt x="99724" y="169420"/>
                  <a:pt x="99724" y="186167"/>
                </a:cubicBezTo>
                <a:cubicBezTo>
                  <a:pt x="99724" y="204202"/>
                  <a:pt x="114012" y="214508"/>
                  <a:pt x="134793" y="220949"/>
                </a:cubicBezTo>
                <a:cubicBezTo>
                  <a:pt x="149081" y="226102"/>
                  <a:pt x="154276" y="231255"/>
                  <a:pt x="154276" y="237696"/>
                </a:cubicBezTo>
                <a:cubicBezTo>
                  <a:pt x="154276" y="245425"/>
                  <a:pt x="147782" y="249290"/>
                  <a:pt x="136092" y="249290"/>
                </a:cubicBezTo>
                <a:cubicBezTo>
                  <a:pt x="124403" y="249290"/>
                  <a:pt x="112713" y="245425"/>
                  <a:pt x="104920" y="241561"/>
                </a:cubicBezTo>
                <a:cubicBezTo>
                  <a:pt x="104920" y="241561"/>
                  <a:pt x="104920" y="241561"/>
                  <a:pt x="98425" y="263460"/>
                </a:cubicBezTo>
                <a:cubicBezTo>
                  <a:pt x="106218" y="267325"/>
                  <a:pt x="117908" y="271190"/>
                  <a:pt x="130897" y="272478"/>
                </a:cubicBezTo>
                <a:cubicBezTo>
                  <a:pt x="130897" y="272478"/>
                  <a:pt x="130897" y="272478"/>
                  <a:pt x="130897" y="290513"/>
                </a:cubicBezTo>
                <a:cubicBezTo>
                  <a:pt x="130897" y="290513"/>
                  <a:pt x="130897" y="290513"/>
                  <a:pt x="150380" y="290513"/>
                </a:cubicBezTo>
                <a:cubicBezTo>
                  <a:pt x="150380" y="290513"/>
                  <a:pt x="150380" y="290513"/>
                  <a:pt x="150380" y="271190"/>
                </a:cubicBezTo>
                <a:cubicBezTo>
                  <a:pt x="172460" y="267325"/>
                  <a:pt x="184150" y="251866"/>
                  <a:pt x="184150" y="235120"/>
                </a:cubicBezTo>
                <a:cubicBezTo>
                  <a:pt x="184150" y="218373"/>
                  <a:pt x="175058" y="208067"/>
                  <a:pt x="152978" y="199049"/>
                </a:cubicBezTo>
                <a:cubicBezTo>
                  <a:pt x="136092" y="193897"/>
                  <a:pt x="129598" y="188744"/>
                  <a:pt x="129598" y="182303"/>
                </a:cubicBezTo>
                <a:cubicBezTo>
                  <a:pt x="129598" y="177150"/>
                  <a:pt x="133495" y="171997"/>
                  <a:pt x="146483" y="171997"/>
                </a:cubicBezTo>
                <a:cubicBezTo>
                  <a:pt x="159472" y="171997"/>
                  <a:pt x="168564" y="177150"/>
                  <a:pt x="173759" y="178438"/>
                </a:cubicBezTo>
                <a:cubicBezTo>
                  <a:pt x="173759" y="178438"/>
                  <a:pt x="173759" y="178438"/>
                  <a:pt x="178955" y="156538"/>
                </a:cubicBezTo>
                <a:cubicBezTo>
                  <a:pt x="172460" y="153962"/>
                  <a:pt x="164667" y="151385"/>
                  <a:pt x="151679" y="151385"/>
                </a:cubicBezTo>
                <a:cubicBezTo>
                  <a:pt x="151679" y="151385"/>
                  <a:pt x="151679" y="151385"/>
                  <a:pt x="151679" y="133350"/>
                </a:cubicBezTo>
                <a:cubicBezTo>
                  <a:pt x="151679" y="133350"/>
                  <a:pt x="151679" y="133350"/>
                  <a:pt x="132196" y="133350"/>
                </a:cubicBezTo>
                <a:close/>
                <a:moveTo>
                  <a:pt x="136310" y="0"/>
                </a:moveTo>
                <a:cubicBezTo>
                  <a:pt x="136310" y="0"/>
                  <a:pt x="136310" y="0"/>
                  <a:pt x="167467" y="3888"/>
                </a:cubicBezTo>
                <a:cubicBezTo>
                  <a:pt x="167467" y="3888"/>
                  <a:pt x="167467" y="3888"/>
                  <a:pt x="158380" y="25921"/>
                </a:cubicBezTo>
                <a:cubicBezTo>
                  <a:pt x="158380" y="25921"/>
                  <a:pt x="158380" y="25921"/>
                  <a:pt x="184343" y="6480"/>
                </a:cubicBezTo>
                <a:cubicBezTo>
                  <a:pt x="184343" y="6480"/>
                  <a:pt x="184343" y="6480"/>
                  <a:pt x="214202" y="9072"/>
                </a:cubicBezTo>
                <a:cubicBezTo>
                  <a:pt x="214202" y="9072"/>
                  <a:pt x="214202" y="9072"/>
                  <a:pt x="188238" y="62210"/>
                </a:cubicBezTo>
                <a:cubicBezTo>
                  <a:pt x="188238" y="62210"/>
                  <a:pt x="188238" y="62210"/>
                  <a:pt x="215500" y="62210"/>
                </a:cubicBezTo>
                <a:cubicBezTo>
                  <a:pt x="215500" y="62210"/>
                  <a:pt x="215500" y="62210"/>
                  <a:pt x="215500" y="81651"/>
                </a:cubicBezTo>
                <a:cubicBezTo>
                  <a:pt x="215500" y="81651"/>
                  <a:pt x="215500" y="81651"/>
                  <a:pt x="183045" y="81651"/>
                </a:cubicBezTo>
                <a:cubicBezTo>
                  <a:pt x="237569" y="114052"/>
                  <a:pt x="277813" y="198295"/>
                  <a:pt x="277813" y="243657"/>
                </a:cubicBezTo>
                <a:cubicBezTo>
                  <a:pt x="277813" y="299387"/>
                  <a:pt x="215500" y="331788"/>
                  <a:pt x="138907" y="331788"/>
                </a:cubicBezTo>
                <a:cubicBezTo>
                  <a:pt x="62313" y="331788"/>
                  <a:pt x="0" y="299387"/>
                  <a:pt x="0" y="243657"/>
                </a:cubicBezTo>
                <a:cubicBezTo>
                  <a:pt x="0" y="198295"/>
                  <a:pt x="40244" y="114052"/>
                  <a:pt x="94768" y="81651"/>
                </a:cubicBezTo>
                <a:cubicBezTo>
                  <a:pt x="94768" y="81651"/>
                  <a:pt x="94768" y="81651"/>
                  <a:pt x="68804" y="81651"/>
                </a:cubicBezTo>
                <a:cubicBezTo>
                  <a:pt x="68804" y="81651"/>
                  <a:pt x="68804" y="81651"/>
                  <a:pt x="68804" y="60914"/>
                </a:cubicBezTo>
                <a:cubicBezTo>
                  <a:pt x="68804" y="60914"/>
                  <a:pt x="68804" y="60914"/>
                  <a:pt x="96066" y="62210"/>
                </a:cubicBezTo>
                <a:cubicBezTo>
                  <a:pt x="96066" y="62210"/>
                  <a:pt x="96066" y="62210"/>
                  <a:pt x="66208" y="5184"/>
                </a:cubicBezTo>
                <a:cubicBezTo>
                  <a:pt x="66208" y="5184"/>
                  <a:pt x="66208" y="5184"/>
                  <a:pt x="110347" y="6480"/>
                </a:cubicBezTo>
                <a:cubicBezTo>
                  <a:pt x="110347" y="6480"/>
                  <a:pt x="110347" y="6480"/>
                  <a:pt x="127223" y="28513"/>
                </a:cubicBezTo>
                <a:cubicBezTo>
                  <a:pt x="127223" y="28513"/>
                  <a:pt x="127223" y="28513"/>
                  <a:pt x="136310" y="0"/>
                </a:cubicBezTo>
                <a:close/>
              </a:path>
            </a:pathLst>
          </a:cu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50" name="任意多边形: 形状 49" descr="D:\51PPT模板网\51pptmoban.com\图片.jpg"/>
          <p:cNvSpPr/>
          <p:nvPr/>
        </p:nvSpPr>
        <p:spPr>
          <a:xfrm>
            <a:off x="10124181" y="2025081"/>
            <a:ext cx="448306" cy="516227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621AED0-8377-DE03-CCF2-BE663E474E4F}"/>
              </a:ext>
            </a:extLst>
          </p:cNvPr>
          <p:cNvGrpSpPr/>
          <p:nvPr/>
        </p:nvGrpSpPr>
        <p:grpSpPr>
          <a:xfrm>
            <a:off x="1040006" y="3658871"/>
            <a:ext cx="1637278" cy="1278187"/>
            <a:chOff x="948172" y="1906534"/>
            <a:chExt cx="1637278" cy="127818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75BFE87-F9D0-735C-8B69-89B44C6C05C0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7ADC921-5443-0F46-94BE-AEE9850E5676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E2DCB44-773A-DD6E-CA0F-1C1E20AED720}"/>
              </a:ext>
            </a:extLst>
          </p:cNvPr>
          <p:cNvGrpSpPr/>
          <p:nvPr/>
        </p:nvGrpSpPr>
        <p:grpSpPr>
          <a:xfrm>
            <a:off x="3162176" y="3658871"/>
            <a:ext cx="1637278" cy="1278187"/>
            <a:chOff x="948172" y="1906534"/>
            <a:chExt cx="1637278" cy="127818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477AE90-4DFB-5F80-3A45-BD3744106CEB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DA03188-9097-979C-57F9-4B3CF6CF52C0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207548F-22BB-2855-7098-4A78FFD05713}"/>
              </a:ext>
            </a:extLst>
          </p:cNvPr>
          <p:cNvGrpSpPr/>
          <p:nvPr/>
        </p:nvGrpSpPr>
        <p:grpSpPr>
          <a:xfrm>
            <a:off x="5284346" y="3658871"/>
            <a:ext cx="1637278" cy="1278187"/>
            <a:chOff x="948172" y="1906534"/>
            <a:chExt cx="1637278" cy="12781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6E6B223-AF0E-EA59-778C-D58F4CFAF354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2B1BA2D-D0AC-43C7-0028-57C0C3BB68C8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76E357D-690E-C220-33D2-5F814A7F29E4}"/>
              </a:ext>
            </a:extLst>
          </p:cNvPr>
          <p:cNvGrpSpPr/>
          <p:nvPr/>
        </p:nvGrpSpPr>
        <p:grpSpPr>
          <a:xfrm>
            <a:off x="7406516" y="3658871"/>
            <a:ext cx="1637278" cy="1278187"/>
            <a:chOff x="948172" y="1906534"/>
            <a:chExt cx="1637278" cy="1278187"/>
          </a:xfrm>
        </p:grpSpPr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28533EAD-0E34-C8BF-010E-463B92C37541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3" name="文本框 512">
              <a:extLst>
                <a:ext uri="{FF2B5EF4-FFF2-40B4-BE49-F238E27FC236}">
                  <a16:creationId xmlns:a16="http://schemas.microsoft.com/office/drawing/2014/main" id="{695F5076-40BB-3A89-5A1E-488878D7936F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4" name="组合 513">
            <a:extLst>
              <a:ext uri="{FF2B5EF4-FFF2-40B4-BE49-F238E27FC236}">
                <a16:creationId xmlns:a16="http://schemas.microsoft.com/office/drawing/2014/main" id="{D3452531-13F8-CB17-6ECD-B606910A0BD2}"/>
              </a:ext>
            </a:extLst>
          </p:cNvPr>
          <p:cNvGrpSpPr/>
          <p:nvPr/>
        </p:nvGrpSpPr>
        <p:grpSpPr>
          <a:xfrm>
            <a:off x="9528686" y="3658871"/>
            <a:ext cx="1637278" cy="1278187"/>
            <a:chOff x="948172" y="1906534"/>
            <a:chExt cx="1637278" cy="1278187"/>
          </a:xfrm>
        </p:grpSpPr>
        <p:sp>
          <p:nvSpPr>
            <p:cNvPr id="515" name="文本框 514">
              <a:extLst>
                <a:ext uri="{FF2B5EF4-FFF2-40B4-BE49-F238E27FC236}">
                  <a16:creationId xmlns:a16="http://schemas.microsoft.com/office/drawing/2014/main" id="{6CE018E5-9812-AFC1-295F-9556DC9E7A9F}"/>
                </a:ext>
              </a:extLst>
            </p:cNvPr>
            <p:cNvSpPr txBox="1"/>
            <p:nvPr/>
          </p:nvSpPr>
          <p:spPr>
            <a:xfrm>
              <a:off x="948172" y="2190603"/>
              <a:ext cx="16372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6" name="文本框 515">
              <a:extLst>
                <a:ext uri="{FF2B5EF4-FFF2-40B4-BE49-F238E27FC236}">
                  <a16:creationId xmlns:a16="http://schemas.microsoft.com/office/drawing/2014/main" id="{563EDCE3-CB2B-D679-C27A-0632244AC43A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37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椭圆 571">
            <a:extLst>
              <a:ext uri="{FF2B5EF4-FFF2-40B4-BE49-F238E27FC236}">
                <a16:creationId xmlns:a16="http://schemas.microsoft.com/office/drawing/2014/main" id="{D28EA604-1250-A30A-02AD-E390C6FD645D}"/>
              </a:ext>
            </a:extLst>
          </p:cNvPr>
          <p:cNvSpPr/>
          <p:nvPr/>
        </p:nvSpPr>
        <p:spPr>
          <a:xfrm>
            <a:off x="-1494971" y="4460812"/>
            <a:ext cx="15181942" cy="4630302"/>
          </a:xfrm>
          <a:prstGeom prst="ellipse">
            <a:avLst/>
          </a:prstGeom>
          <a:gradFill>
            <a:gsLst>
              <a:gs pos="0">
                <a:srgbClr val="1837C0">
                  <a:alpha val="43000"/>
                </a:srgbClr>
              </a:gs>
              <a:gs pos="100000">
                <a:srgbClr val="0D1F7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48" name="图片 547">
            <a:extLst>
              <a:ext uri="{FF2B5EF4-FFF2-40B4-BE49-F238E27FC236}">
                <a16:creationId xmlns:a16="http://schemas.microsoft.com/office/drawing/2014/main" id="{3E463988-B8C1-0574-3346-28F4A76712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0" y="2730834"/>
            <a:ext cx="12192000" cy="4127166"/>
          </a:xfrm>
          <a:custGeom>
            <a:avLst/>
            <a:gdLst>
              <a:gd name="connsiteX0" fmla="*/ 12192000 w 12192000"/>
              <a:gd name="connsiteY0" fmla="*/ 4127166 h 4127166"/>
              <a:gd name="connsiteX1" fmla="*/ 0 w 12192000"/>
              <a:gd name="connsiteY1" fmla="*/ 4127166 h 4127166"/>
              <a:gd name="connsiteX2" fmla="*/ 0 w 12192000"/>
              <a:gd name="connsiteY2" fmla="*/ 0 h 4127166"/>
              <a:gd name="connsiteX3" fmla="*/ 12192000 w 12192000"/>
              <a:gd name="connsiteY3" fmla="*/ 0 h 412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27166">
                <a:moveTo>
                  <a:pt x="12192000" y="4127166"/>
                </a:moveTo>
                <a:lnTo>
                  <a:pt x="0" y="4127166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</p:spPr>
      </p:pic>
      <p:grpSp>
        <p:nvGrpSpPr>
          <p:cNvPr id="8" name="图形 6">
            <a:extLst>
              <a:ext uri="{FF2B5EF4-FFF2-40B4-BE49-F238E27FC236}">
                <a16:creationId xmlns:a16="http://schemas.microsoft.com/office/drawing/2014/main" id="{EF06BE55-ED6C-6394-5BEE-E61813A5DA1E}"/>
              </a:ext>
            </a:extLst>
          </p:cNvPr>
          <p:cNvGrpSpPr/>
          <p:nvPr/>
        </p:nvGrpSpPr>
        <p:grpSpPr>
          <a:xfrm>
            <a:off x="4018702" y="410481"/>
            <a:ext cx="4278859" cy="1854460"/>
            <a:chOff x="2309812" y="2741719"/>
            <a:chExt cx="7574280" cy="3282696"/>
          </a:xfrm>
          <a:gradFill>
            <a:gsLst>
              <a:gs pos="37000">
                <a:srgbClr val="03D4E3"/>
              </a:gs>
              <a:gs pos="100000">
                <a:srgbClr val="1837C0">
                  <a:alpha val="0"/>
                </a:srgbClr>
              </a:gs>
            </a:gsLst>
            <a:lin ang="54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E73F1F7-DBD0-3CB7-9A76-C137617C29E7}"/>
                </a:ext>
              </a:extLst>
            </p:cNvPr>
            <p:cNvSpPr/>
            <p:nvPr/>
          </p:nvSpPr>
          <p:spPr>
            <a:xfrm>
              <a:off x="2309812" y="5952691"/>
              <a:ext cx="431196" cy="66008"/>
            </a:xfrm>
            <a:custGeom>
              <a:avLst/>
              <a:gdLst>
                <a:gd name="connsiteX0" fmla="*/ 11430 w 431196"/>
                <a:gd name="connsiteY0" fmla="*/ 66008 h 66008"/>
                <a:gd name="connsiteX1" fmla="*/ 0 w 431196"/>
                <a:gd name="connsiteY1" fmla="*/ 66008 h 66008"/>
                <a:gd name="connsiteX2" fmla="*/ 0 w 431196"/>
                <a:gd name="connsiteY2" fmla="*/ 23813 h 66008"/>
                <a:gd name="connsiteX3" fmla="*/ 109538 w 431196"/>
                <a:gd name="connsiteY3" fmla="*/ 23813 h 66008"/>
                <a:gd name="connsiteX4" fmla="*/ 109538 w 431196"/>
                <a:gd name="connsiteY4" fmla="*/ 0 h 66008"/>
                <a:gd name="connsiteX5" fmla="*/ 431197 w 431196"/>
                <a:gd name="connsiteY5" fmla="*/ 0 h 66008"/>
                <a:gd name="connsiteX6" fmla="*/ 431197 w 431196"/>
                <a:gd name="connsiteY6" fmla="*/ 11430 h 66008"/>
                <a:gd name="connsiteX7" fmla="*/ 120968 w 431196"/>
                <a:gd name="connsiteY7" fmla="*/ 11430 h 66008"/>
                <a:gd name="connsiteX8" fmla="*/ 120968 w 431196"/>
                <a:gd name="connsiteY8" fmla="*/ 35243 h 66008"/>
                <a:gd name="connsiteX9" fmla="*/ 11430 w 431196"/>
                <a:gd name="connsiteY9" fmla="*/ 35243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1196" h="66008">
                  <a:moveTo>
                    <a:pt x="11430" y="66008"/>
                  </a:moveTo>
                  <a:lnTo>
                    <a:pt x="0" y="66008"/>
                  </a:lnTo>
                  <a:lnTo>
                    <a:pt x="0" y="23813"/>
                  </a:lnTo>
                  <a:lnTo>
                    <a:pt x="109538" y="23813"/>
                  </a:lnTo>
                  <a:lnTo>
                    <a:pt x="109538" y="0"/>
                  </a:lnTo>
                  <a:lnTo>
                    <a:pt x="431197" y="0"/>
                  </a:lnTo>
                  <a:lnTo>
                    <a:pt x="431197" y="11430"/>
                  </a:lnTo>
                  <a:lnTo>
                    <a:pt x="120968" y="11430"/>
                  </a:lnTo>
                  <a:lnTo>
                    <a:pt x="120968" y="35243"/>
                  </a:lnTo>
                  <a:lnTo>
                    <a:pt x="1143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9D33BDD-B4D2-BA11-27CB-5063581536FA}"/>
                </a:ext>
              </a:extLst>
            </p:cNvPr>
            <p:cNvSpPr/>
            <p:nvPr/>
          </p:nvSpPr>
          <p:spPr>
            <a:xfrm>
              <a:off x="2462212" y="5909829"/>
              <a:ext cx="278796" cy="26384"/>
            </a:xfrm>
            <a:custGeom>
              <a:avLst/>
              <a:gdLst>
                <a:gd name="connsiteX0" fmla="*/ 11430 w 278796"/>
                <a:gd name="connsiteY0" fmla="*/ 26384 h 26384"/>
                <a:gd name="connsiteX1" fmla="*/ 0 w 278796"/>
                <a:gd name="connsiteY1" fmla="*/ 26384 h 26384"/>
                <a:gd name="connsiteX2" fmla="*/ 0 w 278796"/>
                <a:gd name="connsiteY2" fmla="*/ 0 h 26384"/>
                <a:gd name="connsiteX3" fmla="*/ 278797 w 278796"/>
                <a:gd name="connsiteY3" fmla="*/ 0 h 26384"/>
                <a:gd name="connsiteX4" fmla="*/ 278797 w 278796"/>
                <a:gd name="connsiteY4" fmla="*/ 11430 h 26384"/>
                <a:gd name="connsiteX5" fmla="*/ 11430 w 278796"/>
                <a:gd name="connsiteY5" fmla="*/ 11430 h 2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96" h="26384">
                  <a:moveTo>
                    <a:pt x="11430" y="26384"/>
                  </a:moveTo>
                  <a:lnTo>
                    <a:pt x="0" y="26384"/>
                  </a:lnTo>
                  <a:lnTo>
                    <a:pt x="0" y="0"/>
                  </a:lnTo>
                  <a:lnTo>
                    <a:pt x="278797" y="0"/>
                  </a:lnTo>
                  <a:lnTo>
                    <a:pt x="27879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12463FD-3AB9-D285-76EA-6DCC7083539E}"/>
                </a:ext>
              </a:extLst>
            </p:cNvPr>
            <p:cNvSpPr/>
            <p:nvPr/>
          </p:nvSpPr>
          <p:spPr>
            <a:xfrm>
              <a:off x="2603467" y="5982790"/>
              <a:ext cx="137541" cy="35909"/>
            </a:xfrm>
            <a:custGeom>
              <a:avLst/>
              <a:gdLst>
                <a:gd name="connsiteX0" fmla="*/ 11430 w 137541"/>
                <a:gd name="connsiteY0" fmla="*/ 35909 h 35909"/>
                <a:gd name="connsiteX1" fmla="*/ 0 w 137541"/>
                <a:gd name="connsiteY1" fmla="*/ 35909 h 35909"/>
                <a:gd name="connsiteX2" fmla="*/ 0 w 137541"/>
                <a:gd name="connsiteY2" fmla="*/ 0 h 35909"/>
                <a:gd name="connsiteX3" fmla="*/ 137541 w 137541"/>
                <a:gd name="connsiteY3" fmla="*/ 0 h 35909"/>
                <a:gd name="connsiteX4" fmla="*/ 137541 w 137541"/>
                <a:gd name="connsiteY4" fmla="*/ 11430 h 35909"/>
                <a:gd name="connsiteX5" fmla="*/ 11430 w 137541"/>
                <a:gd name="connsiteY5" fmla="*/ 11430 h 3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41" h="35909">
                  <a:moveTo>
                    <a:pt x="11430" y="35909"/>
                  </a:moveTo>
                  <a:lnTo>
                    <a:pt x="0" y="35909"/>
                  </a:lnTo>
                  <a:lnTo>
                    <a:pt x="0" y="0"/>
                  </a:lnTo>
                  <a:lnTo>
                    <a:pt x="137541" y="0"/>
                  </a:lnTo>
                  <a:lnTo>
                    <a:pt x="137541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5061A20-C63B-051E-A076-4EE9D57D8D08}"/>
                </a:ext>
              </a:extLst>
            </p:cNvPr>
            <p:cNvSpPr/>
            <p:nvPr/>
          </p:nvSpPr>
          <p:spPr>
            <a:xfrm>
              <a:off x="2614612" y="5852679"/>
              <a:ext cx="126396" cy="41624"/>
            </a:xfrm>
            <a:custGeom>
              <a:avLst/>
              <a:gdLst>
                <a:gd name="connsiteX0" fmla="*/ 126397 w 126396"/>
                <a:gd name="connsiteY0" fmla="*/ 41624 h 41624"/>
                <a:gd name="connsiteX1" fmla="*/ 0 w 126396"/>
                <a:gd name="connsiteY1" fmla="*/ 41624 h 41624"/>
                <a:gd name="connsiteX2" fmla="*/ 0 w 126396"/>
                <a:gd name="connsiteY2" fmla="*/ 0 h 41624"/>
                <a:gd name="connsiteX3" fmla="*/ 126397 w 126396"/>
                <a:gd name="connsiteY3" fmla="*/ 0 h 41624"/>
                <a:gd name="connsiteX4" fmla="*/ 126397 w 126396"/>
                <a:gd name="connsiteY4" fmla="*/ 11430 h 41624"/>
                <a:gd name="connsiteX5" fmla="*/ 11430 w 126396"/>
                <a:gd name="connsiteY5" fmla="*/ 11430 h 41624"/>
                <a:gd name="connsiteX6" fmla="*/ 11430 w 126396"/>
                <a:gd name="connsiteY6" fmla="*/ 30194 h 41624"/>
                <a:gd name="connsiteX7" fmla="*/ 126397 w 126396"/>
                <a:gd name="connsiteY7" fmla="*/ 30194 h 4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396" h="41624">
                  <a:moveTo>
                    <a:pt x="126397" y="41624"/>
                  </a:moveTo>
                  <a:lnTo>
                    <a:pt x="0" y="41624"/>
                  </a:lnTo>
                  <a:lnTo>
                    <a:pt x="0" y="0"/>
                  </a:lnTo>
                  <a:lnTo>
                    <a:pt x="126397" y="0"/>
                  </a:lnTo>
                  <a:lnTo>
                    <a:pt x="126397" y="11430"/>
                  </a:lnTo>
                  <a:lnTo>
                    <a:pt x="11430" y="11430"/>
                  </a:lnTo>
                  <a:lnTo>
                    <a:pt x="11430" y="30194"/>
                  </a:lnTo>
                  <a:lnTo>
                    <a:pt x="126397" y="30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B9EB72E-CDEF-44F8-43F9-54EB82F25E50}"/>
                </a:ext>
              </a:extLst>
            </p:cNvPr>
            <p:cNvSpPr/>
            <p:nvPr/>
          </p:nvSpPr>
          <p:spPr>
            <a:xfrm>
              <a:off x="2679667" y="5678085"/>
              <a:ext cx="32099" cy="159639"/>
            </a:xfrm>
            <a:custGeom>
              <a:avLst/>
              <a:gdLst>
                <a:gd name="connsiteX0" fmla="*/ 32099 w 32099"/>
                <a:gd name="connsiteY0" fmla="*/ 159639 h 159639"/>
                <a:gd name="connsiteX1" fmla="*/ 20669 w 32099"/>
                <a:gd name="connsiteY1" fmla="*/ 159639 h 159639"/>
                <a:gd name="connsiteX2" fmla="*/ 20669 w 32099"/>
                <a:gd name="connsiteY2" fmla="*/ 11430 h 159639"/>
                <a:gd name="connsiteX3" fmla="*/ 11430 w 32099"/>
                <a:gd name="connsiteY3" fmla="*/ 11430 h 159639"/>
                <a:gd name="connsiteX4" fmla="*/ 11430 w 32099"/>
                <a:gd name="connsiteY4" fmla="*/ 159639 h 159639"/>
                <a:gd name="connsiteX5" fmla="*/ 0 w 32099"/>
                <a:gd name="connsiteY5" fmla="*/ 159639 h 159639"/>
                <a:gd name="connsiteX6" fmla="*/ 0 w 32099"/>
                <a:gd name="connsiteY6" fmla="*/ 0 h 159639"/>
                <a:gd name="connsiteX7" fmla="*/ 32099 w 32099"/>
                <a:gd name="connsiteY7" fmla="*/ 0 h 15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99" h="159639">
                  <a:moveTo>
                    <a:pt x="32099" y="159639"/>
                  </a:moveTo>
                  <a:lnTo>
                    <a:pt x="20669" y="159639"/>
                  </a:lnTo>
                  <a:lnTo>
                    <a:pt x="20669" y="11430"/>
                  </a:lnTo>
                  <a:lnTo>
                    <a:pt x="11430" y="11430"/>
                  </a:lnTo>
                  <a:lnTo>
                    <a:pt x="11430" y="159639"/>
                  </a:lnTo>
                  <a:lnTo>
                    <a:pt x="0" y="159639"/>
                  </a:lnTo>
                  <a:lnTo>
                    <a:pt x="0" y="0"/>
                  </a:lnTo>
                  <a:lnTo>
                    <a:pt x="320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21B966E-CFBD-2BAC-081C-26DB6D8BDB13}"/>
                </a:ext>
              </a:extLst>
            </p:cNvPr>
            <p:cNvSpPr/>
            <p:nvPr/>
          </p:nvSpPr>
          <p:spPr>
            <a:xfrm rot="-2534155">
              <a:off x="2432244" y="5789941"/>
              <a:ext cx="276516" cy="11430"/>
            </a:xfrm>
            <a:custGeom>
              <a:avLst/>
              <a:gdLst>
                <a:gd name="connsiteX0" fmla="*/ 0 w 276516"/>
                <a:gd name="connsiteY0" fmla="*/ 0 h 11430"/>
                <a:gd name="connsiteX1" fmla="*/ 276517 w 276516"/>
                <a:gd name="connsiteY1" fmla="*/ 0 h 11430"/>
                <a:gd name="connsiteX2" fmla="*/ 276517 w 276516"/>
                <a:gd name="connsiteY2" fmla="*/ 11430 h 11430"/>
                <a:gd name="connsiteX3" fmla="*/ 0 w 276516"/>
                <a:gd name="connsiteY3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516" h="11430">
                  <a:moveTo>
                    <a:pt x="0" y="0"/>
                  </a:moveTo>
                  <a:lnTo>
                    <a:pt x="276517" y="0"/>
                  </a:lnTo>
                  <a:lnTo>
                    <a:pt x="276517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DC12DAC-4226-F1D0-CD30-3A7B6CB2D598}"/>
                </a:ext>
              </a:extLst>
            </p:cNvPr>
            <p:cNvSpPr/>
            <p:nvPr/>
          </p:nvSpPr>
          <p:spPr>
            <a:xfrm rot="-2533670">
              <a:off x="2489047" y="5808252"/>
              <a:ext cx="211080" cy="11430"/>
            </a:xfrm>
            <a:custGeom>
              <a:avLst/>
              <a:gdLst>
                <a:gd name="connsiteX0" fmla="*/ 0 w 211080"/>
                <a:gd name="connsiteY0" fmla="*/ 0 h 11430"/>
                <a:gd name="connsiteX1" fmla="*/ 211080 w 211080"/>
                <a:gd name="connsiteY1" fmla="*/ 0 h 11430"/>
                <a:gd name="connsiteX2" fmla="*/ 211080 w 211080"/>
                <a:gd name="connsiteY2" fmla="*/ 11430 h 11430"/>
                <a:gd name="connsiteX3" fmla="*/ 0 w 211080"/>
                <a:gd name="connsiteY3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080" h="11430">
                  <a:moveTo>
                    <a:pt x="0" y="0"/>
                  </a:moveTo>
                  <a:lnTo>
                    <a:pt x="211080" y="0"/>
                  </a:lnTo>
                  <a:lnTo>
                    <a:pt x="211080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EAB2AF9-140A-FF11-1F06-CDFAC98C70AF}"/>
                </a:ext>
              </a:extLst>
            </p:cNvPr>
            <p:cNvSpPr/>
            <p:nvPr/>
          </p:nvSpPr>
          <p:spPr>
            <a:xfrm>
              <a:off x="2757487" y="5769703"/>
              <a:ext cx="314706" cy="248996"/>
            </a:xfrm>
            <a:custGeom>
              <a:avLst/>
              <a:gdLst>
                <a:gd name="connsiteX0" fmla="*/ 25718 w 314706"/>
                <a:gd name="connsiteY0" fmla="*/ 248997 h 248996"/>
                <a:gd name="connsiteX1" fmla="*/ 14288 w 314706"/>
                <a:gd name="connsiteY1" fmla="*/ 248997 h 248996"/>
                <a:gd name="connsiteX2" fmla="*/ 14288 w 314706"/>
                <a:gd name="connsiteY2" fmla="*/ 218231 h 248996"/>
                <a:gd name="connsiteX3" fmla="*/ 0 w 314706"/>
                <a:gd name="connsiteY3" fmla="*/ 218231 h 248996"/>
                <a:gd name="connsiteX4" fmla="*/ 0 w 314706"/>
                <a:gd name="connsiteY4" fmla="*/ 96597 h 248996"/>
                <a:gd name="connsiteX5" fmla="*/ 47244 w 314706"/>
                <a:gd name="connsiteY5" fmla="*/ 19159 h 248996"/>
                <a:gd name="connsiteX6" fmla="*/ 141732 w 314706"/>
                <a:gd name="connsiteY6" fmla="*/ 2871 h 248996"/>
                <a:gd name="connsiteX7" fmla="*/ 314706 w 314706"/>
                <a:gd name="connsiteY7" fmla="*/ 81547 h 248996"/>
                <a:gd name="connsiteX8" fmla="*/ 306419 w 314706"/>
                <a:gd name="connsiteY8" fmla="*/ 89358 h 248996"/>
                <a:gd name="connsiteX9" fmla="*/ 139637 w 314706"/>
                <a:gd name="connsiteY9" fmla="*/ 14015 h 248996"/>
                <a:gd name="connsiteX10" fmla="*/ 53912 w 314706"/>
                <a:gd name="connsiteY10" fmla="*/ 28302 h 248996"/>
                <a:gd name="connsiteX11" fmla="*/ 11335 w 314706"/>
                <a:gd name="connsiteY11" fmla="*/ 97359 h 248996"/>
                <a:gd name="connsiteX12" fmla="*/ 11430 w 314706"/>
                <a:gd name="connsiteY12" fmla="*/ 206610 h 248996"/>
                <a:gd name="connsiteX13" fmla="*/ 25718 w 314706"/>
                <a:gd name="connsiteY13" fmla="*/ 206610 h 248996"/>
                <a:gd name="connsiteX14" fmla="*/ 25718 w 314706"/>
                <a:gd name="connsiteY14" fmla="*/ 248997 h 24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4706" h="248996">
                  <a:moveTo>
                    <a:pt x="25718" y="248997"/>
                  </a:moveTo>
                  <a:lnTo>
                    <a:pt x="14288" y="248997"/>
                  </a:lnTo>
                  <a:lnTo>
                    <a:pt x="14288" y="218231"/>
                  </a:lnTo>
                  <a:lnTo>
                    <a:pt x="0" y="218231"/>
                  </a:lnTo>
                  <a:lnTo>
                    <a:pt x="0" y="96597"/>
                  </a:lnTo>
                  <a:cubicBezTo>
                    <a:pt x="381" y="93739"/>
                    <a:pt x="8287" y="46686"/>
                    <a:pt x="47244" y="19159"/>
                  </a:cubicBezTo>
                  <a:cubicBezTo>
                    <a:pt x="72200" y="1442"/>
                    <a:pt x="104013" y="-3987"/>
                    <a:pt x="141732" y="2871"/>
                  </a:cubicBezTo>
                  <a:cubicBezTo>
                    <a:pt x="259652" y="24397"/>
                    <a:pt x="312515" y="79261"/>
                    <a:pt x="314706" y="81547"/>
                  </a:cubicBezTo>
                  <a:lnTo>
                    <a:pt x="306419" y="89358"/>
                  </a:lnTo>
                  <a:cubicBezTo>
                    <a:pt x="305943" y="88786"/>
                    <a:pt x="253651" y="34875"/>
                    <a:pt x="139637" y="14015"/>
                  </a:cubicBezTo>
                  <a:cubicBezTo>
                    <a:pt x="105156" y="7728"/>
                    <a:pt x="76295" y="12491"/>
                    <a:pt x="53912" y="28302"/>
                  </a:cubicBezTo>
                  <a:cubicBezTo>
                    <a:pt x="18859" y="53067"/>
                    <a:pt x="11430" y="96978"/>
                    <a:pt x="11335" y="97359"/>
                  </a:cubicBezTo>
                  <a:lnTo>
                    <a:pt x="11430" y="206610"/>
                  </a:lnTo>
                  <a:lnTo>
                    <a:pt x="25718" y="206610"/>
                  </a:lnTo>
                  <a:lnTo>
                    <a:pt x="25718" y="2489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8D045D4-CAD4-3F51-CC25-B17CAC7457B5}"/>
                </a:ext>
              </a:extLst>
            </p:cNvPr>
            <p:cNvSpPr/>
            <p:nvPr/>
          </p:nvSpPr>
          <p:spPr>
            <a:xfrm rot="-3552964">
              <a:off x="2762323" y="5683550"/>
              <a:ext cx="11429" cy="110870"/>
            </a:xfrm>
            <a:custGeom>
              <a:avLst/>
              <a:gdLst>
                <a:gd name="connsiteX0" fmla="*/ 0 w 11429"/>
                <a:gd name="connsiteY0" fmla="*/ 0 h 110870"/>
                <a:gd name="connsiteX1" fmla="*/ 11430 w 11429"/>
                <a:gd name="connsiteY1" fmla="*/ 0 h 110870"/>
                <a:gd name="connsiteX2" fmla="*/ 11430 w 11429"/>
                <a:gd name="connsiteY2" fmla="*/ 110871 h 110870"/>
                <a:gd name="connsiteX3" fmla="*/ 0 w 11429"/>
                <a:gd name="connsiteY3" fmla="*/ 110871 h 11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9" h="110870">
                  <a:moveTo>
                    <a:pt x="0" y="0"/>
                  </a:moveTo>
                  <a:lnTo>
                    <a:pt x="11430" y="0"/>
                  </a:lnTo>
                  <a:lnTo>
                    <a:pt x="11430" y="110871"/>
                  </a:lnTo>
                  <a:lnTo>
                    <a:pt x="0" y="1108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17ACF05-A209-4678-E07F-A8CDC5CCD332}"/>
                </a:ext>
              </a:extLst>
            </p:cNvPr>
            <p:cNvSpPr/>
            <p:nvPr/>
          </p:nvSpPr>
          <p:spPr>
            <a:xfrm>
              <a:off x="2887693" y="5347854"/>
              <a:ext cx="51054" cy="414242"/>
            </a:xfrm>
            <a:custGeom>
              <a:avLst/>
              <a:gdLst>
                <a:gd name="connsiteX0" fmla="*/ 51054 w 51054"/>
                <a:gd name="connsiteY0" fmla="*/ 414242 h 414242"/>
                <a:gd name="connsiteX1" fmla="*/ 39624 w 51054"/>
                <a:gd name="connsiteY1" fmla="*/ 414242 h 414242"/>
                <a:gd name="connsiteX2" fmla="*/ 39624 w 51054"/>
                <a:gd name="connsiteY2" fmla="*/ 11430 h 414242"/>
                <a:gd name="connsiteX3" fmla="*/ 11430 w 51054"/>
                <a:gd name="connsiteY3" fmla="*/ 11430 h 414242"/>
                <a:gd name="connsiteX4" fmla="*/ 11430 w 51054"/>
                <a:gd name="connsiteY4" fmla="*/ 404717 h 414242"/>
                <a:gd name="connsiteX5" fmla="*/ 0 w 51054"/>
                <a:gd name="connsiteY5" fmla="*/ 404717 h 414242"/>
                <a:gd name="connsiteX6" fmla="*/ 0 w 51054"/>
                <a:gd name="connsiteY6" fmla="*/ 0 h 414242"/>
                <a:gd name="connsiteX7" fmla="*/ 51054 w 51054"/>
                <a:gd name="connsiteY7" fmla="*/ 0 h 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54" h="414242">
                  <a:moveTo>
                    <a:pt x="51054" y="414242"/>
                  </a:moveTo>
                  <a:lnTo>
                    <a:pt x="39624" y="414242"/>
                  </a:lnTo>
                  <a:lnTo>
                    <a:pt x="39624" y="11430"/>
                  </a:lnTo>
                  <a:lnTo>
                    <a:pt x="11430" y="11430"/>
                  </a:lnTo>
                  <a:lnTo>
                    <a:pt x="11430" y="404717"/>
                  </a:lnTo>
                  <a:lnTo>
                    <a:pt x="0" y="404717"/>
                  </a:lnTo>
                  <a:lnTo>
                    <a:pt x="0" y="0"/>
                  </a:lnTo>
                  <a:lnTo>
                    <a:pt x="510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111D14B-3257-AE68-46F6-7E29EACBF53B}"/>
                </a:ext>
              </a:extLst>
            </p:cNvPr>
            <p:cNvSpPr/>
            <p:nvPr/>
          </p:nvSpPr>
          <p:spPr>
            <a:xfrm>
              <a:off x="2951130" y="5358998"/>
              <a:ext cx="57531" cy="429577"/>
            </a:xfrm>
            <a:custGeom>
              <a:avLst/>
              <a:gdLst>
                <a:gd name="connsiteX0" fmla="*/ 57531 w 57531"/>
                <a:gd name="connsiteY0" fmla="*/ 429578 h 429577"/>
                <a:gd name="connsiteX1" fmla="*/ 46101 w 57531"/>
                <a:gd name="connsiteY1" fmla="*/ 429578 h 429577"/>
                <a:gd name="connsiteX2" fmla="*/ 46101 w 57531"/>
                <a:gd name="connsiteY2" fmla="*/ 11430 h 429577"/>
                <a:gd name="connsiteX3" fmla="*/ 11430 w 57531"/>
                <a:gd name="connsiteY3" fmla="*/ 11430 h 429577"/>
                <a:gd name="connsiteX4" fmla="*/ 11430 w 57531"/>
                <a:gd name="connsiteY4" fmla="*/ 418052 h 429577"/>
                <a:gd name="connsiteX5" fmla="*/ 0 w 57531"/>
                <a:gd name="connsiteY5" fmla="*/ 418052 h 429577"/>
                <a:gd name="connsiteX6" fmla="*/ 0 w 57531"/>
                <a:gd name="connsiteY6" fmla="*/ 0 h 429577"/>
                <a:gd name="connsiteX7" fmla="*/ 57531 w 57531"/>
                <a:gd name="connsiteY7" fmla="*/ 0 h 4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531" h="429577">
                  <a:moveTo>
                    <a:pt x="57531" y="429578"/>
                  </a:moveTo>
                  <a:lnTo>
                    <a:pt x="46101" y="429578"/>
                  </a:lnTo>
                  <a:lnTo>
                    <a:pt x="46101" y="11430"/>
                  </a:lnTo>
                  <a:lnTo>
                    <a:pt x="11430" y="11430"/>
                  </a:lnTo>
                  <a:lnTo>
                    <a:pt x="11430" y="418052"/>
                  </a:lnTo>
                  <a:lnTo>
                    <a:pt x="0" y="418052"/>
                  </a:lnTo>
                  <a:lnTo>
                    <a:pt x="0" y="0"/>
                  </a:lnTo>
                  <a:lnTo>
                    <a:pt x="5753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F553B53-B65E-A9D7-20BD-78D0E4D4294A}"/>
                </a:ext>
              </a:extLst>
            </p:cNvPr>
            <p:cNvSpPr/>
            <p:nvPr/>
          </p:nvSpPr>
          <p:spPr>
            <a:xfrm>
              <a:off x="2997231" y="5158973"/>
              <a:ext cx="266985" cy="646271"/>
            </a:xfrm>
            <a:custGeom>
              <a:avLst/>
              <a:gdLst>
                <a:gd name="connsiteX0" fmla="*/ 266986 w 266985"/>
                <a:gd name="connsiteY0" fmla="*/ 646271 h 646271"/>
                <a:gd name="connsiteX1" fmla="*/ 255556 w 266985"/>
                <a:gd name="connsiteY1" fmla="*/ 646271 h 646271"/>
                <a:gd name="connsiteX2" fmla="*/ 255556 w 266985"/>
                <a:gd name="connsiteY2" fmla="*/ 132017 h 646271"/>
                <a:gd name="connsiteX3" fmla="*/ 214313 w 266985"/>
                <a:gd name="connsiteY3" fmla="*/ 132017 h 646271"/>
                <a:gd name="connsiteX4" fmla="*/ 214313 w 266985"/>
                <a:gd name="connsiteY4" fmla="*/ 11430 h 646271"/>
                <a:gd name="connsiteX5" fmla="*/ 60579 w 266985"/>
                <a:gd name="connsiteY5" fmla="*/ 11430 h 646271"/>
                <a:gd name="connsiteX6" fmla="*/ 60579 w 266985"/>
                <a:gd name="connsiteY6" fmla="*/ 173355 h 646271"/>
                <a:gd name="connsiteX7" fmla="*/ 11430 w 266985"/>
                <a:gd name="connsiteY7" fmla="*/ 173355 h 646271"/>
                <a:gd name="connsiteX8" fmla="*/ 11430 w 266985"/>
                <a:gd name="connsiteY8" fmla="*/ 185071 h 646271"/>
                <a:gd name="connsiteX9" fmla="*/ 0 w 266985"/>
                <a:gd name="connsiteY9" fmla="*/ 185071 h 646271"/>
                <a:gd name="connsiteX10" fmla="*/ 0 w 266985"/>
                <a:gd name="connsiteY10" fmla="*/ 161925 h 646271"/>
                <a:gd name="connsiteX11" fmla="*/ 49149 w 266985"/>
                <a:gd name="connsiteY11" fmla="*/ 161925 h 646271"/>
                <a:gd name="connsiteX12" fmla="*/ 49149 w 266985"/>
                <a:gd name="connsiteY12" fmla="*/ 0 h 646271"/>
                <a:gd name="connsiteX13" fmla="*/ 225743 w 266985"/>
                <a:gd name="connsiteY13" fmla="*/ 0 h 646271"/>
                <a:gd name="connsiteX14" fmla="*/ 225743 w 266985"/>
                <a:gd name="connsiteY14" fmla="*/ 120587 h 646271"/>
                <a:gd name="connsiteX15" fmla="*/ 266986 w 266985"/>
                <a:gd name="connsiteY15" fmla="*/ 120587 h 64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985" h="646271">
                  <a:moveTo>
                    <a:pt x="266986" y="646271"/>
                  </a:moveTo>
                  <a:lnTo>
                    <a:pt x="255556" y="646271"/>
                  </a:lnTo>
                  <a:lnTo>
                    <a:pt x="255556" y="132017"/>
                  </a:lnTo>
                  <a:lnTo>
                    <a:pt x="214313" y="132017"/>
                  </a:lnTo>
                  <a:lnTo>
                    <a:pt x="214313" y="11430"/>
                  </a:lnTo>
                  <a:lnTo>
                    <a:pt x="60579" y="11430"/>
                  </a:lnTo>
                  <a:lnTo>
                    <a:pt x="60579" y="173355"/>
                  </a:lnTo>
                  <a:lnTo>
                    <a:pt x="11430" y="173355"/>
                  </a:lnTo>
                  <a:lnTo>
                    <a:pt x="11430" y="185071"/>
                  </a:lnTo>
                  <a:lnTo>
                    <a:pt x="0" y="185071"/>
                  </a:lnTo>
                  <a:lnTo>
                    <a:pt x="0" y="161925"/>
                  </a:lnTo>
                  <a:lnTo>
                    <a:pt x="49149" y="161925"/>
                  </a:lnTo>
                  <a:lnTo>
                    <a:pt x="49149" y="0"/>
                  </a:lnTo>
                  <a:lnTo>
                    <a:pt x="225743" y="0"/>
                  </a:lnTo>
                  <a:lnTo>
                    <a:pt x="225743" y="120587"/>
                  </a:lnTo>
                  <a:lnTo>
                    <a:pt x="266986" y="1205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D877081-ADC6-E356-9B10-26D527EF32E7}"/>
                </a:ext>
              </a:extLst>
            </p:cNvPr>
            <p:cNvSpPr/>
            <p:nvPr/>
          </p:nvSpPr>
          <p:spPr>
            <a:xfrm>
              <a:off x="2997231" y="5010097"/>
              <a:ext cx="259080" cy="302228"/>
            </a:xfrm>
            <a:custGeom>
              <a:avLst/>
              <a:gdLst>
                <a:gd name="connsiteX0" fmla="*/ 11430 w 259080"/>
                <a:gd name="connsiteY0" fmla="*/ 302228 h 302228"/>
                <a:gd name="connsiteX1" fmla="*/ 0 w 259080"/>
                <a:gd name="connsiteY1" fmla="*/ 302228 h 302228"/>
                <a:gd name="connsiteX2" fmla="*/ 0 w 259080"/>
                <a:gd name="connsiteY2" fmla="*/ 266319 h 302228"/>
                <a:gd name="connsiteX3" fmla="*/ 26956 w 259080"/>
                <a:gd name="connsiteY3" fmla="*/ 266319 h 302228"/>
                <a:gd name="connsiteX4" fmla="*/ 26956 w 259080"/>
                <a:gd name="connsiteY4" fmla="*/ 125635 h 302228"/>
                <a:gd name="connsiteX5" fmla="*/ 71056 w 259080"/>
                <a:gd name="connsiteY5" fmla="*/ 125635 h 302228"/>
                <a:gd name="connsiteX6" fmla="*/ 71056 w 259080"/>
                <a:gd name="connsiteY6" fmla="*/ 81915 h 302228"/>
                <a:gd name="connsiteX7" fmla="*/ 152972 w 259080"/>
                <a:gd name="connsiteY7" fmla="*/ 0 h 302228"/>
                <a:gd name="connsiteX8" fmla="*/ 232029 w 259080"/>
                <a:gd name="connsiteY8" fmla="*/ 79153 h 302228"/>
                <a:gd name="connsiteX9" fmla="*/ 232029 w 259080"/>
                <a:gd name="connsiteY9" fmla="*/ 128207 h 302228"/>
                <a:gd name="connsiteX10" fmla="*/ 259080 w 259080"/>
                <a:gd name="connsiteY10" fmla="*/ 128207 h 302228"/>
                <a:gd name="connsiteX11" fmla="*/ 259080 w 259080"/>
                <a:gd name="connsiteY11" fmla="*/ 254603 h 302228"/>
                <a:gd name="connsiteX12" fmla="*/ 247650 w 259080"/>
                <a:gd name="connsiteY12" fmla="*/ 254603 h 302228"/>
                <a:gd name="connsiteX13" fmla="*/ 247650 w 259080"/>
                <a:gd name="connsiteY13" fmla="*/ 139637 h 302228"/>
                <a:gd name="connsiteX14" fmla="*/ 220599 w 259080"/>
                <a:gd name="connsiteY14" fmla="*/ 139637 h 302228"/>
                <a:gd name="connsiteX15" fmla="*/ 220599 w 259080"/>
                <a:gd name="connsiteY15" fmla="*/ 83915 h 302228"/>
                <a:gd name="connsiteX16" fmla="*/ 152972 w 259080"/>
                <a:gd name="connsiteY16" fmla="*/ 16193 h 302228"/>
                <a:gd name="connsiteX17" fmla="*/ 82487 w 259080"/>
                <a:gd name="connsiteY17" fmla="*/ 86678 h 302228"/>
                <a:gd name="connsiteX18" fmla="*/ 82487 w 259080"/>
                <a:gd name="connsiteY18" fmla="*/ 137065 h 302228"/>
                <a:gd name="connsiteX19" fmla="*/ 38386 w 259080"/>
                <a:gd name="connsiteY19" fmla="*/ 137065 h 302228"/>
                <a:gd name="connsiteX20" fmla="*/ 38386 w 259080"/>
                <a:gd name="connsiteY20" fmla="*/ 277749 h 302228"/>
                <a:gd name="connsiteX21" fmla="*/ 11430 w 259080"/>
                <a:gd name="connsiteY21" fmla="*/ 277749 h 3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9080" h="302228">
                  <a:moveTo>
                    <a:pt x="11430" y="302228"/>
                  </a:moveTo>
                  <a:lnTo>
                    <a:pt x="0" y="302228"/>
                  </a:lnTo>
                  <a:lnTo>
                    <a:pt x="0" y="266319"/>
                  </a:lnTo>
                  <a:lnTo>
                    <a:pt x="26956" y="266319"/>
                  </a:lnTo>
                  <a:lnTo>
                    <a:pt x="26956" y="125635"/>
                  </a:lnTo>
                  <a:lnTo>
                    <a:pt x="71056" y="125635"/>
                  </a:lnTo>
                  <a:lnTo>
                    <a:pt x="71056" y="81915"/>
                  </a:lnTo>
                  <a:lnTo>
                    <a:pt x="152972" y="0"/>
                  </a:lnTo>
                  <a:lnTo>
                    <a:pt x="232029" y="79153"/>
                  </a:lnTo>
                  <a:lnTo>
                    <a:pt x="232029" y="128207"/>
                  </a:lnTo>
                  <a:lnTo>
                    <a:pt x="259080" y="128207"/>
                  </a:lnTo>
                  <a:lnTo>
                    <a:pt x="259080" y="254603"/>
                  </a:lnTo>
                  <a:lnTo>
                    <a:pt x="247650" y="254603"/>
                  </a:lnTo>
                  <a:lnTo>
                    <a:pt x="247650" y="139637"/>
                  </a:lnTo>
                  <a:lnTo>
                    <a:pt x="220599" y="139637"/>
                  </a:lnTo>
                  <a:lnTo>
                    <a:pt x="220599" y="83915"/>
                  </a:lnTo>
                  <a:lnTo>
                    <a:pt x="152972" y="16193"/>
                  </a:lnTo>
                  <a:lnTo>
                    <a:pt x="82487" y="86678"/>
                  </a:lnTo>
                  <a:lnTo>
                    <a:pt x="82487" y="137065"/>
                  </a:lnTo>
                  <a:lnTo>
                    <a:pt x="38386" y="137065"/>
                  </a:lnTo>
                  <a:lnTo>
                    <a:pt x="38386" y="277749"/>
                  </a:lnTo>
                  <a:lnTo>
                    <a:pt x="11430" y="2777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7355290-542A-B9D6-6399-78BD6F96D534}"/>
                </a:ext>
              </a:extLst>
            </p:cNvPr>
            <p:cNvSpPr/>
            <p:nvPr/>
          </p:nvSpPr>
          <p:spPr>
            <a:xfrm>
              <a:off x="3271170" y="5290704"/>
              <a:ext cx="39052" cy="514540"/>
            </a:xfrm>
            <a:custGeom>
              <a:avLst/>
              <a:gdLst>
                <a:gd name="connsiteX0" fmla="*/ 39052 w 39052"/>
                <a:gd name="connsiteY0" fmla="*/ 514541 h 514540"/>
                <a:gd name="connsiteX1" fmla="*/ 27623 w 39052"/>
                <a:gd name="connsiteY1" fmla="*/ 514541 h 514540"/>
                <a:gd name="connsiteX2" fmla="*/ 27623 w 39052"/>
                <a:gd name="connsiteY2" fmla="*/ 11430 h 514540"/>
                <a:gd name="connsiteX3" fmla="*/ 0 w 39052"/>
                <a:gd name="connsiteY3" fmla="*/ 11430 h 514540"/>
                <a:gd name="connsiteX4" fmla="*/ 0 w 39052"/>
                <a:gd name="connsiteY4" fmla="*/ 0 h 514540"/>
                <a:gd name="connsiteX5" fmla="*/ 39052 w 39052"/>
                <a:gd name="connsiteY5" fmla="*/ 0 h 51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2" h="514540">
                  <a:moveTo>
                    <a:pt x="39052" y="514541"/>
                  </a:moveTo>
                  <a:lnTo>
                    <a:pt x="27623" y="514541"/>
                  </a:lnTo>
                  <a:lnTo>
                    <a:pt x="2762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905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280607C-5467-97A8-492A-DD5C6AA0366D}"/>
                </a:ext>
              </a:extLst>
            </p:cNvPr>
            <p:cNvSpPr/>
            <p:nvPr/>
          </p:nvSpPr>
          <p:spPr>
            <a:xfrm>
              <a:off x="3125056" y="4881605"/>
              <a:ext cx="50196" cy="157067"/>
            </a:xfrm>
            <a:custGeom>
              <a:avLst/>
              <a:gdLst>
                <a:gd name="connsiteX0" fmla="*/ 11240 w 50196"/>
                <a:gd name="connsiteY0" fmla="*/ 157067 h 157067"/>
                <a:gd name="connsiteX1" fmla="*/ 0 w 50196"/>
                <a:gd name="connsiteY1" fmla="*/ 155067 h 157067"/>
                <a:gd name="connsiteX2" fmla="*/ 27623 w 50196"/>
                <a:gd name="connsiteY2" fmla="*/ 0 h 157067"/>
                <a:gd name="connsiteX3" fmla="*/ 50197 w 50196"/>
                <a:gd name="connsiteY3" fmla="*/ 155258 h 157067"/>
                <a:gd name="connsiteX4" fmla="*/ 38862 w 50196"/>
                <a:gd name="connsiteY4" fmla="*/ 156877 h 157067"/>
                <a:gd name="connsiteX5" fmla="*/ 26480 w 50196"/>
                <a:gd name="connsiteY5" fmla="*/ 71628 h 15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96" h="157067">
                  <a:moveTo>
                    <a:pt x="11240" y="157067"/>
                  </a:moveTo>
                  <a:lnTo>
                    <a:pt x="0" y="155067"/>
                  </a:lnTo>
                  <a:lnTo>
                    <a:pt x="27623" y="0"/>
                  </a:lnTo>
                  <a:lnTo>
                    <a:pt x="50197" y="155258"/>
                  </a:lnTo>
                  <a:lnTo>
                    <a:pt x="38862" y="156877"/>
                  </a:lnTo>
                  <a:lnTo>
                    <a:pt x="26480" y="716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0D3A95C-4F8A-4140-AA6D-D9F35B11F6E2}"/>
                </a:ext>
              </a:extLst>
            </p:cNvPr>
            <p:cNvSpPr/>
            <p:nvPr/>
          </p:nvSpPr>
          <p:spPr>
            <a:xfrm>
              <a:off x="3072574" y="5259747"/>
              <a:ext cx="124206" cy="42386"/>
            </a:xfrm>
            <a:custGeom>
              <a:avLst/>
              <a:gdLst>
                <a:gd name="connsiteX0" fmla="*/ 124206 w 124206"/>
                <a:gd name="connsiteY0" fmla="*/ 42386 h 42386"/>
                <a:gd name="connsiteX1" fmla="*/ 0 w 124206"/>
                <a:gd name="connsiteY1" fmla="*/ 42386 h 42386"/>
                <a:gd name="connsiteX2" fmla="*/ 0 w 124206"/>
                <a:gd name="connsiteY2" fmla="*/ 10763 h 42386"/>
                <a:gd name="connsiteX3" fmla="*/ 39719 w 124206"/>
                <a:gd name="connsiteY3" fmla="*/ 10763 h 42386"/>
                <a:gd name="connsiteX4" fmla="*/ 39719 w 124206"/>
                <a:gd name="connsiteY4" fmla="*/ 0 h 42386"/>
                <a:gd name="connsiteX5" fmla="*/ 124206 w 124206"/>
                <a:gd name="connsiteY5" fmla="*/ 0 h 42386"/>
                <a:gd name="connsiteX6" fmla="*/ 124206 w 124206"/>
                <a:gd name="connsiteY6" fmla="*/ 42386 h 42386"/>
                <a:gd name="connsiteX7" fmla="*/ 11430 w 124206"/>
                <a:gd name="connsiteY7" fmla="*/ 30956 h 42386"/>
                <a:gd name="connsiteX8" fmla="*/ 112681 w 124206"/>
                <a:gd name="connsiteY8" fmla="*/ 30956 h 42386"/>
                <a:gd name="connsiteX9" fmla="*/ 112681 w 124206"/>
                <a:gd name="connsiteY9" fmla="*/ 11430 h 42386"/>
                <a:gd name="connsiteX10" fmla="*/ 51054 w 124206"/>
                <a:gd name="connsiteY10" fmla="*/ 11430 h 42386"/>
                <a:gd name="connsiteX11" fmla="*/ 51054 w 124206"/>
                <a:gd name="connsiteY11" fmla="*/ 22193 h 42386"/>
                <a:gd name="connsiteX12" fmla="*/ 11335 w 124206"/>
                <a:gd name="connsiteY12" fmla="*/ 22193 h 42386"/>
                <a:gd name="connsiteX13" fmla="*/ 11335 w 124206"/>
                <a:gd name="connsiteY13" fmla="*/ 30956 h 4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4206" h="42386">
                  <a:moveTo>
                    <a:pt x="124206" y="42386"/>
                  </a:moveTo>
                  <a:lnTo>
                    <a:pt x="0" y="42386"/>
                  </a:lnTo>
                  <a:lnTo>
                    <a:pt x="0" y="10763"/>
                  </a:lnTo>
                  <a:lnTo>
                    <a:pt x="39719" y="10763"/>
                  </a:lnTo>
                  <a:lnTo>
                    <a:pt x="39719" y="0"/>
                  </a:lnTo>
                  <a:lnTo>
                    <a:pt x="124206" y="0"/>
                  </a:lnTo>
                  <a:lnTo>
                    <a:pt x="124206" y="42386"/>
                  </a:lnTo>
                  <a:close/>
                  <a:moveTo>
                    <a:pt x="11430" y="30956"/>
                  </a:moveTo>
                  <a:lnTo>
                    <a:pt x="112681" y="30956"/>
                  </a:lnTo>
                  <a:lnTo>
                    <a:pt x="112681" y="11430"/>
                  </a:lnTo>
                  <a:lnTo>
                    <a:pt x="51054" y="11430"/>
                  </a:lnTo>
                  <a:lnTo>
                    <a:pt x="51054" y="22193"/>
                  </a:lnTo>
                  <a:lnTo>
                    <a:pt x="11335" y="22193"/>
                  </a:lnTo>
                  <a:lnTo>
                    <a:pt x="11335" y="309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22B9695-3D54-EC02-9565-8F1B1CADA2E2}"/>
                </a:ext>
              </a:extLst>
            </p:cNvPr>
            <p:cNvSpPr/>
            <p:nvPr/>
          </p:nvSpPr>
          <p:spPr>
            <a:xfrm>
              <a:off x="2784061" y="5816198"/>
              <a:ext cx="664273" cy="202501"/>
            </a:xfrm>
            <a:custGeom>
              <a:avLst/>
              <a:gdLst>
                <a:gd name="connsiteX0" fmla="*/ 664274 w 664273"/>
                <a:gd name="connsiteY0" fmla="*/ 202502 h 202501"/>
                <a:gd name="connsiteX1" fmla="*/ 652844 w 664273"/>
                <a:gd name="connsiteY1" fmla="*/ 202502 h 202501"/>
                <a:gd name="connsiteX2" fmla="*/ 652844 w 664273"/>
                <a:gd name="connsiteY2" fmla="*/ 124111 h 202501"/>
                <a:gd name="connsiteX3" fmla="*/ 614744 w 664273"/>
                <a:gd name="connsiteY3" fmla="*/ 124111 h 202501"/>
                <a:gd name="connsiteX4" fmla="*/ 614744 w 664273"/>
                <a:gd name="connsiteY4" fmla="*/ 11430 h 202501"/>
                <a:gd name="connsiteX5" fmla="*/ 520446 w 664273"/>
                <a:gd name="connsiteY5" fmla="*/ 11430 h 202501"/>
                <a:gd name="connsiteX6" fmla="*/ 260318 w 664273"/>
                <a:gd name="connsiteY6" fmla="*/ 79915 h 202501"/>
                <a:gd name="connsiteX7" fmla="*/ 180975 w 664273"/>
                <a:gd name="connsiteY7" fmla="*/ 108776 h 202501"/>
                <a:gd name="connsiteX8" fmla="*/ 0 w 664273"/>
                <a:gd name="connsiteY8" fmla="*/ 141637 h 202501"/>
                <a:gd name="connsiteX9" fmla="*/ 1048 w 664273"/>
                <a:gd name="connsiteY9" fmla="*/ 130207 h 202501"/>
                <a:gd name="connsiteX10" fmla="*/ 177260 w 664273"/>
                <a:gd name="connsiteY10" fmla="*/ 97917 h 202501"/>
                <a:gd name="connsiteX11" fmla="*/ 256318 w 664273"/>
                <a:gd name="connsiteY11" fmla="*/ 69152 h 202501"/>
                <a:gd name="connsiteX12" fmla="*/ 520446 w 664273"/>
                <a:gd name="connsiteY12" fmla="*/ 0 h 202501"/>
                <a:gd name="connsiteX13" fmla="*/ 626174 w 664273"/>
                <a:gd name="connsiteY13" fmla="*/ 0 h 202501"/>
                <a:gd name="connsiteX14" fmla="*/ 626174 w 664273"/>
                <a:gd name="connsiteY14" fmla="*/ 112681 h 202501"/>
                <a:gd name="connsiteX15" fmla="*/ 664274 w 664273"/>
                <a:gd name="connsiteY15" fmla="*/ 112681 h 202501"/>
                <a:gd name="connsiteX16" fmla="*/ 664274 w 664273"/>
                <a:gd name="connsiteY16" fmla="*/ 202502 h 20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4273" h="202501">
                  <a:moveTo>
                    <a:pt x="664274" y="202502"/>
                  </a:moveTo>
                  <a:lnTo>
                    <a:pt x="652844" y="202502"/>
                  </a:lnTo>
                  <a:lnTo>
                    <a:pt x="652844" y="124111"/>
                  </a:lnTo>
                  <a:lnTo>
                    <a:pt x="614744" y="124111"/>
                  </a:lnTo>
                  <a:lnTo>
                    <a:pt x="614744" y="11430"/>
                  </a:lnTo>
                  <a:lnTo>
                    <a:pt x="520446" y="11430"/>
                  </a:lnTo>
                  <a:cubicBezTo>
                    <a:pt x="444056" y="11430"/>
                    <a:pt x="350615" y="46196"/>
                    <a:pt x="260318" y="79915"/>
                  </a:cubicBezTo>
                  <a:cubicBezTo>
                    <a:pt x="234125" y="89726"/>
                    <a:pt x="207073" y="99727"/>
                    <a:pt x="180975" y="108776"/>
                  </a:cubicBezTo>
                  <a:cubicBezTo>
                    <a:pt x="68390" y="147638"/>
                    <a:pt x="2667" y="141827"/>
                    <a:pt x="0" y="141637"/>
                  </a:cubicBezTo>
                  <a:lnTo>
                    <a:pt x="1048" y="130207"/>
                  </a:lnTo>
                  <a:cubicBezTo>
                    <a:pt x="1715" y="130302"/>
                    <a:pt x="67246" y="135922"/>
                    <a:pt x="177260" y="97917"/>
                  </a:cubicBezTo>
                  <a:cubicBezTo>
                    <a:pt x="203168" y="88963"/>
                    <a:pt x="230219" y="78867"/>
                    <a:pt x="256318" y="69152"/>
                  </a:cubicBezTo>
                  <a:cubicBezTo>
                    <a:pt x="347567" y="35147"/>
                    <a:pt x="441960" y="0"/>
                    <a:pt x="520446" y="0"/>
                  </a:cubicBezTo>
                  <a:lnTo>
                    <a:pt x="626174" y="0"/>
                  </a:lnTo>
                  <a:lnTo>
                    <a:pt x="626174" y="112681"/>
                  </a:lnTo>
                  <a:lnTo>
                    <a:pt x="664274" y="112681"/>
                  </a:lnTo>
                  <a:lnTo>
                    <a:pt x="664274" y="2025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63505D0-4602-258C-ED37-89D962F64914}"/>
                </a:ext>
              </a:extLst>
            </p:cNvPr>
            <p:cNvSpPr/>
            <p:nvPr/>
          </p:nvSpPr>
          <p:spPr>
            <a:xfrm>
              <a:off x="2919412" y="5936785"/>
              <a:ext cx="492442" cy="81915"/>
            </a:xfrm>
            <a:custGeom>
              <a:avLst/>
              <a:gdLst>
                <a:gd name="connsiteX0" fmla="*/ 492442 w 492442"/>
                <a:gd name="connsiteY0" fmla="*/ 81915 h 81915"/>
                <a:gd name="connsiteX1" fmla="*/ 481013 w 492442"/>
                <a:gd name="connsiteY1" fmla="*/ 81915 h 81915"/>
                <a:gd name="connsiteX2" fmla="*/ 481013 w 492442"/>
                <a:gd name="connsiteY2" fmla="*/ 46387 h 81915"/>
                <a:gd name="connsiteX3" fmla="*/ 433388 w 492442"/>
                <a:gd name="connsiteY3" fmla="*/ 46387 h 81915"/>
                <a:gd name="connsiteX4" fmla="*/ 433388 w 492442"/>
                <a:gd name="connsiteY4" fmla="*/ 11430 h 81915"/>
                <a:gd name="connsiteX5" fmla="*/ 374142 w 492442"/>
                <a:gd name="connsiteY5" fmla="*/ 11430 h 81915"/>
                <a:gd name="connsiteX6" fmla="*/ 374142 w 492442"/>
                <a:gd name="connsiteY6" fmla="*/ 56674 h 81915"/>
                <a:gd name="connsiteX7" fmla="*/ 292132 w 492442"/>
                <a:gd name="connsiteY7" fmla="*/ 56674 h 81915"/>
                <a:gd name="connsiteX8" fmla="*/ 292132 w 492442"/>
                <a:gd name="connsiteY8" fmla="*/ 32099 h 81915"/>
                <a:gd name="connsiteX9" fmla="*/ 216217 w 492442"/>
                <a:gd name="connsiteY9" fmla="*/ 32099 h 81915"/>
                <a:gd name="connsiteX10" fmla="*/ 216217 w 492442"/>
                <a:gd name="connsiteY10" fmla="*/ 51149 h 81915"/>
                <a:gd name="connsiteX11" fmla="*/ 11430 w 492442"/>
                <a:gd name="connsiteY11" fmla="*/ 51149 h 81915"/>
                <a:gd name="connsiteX12" fmla="*/ 11430 w 492442"/>
                <a:gd name="connsiteY12" fmla="*/ 81915 h 81915"/>
                <a:gd name="connsiteX13" fmla="*/ 0 w 492442"/>
                <a:gd name="connsiteY13" fmla="*/ 81915 h 81915"/>
                <a:gd name="connsiteX14" fmla="*/ 0 w 492442"/>
                <a:gd name="connsiteY14" fmla="*/ 39719 h 81915"/>
                <a:gd name="connsiteX15" fmla="*/ 204788 w 492442"/>
                <a:gd name="connsiteY15" fmla="*/ 39719 h 81915"/>
                <a:gd name="connsiteX16" fmla="*/ 204788 w 492442"/>
                <a:gd name="connsiteY16" fmla="*/ 20669 h 81915"/>
                <a:gd name="connsiteX17" fmla="*/ 303562 w 492442"/>
                <a:gd name="connsiteY17" fmla="*/ 20669 h 81915"/>
                <a:gd name="connsiteX18" fmla="*/ 303562 w 492442"/>
                <a:gd name="connsiteY18" fmla="*/ 45244 h 81915"/>
                <a:gd name="connsiteX19" fmla="*/ 362712 w 492442"/>
                <a:gd name="connsiteY19" fmla="*/ 45244 h 81915"/>
                <a:gd name="connsiteX20" fmla="*/ 362712 w 492442"/>
                <a:gd name="connsiteY20" fmla="*/ 0 h 81915"/>
                <a:gd name="connsiteX21" fmla="*/ 444817 w 492442"/>
                <a:gd name="connsiteY21" fmla="*/ 0 h 81915"/>
                <a:gd name="connsiteX22" fmla="*/ 444817 w 492442"/>
                <a:gd name="connsiteY22" fmla="*/ 34957 h 81915"/>
                <a:gd name="connsiteX23" fmla="*/ 492442 w 492442"/>
                <a:gd name="connsiteY23" fmla="*/ 34957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2442" h="81915">
                  <a:moveTo>
                    <a:pt x="492442" y="81915"/>
                  </a:moveTo>
                  <a:lnTo>
                    <a:pt x="481013" y="81915"/>
                  </a:lnTo>
                  <a:lnTo>
                    <a:pt x="481013" y="46387"/>
                  </a:lnTo>
                  <a:lnTo>
                    <a:pt x="433388" y="46387"/>
                  </a:lnTo>
                  <a:lnTo>
                    <a:pt x="433388" y="11430"/>
                  </a:lnTo>
                  <a:lnTo>
                    <a:pt x="374142" y="11430"/>
                  </a:lnTo>
                  <a:lnTo>
                    <a:pt x="374142" y="56674"/>
                  </a:lnTo>
                  <a:lnTo>
                    <a:pt x="292132" y="56674"/>
                  </a:lnTo>
                  <a:lnTo>
                    <a:pt x="292132" y="32099"/>
                  </a:lnTo>
                  <a:lnTo>
                    <a:pt x="216217" y="32099"/>
                  </a:lnTo>
                  <a:lnTo>
                    <a:pt x="216217" y="51149"/>
                  </a:lnTo>
                  <a:lnTo>
                    <a:pt x="11430" y="51149"/>
                  </a:lnTo>
                  <a:lnTo>
                    <a:pt x="11430" y="81915"/>
                  </a:lnTo>
                  <a:lnTo>
                    <a:pt x="0" y="81915"/>
                  </a:lnTo>
                  <a:lnTo>
                    <a:pt x="0" y="39719"/>
                  </a:lnTo>
                  <a:lnTo>
                    <a:pt x="204788" y="39719"/>
                  </a:lnTo>
                  <a:lnTo>
                    <a:pt x="204788" y="20669"/>
                  </a:lnTo>
                  <a:lnTo>
                    <a:pt x="303562" y="20669"/>
                  </a:lnTo>
                  <a:lnTo>
                    <a:pt x="303562" y="45244"/>
                  </a:lnTo>
                  <a:lnTo>
                    <a:pt x="362712" y="45244"/>
                  </a:lnTo>
                  <a:lnTo>
                    <a:pt x="362712" y="0"/>
                  </a:lnTo>
                  <a:lnTo>
                    <a:pt x="444817" y="0"/>
                  </a:lnTo>
                  <a:lnTo>
                    <a:pt x="444817" y="34957"/>
                  </a:lnTo>
                  <a:lnTo>
                    <a:pt x="492442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A63CFA6-484C-8CA9-0545-A697DD967B27}"/>
                </a:ext>
              </a:extLst>
            </p:cNvPr>
            <p:cNvSpPr/>
            <p:nvPr/>
          </p:nvSpPr>
          <p:spPr>
            <a:xfrm>
              <a:off x="3320414" y="5479585"/>
              <a:ext cx="80295" cy="325659"/>
            </a:xfrm>
            <a:custGeom>
              <a:avLst/>
              <a:gdLst>
                <a:gd name="connsiteX0" fmla="*/ 54959 w 80295"/>
                <a:gd name="connsiteY0" fmla="*/ 325660 h 325659"/>
                <a:gd name="connsiteX1" fmla="*/ 43529 w 80295"/>
                <a:gd name="connsiteY1" fmla="*/ 325660 h 325659"/>
                <a:gd name="connsiteX2" fmla="*/ 43529 w 80295"/>
                <a:gd name="connsiteY2" fmla="*/ 173069 h 325659"/>
                <a:gd name="connsiteX3" fmla="*/ 68866 w 80295"/>
                <a:gd name="connsiteY3" fmla="*/ 173069 h 325659"/>
                <a:gd name="connsiteX4" fmla="*/ 68866 w 80295"/>
                <a:gd name="connsiteY4" fmla="*/ 11430 h 325659"/>
                <a:gd name="connsiteX5" fmla="*/ 0 w 80295"/>
                <a:gd name="connsiteY5" fmla="*/ 11430 h 325659"/>
                <a:gd name="connsiteX6" fmla="*/ 0 w 80295"/>
                <a:gd name="connsiteY6" fmla="*/ 0 h 325659"/>
                <a:gd name="connsiteX7" fmla="*/ 80296 w 80295"/>
                <a:gd name="connsiteY7" fmla="*/ 0 h 325659"/>
                <a:gd name="connsiteX8" fmla="*/ 80296 w 80295"/>
                <a:gd name="connsiteY8" fmla="*/ 184499 h 325659"/>
                <a:gd name="connsiteX9" fmla="*/ 54959 w 80295"/>
                <a:gd name="connsiteY9" fmla="*/ 184499 h 32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295" h="325659">
                  <a:moveTo>
                    <a:pt x="54959" y="325660"/>
                  </a:moveTo>
                  <a:lnTo>
                    <a:pt x="43529" y="325660"/>
                  </a:lnTo>
                  <a:lnTo>
                    <a:pt x="43529" y="173069"/>
                  </a:lnTo>
                  <a:lnTo>
                    <a:pt x="68866" y="173069"/>
                  </a:lnTo>
                  <a:lnTo>
                    <a:pt x="68866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80296" y="0"/>
                  </a:lnTo>
                  <a:lnTo>
                    <a:pt x="80296" y="184499"/>
                  </a:lnTo>
                  <a:lnTo>
                    <a:pt x="54959" y="1844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EAC99FE-72C8-EACD-2B75-2E36677DB753}"/>
                </a:ext>
              </a:extLst>
            </p:cNvPr>
            <p:cNvSpPr/>
            <p:nvPr/>
          </p:nvSpPr>
          <p:spPr>
            <a:xfrm>
              <a:off x="3365467" y="5100204"/>
              <a:ext cx="82867" cy="812101"/>
            </a:xfrm>
            <a:custGeom>
              <a:avLst/>
              <a:gdLst>
                <a:gd name="connsiteX0" fmla="*/ 82867 w 82867"/>
                <a:gd name="connsiteY0" fmla="*/ 812101 h 812101"/>
                <a:gd name="connsiteX1" fmla="*/ 71438 w 82867"/>
                <a:gd name="connsiteY1" fmla="*/ 812101 h 812101"/>
                <a:gd name="connsiteX2" fmla="*/ 71438 w 82867"/>
                <a:gd name="connsiteY2" fmla="*/ 562261 h 812101"/>
                <a:gd name="connsiteX3" fmla="*/ 46101 w 82867"/>
                <a:gd name="connsiteY3" fmla="*/ 562261 h 812101"/>
                <a:gd name="connsiteX4" fmla="*/ 46101 w 82867"/>
                <a:gd name="connsiteY4" fmla="*/ 11430 h 812101"/>
                <a:gd name="connsiteX5" fmla="*/ 11430 w 82867"/>
                <a:gd name="connsiteY5" fmla="*/ 11430 h 812101"/>
                <a:gd name="connsiteX6" fmla="*/ 11430 w 82867"/>
                <a:gd name="connsiteY6" fmla="*/ 365665 h 812101"/>
                <a:gd name="connsiteX7" fmla="*/ 0 w 82867"/>
                <a:gd name="connsiteY7" fmla="*/ 365665 h 812101"/>
                <a:gd name="connsiteX8" fmla="*/ 0 w 82867"/>
                <a:gd name="connsiteY8" fmla="*/ 0 h 812101"/>
                <a:gd name="connsiteX9" fmla="*/ 57531 w 82867"/>
                <a:gd name="connsiteY9" fmla="*/ 0 h 812101"/>
                <a:gd name="connsiteX10" fmla="*/ 57531 w 82867"/>
                <a:gd name="connsiteY10" fmla="*/ 550831 h 812101"/>
                <a:gd name="connsiteX11" fmla="*/ 82867 w 82867"/>
                <a:gd name="connsiteY11" fmla="*/ 550831 h 81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867" h="812101">
                  <a:moveTo>
                    <a:pt x="82867" y="812101"/>
                  </a:moveTo>
                  <a:lnTo>
                    <a:pt x="71438" y="812101"/>
                  </a:lnTo>
                  <a:lnTo>
                    <a:pt x="71438" y="562261"/>
                  </a:lnTo>
                  <a:lnTo>
                    <a:pt x="46101" y="562261"/>
                  </a:lnTo>
                  <a:lnTo>
                    <a:pt x="46101" y="11430"/>
                  </a:lnTo>
                  <a:lnTo>
                    <a:pt x="11430" y="11430"/>
                  </a:lnTo>
                  <a:lnTo>
                    <a:pt x="11430" y="365665"/>
                  </a:lnTo>
                  <a:lnTo>
                    <a:pt x="0" y="365665"/>
                  </a:lnTo>
                  <a:lnTo>
                    <a:pt x="0" y="0"/>
                  </a:lnTo>
                  <a:lnTo>
                    <a:pt x="57531" y="0"/>
                  </a:lnTo>
                  <a:lnTo>
                    <a:pt x="57531" y="550831"/>
                  </a:lnTo>
                  <a:lnTo>
                    <a:pt x="82867" y="550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BF3E280-A2C9-7B2B-B810-DBB9E801D49A}"/>
                </a:ext>
              </a:extLst>
            </p:cNvPr>
            <p:cNvSpPr/>
            <p:nvPr/>
          </p:nvSpPr>
          <p:spPr>
            <a:xfrm>
              <a:off x="3428332" y="5100204"/>
              <a:ext cx="224789" cy="388334"/>
            </a:xfrm>
            <a:custGeom>
              <a:avLst/>
              <a:gdLst>
                <a:gd name="connsiteX0" fmla="*/ 224790 w 224789"/>
                <a:gd name="connsiteY0" fmla="*/ 388334 h 388334"/>
                <a:gd name="connsiteX1" fmla="*/ 213360 w 224789"/>
                <a:gd name="connsiteY1" fmla="*/ 388334 h 388334"/>
                <a:gd name="connsiteX2" fmla="*/ 213360 w 224789"/>
                <a:gd name="connsiteY2" fmla="*/ 235267 h 388334"/>
                <a:gd name="connsiteX3" fmla="*/ 205454 w 224789"/>
                <a:gd name="connsiteY3" fmla="*/ 235267 h 388334"/>
                <a:gd name="connsiteX4" fmla="*/ 205454 w 224789"/>
                <a:gd name="connsiteY4" fmla="*/ 208312 h 388334"/>
                <a:gd name="connsiteX5" fmla="*/ 186404 w 224789"/>
                <a:gd name="connsiteY5" fmla="*/ 208312 h 388334"/>
                <a:gd name="connsiteX6" fmla="*/ 186404 w 224789"/>
                <a:gd name="connsiteY6" fmla="*/ 181642 h 388334"/>
                <a:gd name="connsiteX7" fmla="*/ 168973 w 224789"/>
                <a:gd name="connsiteY7" fmla="*/ 181642 h 388334"/>
                <a:gd name="connsiteX8" fmla="*/ 168973 w 224789"/>
                <a:gd name="connsiteY8" fmla="*/ 149542 h 388334"/>
                <a:gd name="connsiteX9" fmla="*/ 151448 w 224789"/>
                <a:gd name="connsiteY9" fmla="*/ 149542 h 388334"/>
                <a:gd name="connsiteX10" fmla="*/ 151448 w 224789"/>
                <a:gd name="connsiteY10" fmla="*/ 124111 h 388334"/>
                <a:gd name="connsiteX11" fmla="*/ 130873 w 224789"/>
                <a:gd name="connsiteY11" fmla="*/ 124111 h 388334"/>
                <a:gd name="connsiteX12" fmla="*/ 130873 w 224789"/>
                <a:gd name="connsiteY12" fmla="*/ 103537 h 388334"/>
                <a:gd name="connsiteX13" fmla="*/ 108585 w 224789"/>
                <a:gd name="connsiteY13" fmla="*/ 103537 h 388334"/>
                <a:gd name="connsiteX14" fmla="*/ 108585 w 224789"/>
                <a:gd name="connsiteY14" fmla="*/ 75533 h 388334"/>
                <a:gd name="connsiteX15" fmla="*/ 78486 w 224789"/>
                <a:gd name="connsiteY15" fmla="*/ 75533 h 388334"/>
                <a:gd name="connsiteX16" fmla="*/ 78486 w 224789"/>
                <a:gd name="connsiteY16" fmla="*/ 55912 h 388334"/>
                <a:gd name="connsiteX17" fmla="*/ 48292 w 224789"/>
                <a:gd name="connsiteY17" fmla="*/ 55912 h 388334"/>
                <a:gd name="connsiteX18" fmla="*/ 48292 w 224789"/>
                <a:gd name="connsiteY18" fmla="*/ 35242 h 388334"/>
                <a:gd name="connsiteX19" fmla="*/ 19717 w 224789"/>
                <a:gd name="connsiteY19" fmla="*/ 35242 h 388334"/>
                <a:gd name="connsiteX20" fmla="*/ 19717 w 224789"/>
                <a:gd name="connsiteY20" fmla="*/ 11430 h 388334"/>
                <a:gd name="connsiteX21" fmla="*/ 0 w 224789"/>
                <a:gd name="connsiteY21" fmla="*/ 11430 h 388334"/>
                <a:gd name="connsiteX22" fmla="*/ 0 w 224789"/>
                <a:gd name="connsiteY22" fmla="*/ 0 h 388334"/>
                <a:gd name="connsiteX23" fmla="*/ 31147 w 224789"/>
                <a:gd name="connsiteY23" fmla="*/ 0 h 388334"/>
                <a:gd name="connsiteX24" fmla="*/ 31147 w 224789"/>
                <a:gd name="connsiteY24" fmla="*/ 23813 h 388334"/>
                <a:gd name="connsiteX25" fmla="*/ 59722 w 224789"/>
                <a:gd name="connsiteY25" fmla="*/ 23813 h 388334"/>
                <a:gd name="connsiteX26" fmla="*/ 59722 w 224789"/>
                <a:gd name="connsiteY26" fmla="*/ 44482 h 388334"/>
                <a:gd name="connsiteX27" fmla="*/ 89916 w 224789"/>
                <a:gd name="connsiteY27" fmla="*/ 44482 h 388334"/>
                <a:gd name="connsiteX28" fmla="*/ 89916 w 224789"/>
                <a:gd name="connsiteY28" fmla="*/ 64103 h 388334"/>
                <a:gd name="connsiteX29" fmla="*/ 120015 w 224789"/>
                <a:gd name="connsiteY29" fmla="*/ 64103 h 388334"/>
                <a:gd name="connsiteX30" fmla="*/ 120015 w 224789"/>
                <a:gd name="connsiteY30" fmla="*/ 92107 h 388334"/>
                <a:gd name="connsiteX31" fmla="*/ 142303 w 224789"/>
                <a:gd name="connsiteY31" fmla="*/ 92107 h 388334"/>
                <a:gd name="connsiteX32" fmla="*/ 142303 w 224789"/>
                <a:gd name="connsiteY32" fmla="*/ 112681 h 388334"/>
                <a:gd name="connsiteX33" fmla="*/ 162877 w 224789"/>
                <a:gd name="connsiteY33" fmla="*/ 112681 h 388334"/>
                <a:gd name="connsiteX34" fmla="*/ 162877 w 224789"/>
                <a:gd name="connsiteY34" fmla="*/ 138112 h 388334"/>
                <a:gd name="connsiteX35" fmla="*/ 180403 w 224789"/>
                <a:gd name="connsiteY35" fmla="*/ 138112 h 388334"/>
                <a:gd name="connsiteX36" fmla="*/ 180403 w 224789"/>
                <a:gd name="connsiteY36" fmla="*/ 170212 h 388334"/>
                <a:gd name="connsiteX37" fmla="*/ 197834 w 224789"/>
                <a:gd name="connsiteY37" fmla="*/ 170212 h 388334"/>
                <a:gd name="connsiteX38" fmla="*/ 197834 w 224789"/>
                <a:gd name="connsiteY38" fmla="*/ 196882 h 388334"/>
                <a:gd name="connsiteX39" fmla="*/ 216884 w 224789"/>
                <a:gd name="connsiteY39" fmla="*/ 196882 h 388334"/>
                <a:gd name="connsiteX40" fmla="*/ 216884 w 224789"/>
                <a:gd name="connsiteY40" fmla="*/ 223837 h 388334"/>
                <a:gd name="connsiteX41" fmla="*/ 224790 w 224789"/>
                <a:gd name="connsiteY41" fmla="*/ 223837 h 38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24789" h="388334">
                  <a:moveTo>
                    <a:pt x="224790" y="388334"/>
                  </a:moveTo>
                  <a:lnTo>
                    <a:pt x="213360" y="388334"/>
                  </a:lnTo>
                  <a:lnTo>
                    <a:pt x="213360" y="235267"/>
                  </a:lnTo>
                  <a:lnTo>
                    <a:pt x="205454" y="235267"/>
                  </a:lnTo>
                  <a:lnTo>
                    <a:pt x="205454" y="208312"/>
                  </a:lnTo>
                  <a:lnTo>
                    <a:pt x="186404" y="208312"/>
                  </a:lnTo>
                  <a:lnTo>
                    <a:pt x="186404" y="181642"/>
                  </a:lnTo>
                  <a:lnTo>
                    <a:pt x="168973" y="181642"/>
                  </a:lnTo>
                  <a:lnTo>
                    <a:pt x="168973" y="149542"/>
                  </a:lnTo>
                  <a:lnTo>
                    <a:pt x="151448" y="149542"/>
                  </a:lnTo>
                  <a:lnTo>
                    <a:pt x="151448" y="124111"/>
                  </a:lnTo>
                  <a:lnTo>
                    <a:pt x="130873" y="124111"/>
                  </a:lnTo>
                  <a:lnTo>
                    <a:pt x="130873" y="103537"/>
                  </a:lnTo>
                  <a:lnTo>
                    <a:pt x="108585" y="103537"/>
                  </a:lnTo>
                  <a:lnTo>
                    <a:pt x="108585" y="75533"/>
                  </a:lnTo>
                  <a:lnTo>
                    <a:pt x="78486" y="75533"/>
                  </a:lnTo>
                  <a:lnTo>
                    <a:pt x="78486" y="55912"/>
                  </a:lnTo>
                  <a:lnTo>
                    <a:pt x="48292" y="55912"/>
                  </a:lnTo>
                  <a:lnTo>
                    <a:pt x="48292" y="35242"/>
                  </a:lnTo>
                  <a:lnTo>
                    <a:pt x="19717" y="35242"/>
                  </a:lnTo>
                  <a:lnTo>
                    <a:pt x="19717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1147" y="0"/>
                  </a:lnTo>
                  <a:lnTo>
                    <a:pt x="31147" y="23813"/>
                  </a:lnTo>
                  <a:lnTo>
                    <a:pt x="59722" y="23813"/>
                  </a:lnTo>
                  <a:lnTo>
                    <a:pt x="59722" y="44482"/>
                  </a:lnTo>
                  <a:lnTo>
                    <a:pt x="89916" y="44482"/>
                  </a:lnTo>
                  <a:lnTo>
                    <a:pt x="89916" y="64103"/>
                  </a:lnTo>
                  <a:lnTo>
                    <a:pt x="120015" y="64103"/>
                  </a:lnTo>
                  <a:lnTo>
                    <a:pt x="120015" y="92107"/>
                  </a:lnTo>
                  <a:lnTo>
                    <a:pt x="142303" y="92107"/>
                  </a:lnTo>
                  <a:lnTo>
                    <a:pt x="142303" y="112681"/>
                  </a:lnTo>
                  <a:lnTo>
                    <a:pt x="162877" y="112681"/>
                  </a:lnTo>
                  <a:lnTo>
                    <a:pt x="162877" y="138112"/>
                  </a:lnTo>
                  <a:lnTo>
                    <a:pt x="180403" y="138112"/>
                  </a:lnTo>
                  <a:lnTo>
                    <a:pt x="180403" y="170212"/>
                  </a:lnTo>
                  <a:lnTo>
                    <a:pt x="197834" y="170212"/>
                  </a:lnTo>
                  <a:lnTo>
                    <a:pt x="197834" y="196882"/>
                  </a:lnTo>
                  <a:lnTo>
                    <a:pt x="216884" y="196882"/>
                  </a:lnTo>
                  <a:lnTo>
                    <a:pt x="216884" y="223837"/>
                  </a:lnTo>
                  <a:lnTo>
                    <a:pt x="224790" y="2238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0BC8A51-43C0-D48F-4347-10606466C071}"/>
                </a:ext>
              </a:extLst>
            </p:cNvPr>
            <p:cNvSpPr/>
            <p:nvPr/>
          </p:nvSpPr>
          <p:spPr>
            <a:xfrm>
              <a:off x="3463956" y="5845249"/>
              <a:ext cx="695610" cy="173450"/>
            </a:xfrm>
            <a:custGeom>
              <a:avLst/>
              <a:gdLst>
                <a:gd name="connsiteX0" fmla="*/ 695611 w 695610"/>
                <a:gd name="connsiteY0" fmla="*/ 173450 h 173450"/>
                <a:gd name="connsiteX1" fmla="*/ 684181 w 695610"/>
                <a:gd name="connsiteY1" fmla="*/ 173450 h 173450"/>
                <a:gd name="connsiteX2" fmla="*/ 684181 w 695610"/>
                <a:gd name="connsiteY2" fmla="*/ 133160 h 173450"/>
                <a:gd name="connsiteX3" fmla="*/ 341281 w 695610"/>
                <a:gd name="connsiteY3" fmla="*/ 133160 h 173450"/>
                <a:gd name="connsiteX4" fmla="*/ 341281 w 695610"/>
                <a:gd name="connsiteY4" fmla="*/ 72771 h 173450"/>
                <a:gd name="connsiteX5" fmla="*/ 249174 w 695610"/>
                <a:gd name="connsiteY5" fmla="*/ 72771 h 173450"/>
                <a:gd name="connsiteX6" fmla="*/ 249174 w 695610"/>
                <a:gd name="connsiteY6" fmla="*/ 49625 h 173450"/>
                <a:gd name="connsiteX7" fmla="*/ 150781 w 695610"/>
                <a:gd name="connsiteY7" fmla="*/ 49625 h 173450"/>
                <a:gd name="connsiteX8" fmla="*/ 150781 w 695610"/>
                <a:gd name="connsiteY8" fmla="*/ 33052 h 173450"/>
                <a:gd name="connsiteX9" fmla="*/ 41529 w 695610"/>
                <a:gd name="connsiteY9" fmla="*/ 13621 h 173450"/>
                <a:gd name="connsiteX10" fmla="*/ 41529 w 695610"/>
                <a:gd name="connsiteY10" fmla="*/ 39529 h 173450"/>
                <a:gd name="connsiteX11" fmla="*/ 11430 w 695610"/>
                <a:gd name="connsiteY11" fmla="*/ 39529 h 173450"/>
                <a:gd name="connsiteX12" fmla="*/ 11430 w 695610"/>
                <a:gd name="connsiteY12" fmla="*/ 123254 h 173450"/>
                <a:gd name="connsiteX13" fmla="*/ 59055 w 695610"/>
                <a:gd name="connsiteY13" fmla="*/ 123254 h 173450"/>
                <a:gd name="connsiteX14" fmla="*/ 59055 w 695610"/>
                <a:gd name="connsiteY14" fmla="*/ 173450 h 173450"/>
                <a:gd name="connsiteX15" fmla="*/ 47625 w 695610"/>
                <a:gd name="connsiteY15" fmla="*/ 173450 h 173450"/>
                <a:gd name="connsiteX16" fmla="*/ 47625 w 695610"/>
                <a:gd name="connsiteY16" fmla="*/ 134684 h 173450"/>
                <a:gd name="connsiteX17" fmla="*/ 0 w 695610"/>
                <a:gd name="connsiteY17" fmla="*/ 134684 h 173450"/>
                <a:gd name="connsiteX18" fmla="*/ 0 w 695610"/>
                <a:gd name="connsiteY18" fmla="*/ 28099 h 173450"/>
                <a:gd name="connsiteX19" fmla="*/ 30099 w 695610"/>
                <a:gd name="connsiteY19" fmla="*/ 28099 h 173450"/>
                <a:gd name="connsiteX20" fmla="*/ 30099 w 695610"/>
                <a:gd name="connsiteY20" fmla="*/ 0 h 173450"/>
                <a:gd name="connsiteX21" fmla="*/ 162211 w 695610"/>
                <a:gd name="connsiteY21" fmla="*/ 23432 h 173450"/>
                <a:gd name="connsiteX22" fmla="*/ 162211 w 695610"/>
                <a:gd name="connsiteY22" fmla="*/ 38195 h 173450"/>
                <a:gd name="connsiteX23" fmla="*/ 260604 w 695610"/>
                <a:gd name="connsiteY23" fmla="*/ 38195 h 173450"/>
                <a:gd name="connsiteX24" fmla="*/ 260604 w 695610"/>
                <a:gd name="connsiteY24" fmla="*/ 61341 h 173450"/>
                <a:gd name="connsiteX25" fmla="*/ 352711 w 695610"/>
                <a:gd name="connsiteY25" fmla="*/ 61341 h 173450"/>
                <a:gd name="connsiteX26" fmla="*/ 352711 w 695610"/>
                <a:gd name="connsiteY26" fmla="*/ 121729 h 173450"/>
                <a:gd name="connsiteX27" fmla="*/ 695611 w 695610"/>
                <a:gd name="connsiteY27" fmla="*/ 121729 h 17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5610" h="173450">
                  <a:moveTo>
                    <a:pt x="695611" y="173450"/>
                  </a:moveTo>
                  <a:lnTo>
                    <a:pt x="684181" y="173450"/>
                  </a:lnTo>
                  <a:lnTo>
                    <a:pt x="684181" y="133160"/>
                  </a:lnTo>
                  <a:lnTo>
                    <a:pt x="341281" y="133160"/>
                  </a:lnTo>
                  <a:lnTo>
                    <a:pt x="341281" y="72771"/>
                  </a:lnTo>
                  <a:lnTo>
                    <a:pt x="249174" y="72771"/>
                  </a:lnTo>
                  <a:lnTo>
                    <a:pt x="249174" y="49625"/>
                  </a:lnTo>
                  <a:lnTo>
                    <a:pt x="150781" y="49625"/>
                  </a:lnTo>
                  <a:lnTo>
                    <a:pt x="150781" y="33052"/>
                  </a:lnTo>
                  <a:lnTo>
                    <a:pt x="41529" y="13621"/>
                  </a:lnTo>
                  <a:lnTo>
                    <a:pt x="41529" y="39529"/>
                  </a:lnTo>
                  <a:lnTo>
                    <a:pt x="11430" y="39529"/>
                  </a:lnTo>
                  <a:lnTo>
                    <a:pt x="11430" y="123254"/>
                  </a:lnTo>
                  <a:lnTo>
                    <a:pt x="59055" y="123254"/>
                  </a:lnTo>
                  <a:lnTo>
                    <a:pt x="59055" y="173450"/>
                  </a:lnTo>
                  <a:lnTo>
                    <a:pt x="47625" y="173450"/>
                  </a:lnTo>
                  <a:lnTo>
                    <a:pt x="47625" y="134684"/>
                  </a:lnTo>
                  <a:lnTo>
                    <a:pt x="0" y="134684"/>
                  </a:lnTo>
                  <a:lnTo>
                    <a:pt x="0" y="28099"/>
                  </a:lnTo>
                  <a:lnTo>
                    <a:pt x="30099" y="28099"/>
                  </a:lnTo>
                  <a:lnTo>
                    <a:pt x="30099" y="0"/>
                  </a:lnTo>
                  <a:lnTo>
                    <a:pt x="162211" y="23432"/>
                  </a:lnTo>
                  <a:lnTo>
                    <a:pt x="162211" y="38195"/>
                  </a:lnTo>
                  <a:lnTo>
                    <a:pt x="260604" y="38195"/>
                  </a:lnTo>
                  <a:lnTo>
                    <a:pt x="260604" y="61341"/>
                  </a:lnTo>
                  <a:lnTo>
                    <a:pt x="352711" y="61341"/>
                  </a:lnTo>
                  <a:lnTo>
                    <a:pt x="352711" y="121729"/>
                  </a:lnTo>
                  <a:lnTo>
                    <a:pt x="695611" y="1217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87DF065-BAF5-160A-6116-26188DF78315}"/>
                </a:ext>
              </a:extLst>
            </p:cNvPr>
            <p:cNvSpPr/>
            <p:nvPr/>
          </p:nvSpPr>
          <p:spPr>
            <a:xfrm>
              <a:off x="3506818" y="5798672"/>
              <a:ext cx="193929" cy="77152"/>
            </a:xfrm>
            <a:custGeom>
              <a:avLst/>
              <a:gdLst>
                <a:gd name="connsiteX0" fmla="*/ 193929 w 193929"/>
                <a:gd name="connsiteY0" fmla="*/ 77153 h 77152"/>
                <a:gd name="connsiteX1" fmla="*/ 182499 w 193929"/>
                <a:gd name="connsiteY1" fmla="*/ 77153 h 77152"/>
                <a:gd name="connsiteX2" fmla="*/ 182499 w 193929"/>
                <a:gd name="connsiteY2" fmla="*/ 11430 h 77152"/>
                <a:gd name="connsiteX3" fmla="*/ 11430 w 193929"/>
                <a:gd name="connsiteY3" fmla="*/ 11430 h 77152"/>
                <a:gd name="connsiteX4" fmla="*/ 11430 w 193929"/>
                <a:gd name="connsiteY4" fmla="*/ 41434 h 77152"/>
                <a:gd name="connsiteX5" fmla="*/ 0 w 193929"/>
                <a:gd name="connsiteY5" fmla="*/ 41434 h 77152"/>
                <a:gd name="connsiteX6" fmla="*/ 0 w 193929"/>
                <a:gd name="connsiteY6" fmla="*/ 0 h 77152"/>
                <a:gd name="connsiteX7" fmla="*/ 193929 w 193929"/>
                <a:gd name="connsiteY7" fmla="*/ 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929" h="77152">
                  <a:moveTo>
                    <a:pt x="193929" y="77153"/>
                  </a:moveTo>
                  <a:lnTo>
                    <a:pt x="182499" y="77153"/>
                  </a:lnTo>
                  <a:lnTo>
                    <a:pt x="182499" y="11430"/>
                  </a:lnTo>
                  <a:lnTo>
                    <a:pt x="11430" y="11430"/>
                  </a:lnTo>
                  <a:lnTo>
                    <a:pt x="11430" y="41434"/>
                  </a:lnTo>
                  <a:lnTo>
                    <a:pt x="0" y="41434"/>
                  </a:lnTo>
                  <a:lnTo>
                    <a:pt x="0" y="0"/>
                  </a:lnTo>
                  <a:lnTo>
                    <a:pt x="19392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A510EE5-3FF2-BB6C-7849-B5C6642DAF4D}"/>
                </a:ext>
              </a:extLst>
            </p:cNvPr>
            <p:cNvSpPr/>
            <p:nvPr/>
          </p:nvSpPr>
          <p:spPr>
            <a:xfrm>
              <a:off x="3698842" y="5563785"/>
              <a:ext cx="744854" cy="454914"/>
            </a:xfrm>
            <a:custGeom>
              <a:avLst/>
              <a:gdLst>
                <a:gd name="connsiteX0" fmla="*/ 744855 w 744854"/>
                <a:gd name="connsiteY0" fmla="*/ 454914 h 454914"/>
                <a:gd name="connsiteX1" fmla="*/ 733425 w 744854"/>
                <a:gd name="connsiteY1" fmla="*/ 454914 h 454914"/>
                <a:gd name="connsiteX2" fmla="*/ 733425 w 744854"/>
                <a:gd name="connsiteY2" fmla="*/ 11430 h 454914"/>
                <a:gd name="connsiteX3" fmla="*/ 11430 w 744854"/>
                <a:gd name="connsiteY3" fmla="*/ 11430 h 454914"/>
                <a:gd name="connsiteX4" fmla="*/ 11430 w 744854"/>
                <a:gd name="connsiteY4" fmla="*/ 44387 h 454914"/>
                <a:gd name="connsiteX5" fmla="*/ 20955 w 744854"/>
                <a:gd name="connsiteY5" fmla="*/ 44387 h 454914"/>
                <a:gd name="connsiteX6" fmla="*/ 20955 w 744854"/>
                <a:gd name="connsiteY6" fmla="*/ 312039 h 454914"/>
                <a:gd name="connsiteX7" fmla="*/ 9525 w 744854"/>
                <a:gd name="connsiteY7" fmla="*/ 312039 h 454914"/>
                <a:gd name="connsiteX8" fmla="*/ 9525 w 744854"/>
                <a:gd name="connsiteY8" fmla="*/ 55817 h 454914"/>
                <a:gd name="connsiteX9" fmla="*/ 0 w 744854"/>
                <a:gd name="connsiteY9" fmla="*/ 55817 h 454914"/>
                <a:gd name="connsiteX10" fmla="*/ 0 w 744854"/>
                <a:gd name="connsiteY10" fmla="*/ 0 h 454914"/>
                <a:gd name="connsiteX11" fmla="*/ 744855 w 744854"/>
                <a:gd name="connsiteY11" fmla="*/ 0 h 45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4854" h="454914">
                  <a:moveTo>
                    <a:pt x="744855" y="454914"/>
                  </a:moveTo>
                  <a:lnTo>
                    <a:pt x="733425" y="454914"/>
                  </a:lnTo>
                  <a:lnTo>
                    <a:pt x="733425" y="11430"/>
                  </a:lnTo>
                  <a:lnTo>
                    <a:pt x="11430" y="11430"/>
                  </a:lnTo>
                  <a:lnTo>
                    <a:pt x="11430" y="44387"/>
                  </a:lnTo>
                  <a:lnTo>
                    <a:pt x="20955" y="44387"/>
                  </a:lnTo>
                  <a:lnTo>
                    <a:pt x="20955" y="312039"/>
                  </a:lnTo>
                  <a:lnTo>
                    <a:pt x="9525" y="312039"/>
                  </a:lnTo>
                  <a:lnTo>
                    <a:pt x="9525" y="55817"/>
                  </a:lnTo>
                  <a:lnTo>
                    <a:pt x="0" y="55817"/>
                  </a:lnTo>
                  <a:lnTo>
                    <a:pt x="0" y="0"/>
                  </a:lnTo>
                  <a:lnTo>
                    <a:pt x="74485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C0A49CA-B49A-6BB8-A26A-B39FB66382D3}"/>
                </a:ext>
              </a:extLst>
            </p:cNvPr>
            <p:cNvSpPr/>
            <p:nvPr/>
          </p:nvSpPr>
          <p:spPr>
            <a:xfrm>
              <a:off x="4459318" y="5790004"/>
              <a:ext cx="454342" cy="228695"/>
            </a:xfrm>
            <a:custGeom>
              <a:avLst/>
              <a:gdLst>
                <a:gd name="connsiteX0" fmla="*/ 454342 w 454342"/>
                <a:gd name="connsiteY0" fmla="*/ 228695 h 228695"/>
                <a:gd name="connsiteX1" fmla="*/ 442913 w 454342"/>
                <a:gd name="connsiteY1" fmla="*/ 228695 h 228695"/>
                <a:gd name="connsiteX2" fmla="*/ 442913 w 454342"/>
                <a:gd name="connsiteY2" fmla="*/ 11430 h 228695"/>
                <a:gd name="connsiteX3" fmla="*/ 11430 w 454342"/>
                <a:gd name="connsiteY3" fmla="*/ 11430 h 228695"/>
                <a:gd name="connsiteX4" fmla="*/ 11430 w 454342"/>
                <a:gd name="connsiteY4" fmla="*/ 228695 h 228695"/>
                <a:gd name="connsiteX5" fmla="*/ 0 w 454342"/>
                <a:gd name="connsiteY5" fmla="*/ 228695 h 228695"/>
                <a:gd name="connsiteX6" fmla="*/ 0 w 454342"/>
                <a:gd name="connsiteY6" fmla="*/ 0 h 228695"/>
                <a:gd name="connsiteX7" fmla="*/ 454342 w 454342"/>
                <a:gd name="connsiteY7" fmla="*/ 0 h 22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342" h="228695">
                  <a:moveTo>
                    <a:pt x="454342" y="228695"/>
                  </a:moveTo>
                  <a:lnTo>
                    <a:pt x="442913" y="228695"/>
                  </a:lnTo>
                  <a:lnTo>
                    <a:pt x="442913" y="11430"/>
                  </a:lnTo>
                  <a:lnTo>
                    <a:pt x="11430" y="11430"/>
                  </a:lnTo>
                  <a:lnTo>
                    <a:pt x="11430" y="228695"/>
                  </a:lnTo>
                  <a:lnTo>
                    <a:pt x="0" y="228695"/>
                  </a:lnTo>
                  <a:lnTo>
                    <a:pt x="0" y="0"/>
                  </a:lnTo>
                  <a:lnTo>
                    <a:pt x="45434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49BB378-A68E-B371-A2AF-07A98D11E3CE}"/>
                </a:ext>
              </a:extLst>
            </p:cNvPr>
            <p:cNvSpPr/>
            <p:nvPr/>
          </p:nvSpPr>
          <p:spPr>
            <a:xfrm>
              <a:off x="3704557" y="5533591"/>
              <a:ext cx="739140" cy="23145"/>
            </a:xfrm>
            <a:custGeom>
              <a:avLst/>
              <a:gdLst>
                <a:gd name="connsiteX0" fmla="*/ 739140 w 739140"/>
                <a:gd name="connsiteY0" fmla="*/ 23146 h 23145"/>
                <a:gd name="connsiteX1" fmla="*/ 727710 w 739140"/>
                <a:gd name="connsiteY1" fmla="*/ 23146 h 23145"/>
                <a:gd name="connsiteX2" fmla="*/ 727710 w 739140"/>
                <a:gd name="connsiteY2" fmla="*/ 11430 h 23145"/>
                <a:gd name="connsiteX3" fmla="*/ 0 w 739140"/>
                <a:gd name="connsiteY3" fmla="*/ 11430 h 23145"/>
                <a:gd name="connsiteX4" fmla="*/ 0 w 739140"/>
                <a:gd name="connsiteY4" fmla="*/ 0 h 23145"/>
                <a:gd name="connsiteX5" fmla="*/ 739140 w 739140"/>
                <a:gd name="connsiteY5" fmla="*/ 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9140" h="23145">
                  <a:moveTo>
                    <a:pt x="739140" y="23146"/>
                  </a:moveTo>
                  <a:lnTo>
                    <a:pt x="727710" y="23146"/>
                  </a:lnTo>
                  <a:lnTo>
                    <a:pt x="727710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73914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A045FE7-F229-576A-4C0B-98063D9C915A}"/>
                </a:ext>
              </a:extLst>
            </p:cNvPr>
            <p:cNvSpPr/>
            <p:nvPr/>
          </p:nvSpPr>
          <p:spPr>
            <a:xfrm>
              <a:off x="4121181" y="5469678"/>
              <a:ext cx="68579" cy="53721"/>
            </a:xfrm>
            <a:custGeom>
              <a:avLst/>
              <a:gdLst>
                <a:gd name="connsiteX0" fmla="*/ 68580 w 68579"/>
                <a:gd name="connsiteY0" fmla="*/ 53721 h 53721"/>
                <a:gd name="connsiteX1" fmla="*/ 57150 w 68579"/>
                <a:gd name="connsiteY1" fmla="*/ 53721 h 53721"/>
                <a:gd name="connsiteX2" fmla="*/ 57150 w 68579"/>
                <a:gd name="connsiteY2" fmla="*/ 11430 h 53721"/>
                <a:gd name="connsiteX3" fmla="*/ 11430 w 68579"/>
                <a:gd name="connsiteY3" fmla="*/ 11430 h 53721"/>
                <a:gd name="connsiteX4" fmla="*/ 11430 w 68579"/>
                <a:gd name="connsiteY4" fmla="*/ 53721 h 53721"/>
                <a:gd name="connsiteX5" fmla="*/ 0 w 68579"/>
                <a:gd name="connsiteY5" fmla="*/ 53721 h 53721"/>
                <a:gd name="connsiteX6" fmla="*/ 0 w 68579"/>
                <a:gd name="connsiteY6" fmla="*/ 0 h 53721"/>
                <a:gd name="connsiteX7" fmla="*/ 68580 w 68579"/>
                <a:gd name="connsiteY7" fmla="*/ 0 h 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79" h="53721">
                  <a:moveTo>
                    <a:pt x="68580" y="53721"/>
                  </a:moveTo>
                  <a:lnTo>
                    <a:pt x="57150" y="53721"/>
                  </a:lnTo>
                  <a:lnTo>
                    <a:pt x="57150" y="11430"/>
                  </a:lnTo>
                  <a:lnTo>
                    <a:pt x="11430" y="11430"/>
                  </a:lnTo>
                  <a:lnTo>
                    <a:pt x="11430" y="53721"/>
                  </a:lnTo>
                  <a:lnTo>
                    <a:pt x="0" y="53721"/>
                  </a:lnTo>
                  <a:lnTo>
                    <a:pt x="0" y="0"/>
                  </a:lnTo>
                  <a:lnTo>
                    <a:pt x="6858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D16C150-A5F7-0469-0895-9524C6F57E50}"/>
                </a:ext>
              </a:extLst>
            </p:cNvPr>
            <p:cNvSpPr/>
            <p:nvPr/>
          </p:nvSpPr>
          <p:spPr>
            <a:xfrm>
              <a:off x="4205287" y="5454248"/>
              <a:ext cx="54292" cy="69151"/>
            </a:xfrm>
            <a:custGeom>
              <a:avLst/>
              <a:gdLst>
                <a:gd name="connsiteX0" fmla="*/ 54292 w 54292"/>
                <a:gd name="connsiteY0" fmla="*/ 69152 h 69151"/>
                <a:gd name="connsiteX1" fmla="*/ 42863 w 54292"/>
                <a:gd name="connsiteY1" fmla="*/ 69152 h 69151"/>
                <a:gd name="connsiteX2" fmla="*/ 42863 w 54292"/>
                <a:gd name="connsiteY2" fmla="*/ 11430 h 69151"/>
                <a:gd name="connsiteX3" fmla="*/ 11430 w 54292"/>
                <a:gd name="connsiteY3" fmla="*/ 11430 h 69151"/>
                <a:gd name="connsiteX4" fmla="*/ 11430 w 54292"/>
                <a:gd name="connsiteY4" fmla="*/ 69152 h 69151"/>
                <a:gd name="connsiteX5" fmla="*/ 0 w 54292"/>
                <a:gd name="connsiteY5" fmla="*/ 69152 h 69151"/>
                <a:gd name="connsiteX6" fmla="*/ 0 w 54292"/>
                <a:gd name="connsiteY6" fmla="*/ 0 h 69151"/>
                <a:gd name="connsiteX7" fmla="*/ 54292 w 54292"/>
                <a:gd name="connsiteY7" fmla="*/ 0 h 6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92" h="69151">
                  <a:moveTo>
                    <a:pt x="54292" y="69152"/>
                  </a:moveTo>
                  <a:lnTo>
                    <a:pt x="42863" y="69152"/>
                  </a:lnTo>
                  <a:lnTo>
                    <a:pt x="42863" y="11430"/>
                  </a:lnTo>
                  <a:lnTo>
                    <a:pt x="11430" y="11430"/>
                  </a:lnTo>
                  <a:lnTo>
                    <a:pt x="11430" y="69152"/>
                  </a:lnTo>
                  <a:lnTo>
                    <a:pt x="0" y="69152"/>
                  </a:lnTo>
                  <a:lnTo>
                    <a:pt x="0" y="0"/>
                  </a:lnTo>
                  <a:lnTo>
                    <a:pt x="5429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B39FA7F-92A5-B639-5346-53829566EA4A}"/>
                </a:ext>
              </a:extLst>
            </p:cNvPr>
            <p:cNvSpPr/>
            <p:nvPr/>
          </p:nvSpPr>
          <p:spPr>
            <a:xfrm>
              <a:off x="4273581" y="5469678"/>
              <a:ext cx="70104" cy="53721"/>
            </a:xfrm>
            <a:custGeom>
              <a:avLst/>
              <a:gdLst>
                <a:gd name="connsiteX0" fmla="*/ 70104 w 70104"/>
                <a:gd name="connsiteY0" fmla="*/ 53721 h 53721"/>
                <a:gd name="connsiteX1" fmla="*/ 58674 w 70104"/>
                <a:gd name="connsiteY1" fmla="*/ 53721 h 53721"/>
                <a:gd name="connsiteX2" fmla="*/ 58674 w 70104"/>
                <a:gd name="connsiteY2" fmla="*/ 11430 h 53721"/>
                <a:gd name="connsiteX3" fmla="*/ 11430 w 70104"/>
                <a:gd name="connsiteY3" fmla="*/ 11430 h 53721"/>
                <a:gd name="connsiteX4" fmla="*/ 11430 w 70104"/>
                <a:gd name="connsiteY4" fmla="*/ 53721 h 53721"/>
                <a:gd name="connsiteX5" fmla="*/ 0 w 70104"/>
                <a:gd name="connsiteY5" fmla="*/ 53721 h 53721"/>
                <a:gd name="connsiteX6" fmla="*/ 0 w 70104"/>
                <a:gd name="connsiteY6" fmla="*/ 0 h 53721"/>
                <a:gd name="connsiteX7" fmla="*/ 70104 w 70104"/>
                <a:gd name="connsiteY7" fmla="*/ 0 h 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04" h="53721">
                  <a:moveTo>
                    <a:pt x="70104" y="53721"/>
                  </a:moveTo>
                  <a:lnTo>
                    <a:pt x="58674" y="53721"/>
                  </a:lnTo>
                  <a:lnTo>
                    <a:pt x="58674" y="11430"/>
                  </a:lnTo>
                  <a:lnTo>
                    <a:pt x="11430" y="11430"/>
                  </a:lnTo>
                  <a:lnTo>
                    <a:pt x="11430" y="53721"/>
                  </a:lnTo>
                  <a:lnTo>
                    <a:pt x="0" y="53721"/>
                  </a:lnTo>
                  <a:lnTo>
                    <a:pt x="0" y="0"/>
                  </a:lnTo>
                  <a:lnTo>
                    <a:pt x="701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DD97537-35A5-D9A3-25E8-AF5A6E33EC81}"/>
                </a:ext>
              </a:extLst>
            </p:cNvPr>
            <p:cNvSpPr/>
            <p:nvPr/>
          </p:nvSpPr>
          <p:spPr>
            <a:xfrm>
              <a:off x="4457699" y="4992190"/>
              <a:ext cx="484536" cy="785240"/>
            </a:xfrm>
            <a:custGeom>
              <a:avLst/>
              <a:gdLst>
                <a:gd name="connsiteX0" fmla="*/ 11430 w 484536"/>
                <a:gd name="connsiteY0" fmla="*/ 785241 h 785240"/>
                <a:gd name="connsiteX1" fmla="*/ 0 w 484536"/>
                <a:gd name="connsiteY1" fmla="*/ 785241 h 785240"/>
                <a:gd name="connsiteX2" fmla="*/ 0 w 484536"/>
                <a:gd name="connsiteY2" fmla="*/ 298513 h 785240"/>
                <a:gd name="connsiteX3" fmla="*/ 17431 w 484536"/>
                <a:gd name="connsiteY3" fmla="*/ 298513 h 785240"/>
                <a:gd name="connsiteX4" fmla="*/ 17431 w 484536"/>
                <a:gd name="connsiteY4" fmla="*/ 142970 h 785240"/>
                <a:gd name="connsiteX5" fmla="*/ 104775 w 484536"/>
                <a:gd name="connsiteY5" fmla="*/ 142970 h 785240"/>
                <a:gd name="connsiteX6" fmla="*/ 104775 w 484536"/>
                <a:gd name="connsiteY6" fmla="*/ 0 h 785240"/>
                <a:gd name="connsiteX7" fmla="*/ 317849 w 484536"/>
                <a:gd name="connsiteY7" fmla="*/ 0 h 785240"/>
                <a:gd name="connsiteX8" fmla="*/ 317849 w 484536"/>
                <a:gd name="connsiteY8" fmla="*/ 71533 h 785240"/>
                <a:gd name="connsiteX9" fmla="*/ 392430 w 484536"/>
                <a:gd name="connsiteY9" fmla="*/ 71533 h 785240"/>
                <a:gd name="connsiteX10" fmla="*/ 392430 w 484536"/>
                <a:gd name="connsiteY10" fmla="*/ 133445 h 785240"/>
                <a:gd name="connsiteX11" fmla="*/ 428911 w 484536"/>
                <a:gd name="connsiteY11" fmla="*/ 133445 h 785240"/>
                <a:gd name="connsiteX12" fmla="*/ 428911 w 484536"/>
                <a:gd name="connsiteY12" fmla="*/ 304038 h 785240"/>
                <a:gd name="connsiteX13" fmla="*/ 484537 w 484536"/>
                <a:gd name="connsiteY13" fmla="*/ 304038 h 785240"/>
                <a:gd name="connsiteX14" fmla="*/ 484537 w 484536"/>
                <a:gd name="connsiteY14" fmla="*/ 783622 h 785240"/>
                <a:gd name="connsiteX15" fmla="*/ 473107 w 484536"/>
                <a:gd name="connsiteY15" fmla="*/ 783622 h 785240"/>
                <a:gd name="connsiteX16" fmla="*/ 473107 w 484536"/>
                <a:gd name="connsiteY16" fmla="*/ 315468 h 785240"/>
                <a:gd name="connsiteX17" fmla="*/ 417481 w 484536"/>
                <a:gd name="connsiteY17" fmla="*/ 315468 h 785240"/>
                <a:gd name="connsiteX18" fmla="*/ 417481 w 484536"/>
                <a:gd name="connsiteY18" fmla="*/ 144875 h 785240"/>
                <a:gd name="connsiteX19" fmla="*/ 381000 w 484536"/>
                <a:gd name="connsiteY19" fmla="*/ 144875 h 785240"/>
                <a:gd name="connsiteX20" fmla="*/ 381000 w 484536"/>
                <a:gd name="connsiteY20" fmla="*/ 82963 h 785240"/>
                <a:gd name="connsiteX21" fmla="*/ 306419 w 484536"/>
                <a:gd name="connsiteY21" fmla="*/ 82963 h 785240"/>
                <a:gd name="connsiteX22" fmla="*/ 306419 w 484536"/>
                <a:gd name="connsiteY22" fmla="*/ 11525 h 785240"/>
                <a:gd name="connsiteX23" fmla="*/ 116205 w 484536"/>
                <a:gd name="connsiteY23" fmla="*/ 11525 h 785240"/>
                <a:gd name="connsiteX24" fmla="*/ 116205 w 484536"/>
                <a:gd name="connsiteY24" fmla="*/ 154400 h 785240"/>
                <a:gd name="connsiteX25" fmla="*/ 28861 w 484536"/>
                <a:gd name="connsiteY25" fmla="*/ 154400 h 785240"/>
                <a:gd name="connsiteX26" fmla="*/ 28861 w 484536"/>
                <a:gd name="connsiteY26" fmla="*/ 309943 h 785240"/>
                <a:gd name="connsiteX27" fmla="*/ 11430 w 484536"/>
                <a:gd name="connsiteY27" fmla="*/ 309943 h 78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4536" h="785240">
                  <a:moveTo>
                    <a:pt x="11430" y="785241"/>
                  </a:moveTo>
                  <a:lnTo>
                    <a:pt x="0" y="785241"/>
                  </a:lnTo>
                  <a:lnTo>
                    <a:pt x="0" y="298513"/>
                  </a:lnTo>
                  <a:lnTo>
                    <a:pt x="17431" y="298513"/>
                  </a:lnTo>
                  <a:lnTo>
                    <a:pt x="17431" y="142970"/>
                  </a:lnTo>
                  <a:lnTo>
                    <a:pt x="104775" y="142970"/>
                  </a:lnTo>
                  <a:lnTo>
                    <a:pt x="104775" y="0"/>
                  </a:lnTo>
                  <a:lnTo>
                    <a:pt x="317849" y="0"/>
                  </a:lnTo>
                  <a:lnTo>
                    <a:pt x="317849" y="71533"/>
                  </a:lnTo>
                  <a:lnTo>
                    <a:pt x="392430" y="71533"/>
                  </a:lnTo>
                  <a:lnTo>
                    <a:pt x="392430" y="133445"/>
                  </a:lnTo>
                  <a:lnTo>
                    <a:pt x="428911" y="133445"/>
                  </a:lnTo>
                  <a:lnTo>
                    <a:pt x="428911" y="304038"/>
                  </a:lnTo>
                  <a:lnTo>
                    <a:pt x="484537" y="304038"/>
                  </a:lnTo>
                  <a:lnTo>
                    <a:pt x="484537" y="783622"/>
                  </a:lnTo>
                  <a:lnTo>
                    <a:pt x="473107" y="783622"/>
                  </a:lnTo>
                  <a:lnTo>
                    <a:pt x="473107" y="315468"/>
                  </a:lnTo>
                  <a:lnTo>
                    <a:pt x="417481" y="315468"/>
                  </a:lnTo>
                  <a:lnTo>
                    <a:pt x="417481" y="144875"/>
                  </a:lnTo>
                  <a:lnTo>
                    <a:pt x="381000" y="144875"/>
                  </a:lnTo>
                  <a:lnTo>
                    <a:pt x="381000" y="82963"/>
                  </a:lnTo>
                  <a:lnTo>
                    <a:pt x="306419" y="82963"/>
                  </a:lnTo>
                  <a:lnTo>
                    <a:pt x="306419" y="11525"/>
                  </a:lnTo>
                  <a:lnTo>
                    <a:pt x="116205" y="11525"/>
                  </a:lnTo>
                  <a:lnTo>
                    <a:pt x="116205" y="154400"/>
                  </a:lnTo>
                  <a:lnTo>
                    <a:pt x="28861" y="154400"/>
                  </a:lnTo>
                  <a:lnTo>
                    <a:pt x="28861" y="309943"/>
                  </a:lnTo>
                  <a:lnTo>
                    <a:pt x="11430" y="3099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BF0502A-2C97-D1D6-AD97-C61BB2BCE19F}"/>
                </a:ext>
              </a:extLst>
            </p:cNvPr>
            <p:cNvSpPr/>
            <p:nvPr/>
          </p:nvSpPr>
          <p:spPr>
            <a:xfrm>
              <a:off x="4483131" y="4952566"/>
              <a:ext cx="92963" cy="170783"/>
            </a:xfrm>
            <a:custGeom>
              <a:avLst/>
              <a:gdLst>
                <a:gd name="connsiteX0" fmla="*/ 11430 w 92963"/>
                <a:gd name="connsiteY0" fmla="*/ 170783 h 170783"/>
                <a:gd name="connsiteX1" fmla="*/ 0 w 92963"/>
                <a:gd name="connsiteY1" fmla="*/ 170783 h 170783"/>
                <a:gd name="connsiteX2" fmla="*/ 0 w 92963"/>
                <a:gd name="connsiteY2" fmla="*/ 0 h 170783"/>
                <a:gd name="connsiteX3" fmla="*/ 92964 w 92963"/>
                <a:gd name="connsiteY3" fmla="*/ 0 h 170783"/>
                <a:gd name="connsiteX4" fmla="*/ 92964 w 92963"/>
                <a:gd name="connsiteY4" fmla="*/ 11430 h 170783"/>
                <a:gd name="connsiteX5" fmla="*/ 11430 w 92963"/>
                <a:gd name="connsiteY5" fmla="*/ 11430 h 17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3" h="170783">
                  <a:moveTo>
                    <a:pt x="11430" y="170783"/>
                  </a:moveTo>
                  <a:lnTo>
                    <a:pt x="0" y="170783"/>
                  </a:lnTo>
                  <a:lnTo>
                    <a:pt x="0" y="0"/>
                  </a:lnTo>
                  <a:lnTo>
                    <a:pt x="92964" y="0"/>
                  </a:lnTo>
                  <a:lnTo>
                    <a:pt x="92964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1D36AE1-B242-7CFB-F065-7C6B5B26EAE0}"/>
                </a:ext>
              </a:extLst>
            </p:cNvPr>
            <p:cNvSpPr/>
            <p:nvPr/>
          </p:nvSpPr>
          <p:spPr>
            <a:xfrm>
              <a:off x="4567903" y="4886653"/>
              <a:ext cx="200501" cy="90678"/>
            </a:xfrm>
            <a:custGeom>
              <a:avLst/>
              <a:gdLst>
                <a:gd name="connsiteX0" fmla="*/ 100298 w 200501"/>
                <a:gd name="connsiteY0" fmla="*/ 15430 h 90678"/>
                <a:gd name="connsiteX1" fmla="*/ 170878 w 200501"/>
                <a:gd name="connsiteY1" fmla="*/ 79248 h 90678"/>
                <a:gd name="connsiteX2" fmla="*/ 29718 w 200501"/>
                <a:gd name="connsiteY2" fmla="*/ 79248 h 90678"/>
                <a:gd name="connsiteX3" fmla="*/ 100298 w 200501"/>
                <a:gd name="connsiteY3" fmla="*/ 15430 h 90678"/>
                <a:gd name="connsiteX4" fmla="*/ 100298 w 200501"/>
                <a:gd name="connsiteY4" fmla="*/ 0 h 90678"/>
                <a:gd name="connsiteX5" fmla="*/ 0 w 200501"/>
                <a:gd name="connsiteY5" fmla="*/ 90678 h 90678"/>
                <a:gd name="connsiteX6" fmla="*/ 200501 w 200501"/>
                <a:gd name="connsiteY6" fmla="*/ 90678 h 90678"/>
                <a:gd name="connsiteX7" fmla="*/ 100298 w 200501"/>
                <a:gd name="connsiteY7" fmla="*/ 0 h 90678"/>
                <a:gd name="connsiteX8" fmla="*/ 100298 w 200501"/>
                <a:gd name="connsiteY8" fmla="*/ 0 h 9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01" h="90678">
                  <a:moveTo>
                    <a:pt x="100298" y="15430"/>
                  </a:moveTo>
                  <a:lnTo>
                    <a:pt x="170878" y="79248"/>
                  </a:lnTo>
                  <a:lnTo>
                    <a:pt x="29718" y="79248"/>
                  </a:lnTo>
                  <a:lnTo>
                    <a:pt x="100298" y="15430"/>
                  </a:lnTo>
                  <a:moveTo>
                    <a:pt x="100298" y="0"/>
                  </a:moveTo>
                  <a:lnTo>
                    <a:pt x="0" y="90678"/>
                  </a:lnTo>
                  <a:lnTo>
                    <a:pt x="200501" y="90678"/>
                  </a:lnTo>
                  <a:lnTo>
                    <a:pt x="100298" y="0"/>
                  </a:lnTo>
                  <a:lnTo>
                    <a:pt x="1002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B85F518-42E8-C761-C2A8-DB9A635F883D}"/>
                </a:ext>
              </a:extLst>
            </p:cNvPr>
            <p:cNvSpPr/>
            <p:nvPr/>
          </p:nvSpPr>
          <p:spPr>
            <a:xfrm>
              <a:off x="3522630" y="5466916"/>
              <a:ext cx="412051" cy="322897"/>
            </a:xfrm>
            <a:custGeom>
              <a:avLst/>
              <a:gdLst>
                <a:gd name="connsiteX0" fmla="*/ 8954 w 412051"/>
                <a:gd name="connsiteY0" fmla="*/ 322898 h 322897"/>
                <a:gd name="connsiteX1" fmla="*/ 0 w 412051"/>
                <a:gd name="connsiteY1" fmla="*/ 255746 h 322897"/>
                <a:gd name="connsiteX2" fmla="*/ 256508 w 412051"/>
                <a:gd name="connsiteY2" fmla="*/ 0 h 322897"/>
                <a:gd name="connsiteX3" fmla="*/ 412051 w 412051"/>
                <a:gd name="connsiteY3" fmla="*/ 52388 h 322897"/>
                <a:gd name="connsiteX4" fmla="*/ 405098 w 412051"/>
                <a:gd name="connsiteY4" fmla="*/ 61532 h 322897"/>
                <a:gd name="connsiteX5" fmla="*/ 256508 w 412051"/>
                <a:gd name="connsiteY5" fmla="*/ 11525 h 322897"/>
                <a:gd name="connsiteX6" fmla="*/ 11430 w 412051"/>
                <a:gd name="connsiteY6" fmla="*/ 255842 h 322897"/>
                <a:gd name="connsiteX7" fmla="*/ 20002 w 412051"/>
                <a:gd name="connsiteY7" fmla="*/ 320040 h 322897"/>
                <a:gd name="connsiteX8" fmla="*/ 8954 w 412051"/>
                <a:gd name="connsiteY8" fmla="*/ 322898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051" h="322897">
                  <a:moveTo>
                    <a:pt x="8954" y="322898"/>
                  </a:moveTo>
                  <a:cubicBezTo>
                    <a:pt x="3048" y="301085"/>
                    <a:pt x="0" y="278511"/>
                    <a:pt x="0" y="255746"/>
                  </a:cubicBezTo>
                  <a:cubicBezTo>
                    <a:pt x="0" y="114776"/>
                    <a:pt x="115062" y="0"/>
                    <a:pt x="256508" y="0"/>
                  </a:cubicBezTo>
                  <a:cubicBezTo>
                    <a:pt x="313277" y="0"/>
                    <a:pt x="367093" y="18098"/>
                    <a:pt x="412051" y="52388"/>
                  </a:cubicBezTo>
                  <a:lnTo>
                    <a:pt x="405098" y="61532"/>
                  </a:lnTo>
                  <a:cubicBezTo>
                    <a:pt x="362141" y="28766"/>
                    <a:pt x="310705" y="11525"/>
                    <a:pt x="256508" y="11525"/>
                  </a:cubicBezTo>
                  <a:cubicBezTo>
                    <a:pt x="121349" y="11525"/>
                    <a:pt x="11430" y="121158"/>
                    <a:pt x="11430" y="255842"/>
                  </a:cubicBezTo>
                  <a:cubicBezTo>
                    <a:pt x="11430" y="277654"/>
                    <a:pt x="14288" y="299180"/>
                    <a:pt x="20002" y="320040"/>
                  </a:cubicBezTo>
                  <a:lnTo>
                    <a:pt x="8954" y="3228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5FF1110-ACB4-8EA6-C450-E52F1255DC15}"/>
                </a:ext>
              </a:extLst>
            </p:cNvPr>
            <p:cNvSpPr/>
            <p:nvPr/>
          </p:nvSpPr>
          <p:spPr>
            <a:xfrm>
              <a:off x="4481512" y="5462154"/>
              <a:ext cx="430339" cy="321564"/>
            </a:xfrm>
            <a:custGeom>
              <a:avLst/>
              <a:gdLst>
                <a:gd name="connsiteX0" fmla="*/ 401574 w 430339"/>
                <a:gd name="connsiteY0" fmla="*/ 321564 h 321564"/>
                <a:gd name="connsiteX1" fmla="*/ 391668 w 430339"/>
                <a:gd name="connsiteY1" fmla="*/ 315849 h 321564"/>
                <a:gd name="connsiteX2" fmla="*/ 418814 w 430339"/>
                <a:gd name="connsiteY2" fmla="*/ 214503 h 321564"/>
                <a:gd name="connsiteX3" fmla="*/ 215170 w 430339"/>
                <a:gd name="connsiteY3" fmla="*/ 11430 h 321564"/>
                <a:gd name="connsiteX4" fmla="*/ 11430 w 430339"/>
                <a:gd name="connsiteY4" fmla="*/ 214503 h 321564"/>
                <a:gd name="connsiteX5" fmla="*/ 35624 w 430339"/>
                <a:gd name="connsiteY5" fmla="*/ 310515 h 321564"/>
                <a:gd name="connsiteX6" fmla="*/ 25527 w 430339"/>
                <a:gd name="connsiteY6" fmla="*/ 315944 h 321564"/>
                <a:gd name="connsiteX7" fmla="*/ 0 w 430339"/>
                <a:gd name="connsiteY7" fmla="*/ 214503 h 321564"/>
                <a:gd name="connsiteX8" fmla="*/ 215170 w 430339"/>
                <a:gd name="connsiteY8" fmla="*/ 0 h 321564"/>
                <a:gd name="connsiteX9" fmla="*/ 430339 w 430339"/>
                <a:gd name="connsiteY9" fmla="*/ 214503 h 321564"/>
                <a:gd name="connsiteX10" fmla="*/ 401574 w 430339"/>
                <a:gd name="connsiteY10" fmla="*/ 321564 h 32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0339" h="321564">
                  <a:moveTo>
                    <a:pt x="401574" y="321564"/>
                  </a:moveTo>
                  <a:lnTo>
                    <a:pt x="391668" y="315849"/>
                  </a:lnTo>
                  <a:cubicBezTo>
                    <a:pt x="409385" y="285179"/>
                    <a:pt x="418814" y="250127"/>
                    <a:pt x="418814" y="214503"/>
                  </a:cubicBezTo>
                  <a:cubicBezTo>
                    <a:pt x="418814" y="102584"/>
                    <a:pt x="327470" y="11430"/>
                    <a:pt x="215170" y="11430"/>
                  </a:cubicBezTo>
                  <a:cubicBezTo>
                    <a:pt x="102870" y="11430"/>
                    <a:pt x="11430" y="102489"/>
                    <a:pt x="11430" y="214503"/>
                  </a:cubicBezTo>
                  <a:cubicBezTo>
                    <a:pt x="11430" y="248031"/>
                    <a:pt x="19812" y="281178"/>
                    <a:pt x="35624" y="310515"/>
                  </a:cubicBezTo>
                  <a:lnTo>
                    <a:pt x="25527" y="315944"/>
                  </a:lnTo>
                  <a:cubicBezTo>
                    <a:pt x="8858" y="284988"/>
                    <a:pt x="0" y="249841"/>
                    <a:pt x="0" y="214503"/>
                  </a:cubicBezTo>
                  <a:cubicBezTo>
                    <a:pt x="0" y="96203"/>
                    <a:pt x="96488" y="0"/>
                    <a:pt x="215170" y="0"/>
                  </a:cubicBezTo>
                  <a:cubicBezTo>
                    <a:pt x="333756" y="0"/>
                    <a:pt x="430339" y="96203"/>
                    <a:pt x="430339" y="214503"/>
                  </a:cubicBezTo>
                  <a:cubicBezTo>
                    <a:pt x="430244" y="252127"/>
                    <a:pt x="420338" y="289084"/>
                    <a:pt x="401574" y="3215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09F6E4E-C81B-D6CF-43B8-88E2A92B5B15}"/>
                </a:ext>
              </a:extLst>
            </p:cNvPr>
            <p:cNvSpPr/>
            <p:nvPr/>
          </p:nvSpPr>
          <p:spPr>
            <a:xfrm>
              <a:off x="4051362" y="5149448"/>
              <a:ext cx="369760" cy="318134"/>
            </a:xfrm>
            <a:custGeom>
              <a:avLst/>
              <a:gdLst>
                <a:gd name="connsiteX0" fmla="*/ 306610 w 369760"/>
                <a:gd name="connsiteY0" fmla="*/ 318135 h 318134"/>
                <a:gd name="connsiteX1" fmla="*/ 299180 w 369760"/>
                <a:gd name="connsiteY1" fmla="*/ 309467 h 318134"/>
                <a:gd name="connsiteX2" fmla="*/ 358331 w 369760"/>
                <a:gd name="connsiteY2" fmla="*/ 181546 h 318134"/>
                <a:gd name="connsiteX3" fmla="*/ 184880 w 369760"/>
                <a:gd name="connsiteY3" fmla="*/ 11430 h 318134"/>
                <a:gd name="connsiteX4" fmla="*/ 11430 w 369760"/>
                <a:gd name="connsiteY4" fmla="*/ 181546 h 318134"/>
                <a:gd name="connsiteX5" fmla="*/ 67532 w 369760"/>
                <a:gd name="connsiteY5" fmla="*/ 306800 h 318134"/>
                <a:gd name="connsiteX6" fmla="*/ 59912 w 369760"/>
                <a:gd name="connsiteY6" fmla="*/ 315278 h 318134"/>
                <a:gd name="connsiteX7" fmla="*/ 0 w 369760"/>
                <a:gd name="connsiteY7" fmla="*/ 181546 h 318134"/>
                <a:gd name="connsiteX8" fmla="*/ 184880 w 369760"/>
                <a:gd name="connsiteY8" fmla="*/ 0 h 318134"/>
                <a:gd name="connsiteX9" fmla="*/ 369761 w 369760"/>
                <a:gd name="connsiteY9" fmla="*/ 181546 h 318134"/>
                <a:gd name="connsiteX10" fmla="*/ 306610 w 369760"/>
                <a:gd name="connsiteY10" fmla="*/ 318135 h 31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9760" h="318134">
                  <a:moveTo>
                    <a:pt x="306610" y="318135"/>
                  </a:moveTo>
                  <a:lnTo>
                    <a:pt x="299180" y="309467"/>
                  </a:lnTo>
                  <a:cubicBezTo>
                    <a:pt x="336804" y="277178"/>
                    <a:pt x="358331" y="230505"/>
                    <a:pt x="358331" y="181546"/>
                  </a:cubicBezTo>
                  <a:cubicBezTo>
                    <a:pt x="358331" y="87725"/>
                    <a:pt x="280511" y="11430"/>
                    <a:pt x="184880" y="11430"/>
                  </a:cubicBezTo>
                  <a:cubicBezTo>
                    <a:pt x="89249" y="11430"/>
                    <a:pt x="11430" y="87725"/>
                    <a:pt x="11430" y="181546"/>
                  </a:cubicBezTo>
                  <a:cubicBezTo>
                    <a:pt x="11430" y="228981"/>
                    <a:pt x="31909" y="274701"/>
                    <a:pt x="67532" y="306800"/>
                  </a:cubicBezTo>
                  <a:lnTo>
                    <a:pt x="59912" y="315278"/>
                  </a:lnTo>
                  <a:cubicBezTo>
                    <a:pt x="21812" y="280988"/>
                    <a:pt x="0" y="232220"/>
                    <a:pt x="0" y="181546"/>
                  </a:cubicBezTo>
                  <a:cubicBezTo>
                    <a:pt x="0" y="81439"/>
                    <a:pt x="82963" y="0"/>
                    <a:pt x="184880" y="0"/>
                  </a:cubicBezTo>
                  <a:cubicBezTo>
                    <a:pt x="286798" y="0"/>
                    <a:pt x="369761" y="81439"/>
                    <a:pt x="369761" y="181546"/>
                  </a:cubicBezTo>
                  <a:cubicBezTo>
                    <a:pt x="369761" y="233839"/>
                    <a:pt x="346805" y="283655"/>
                    <a:pt x="306610" y="318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911B6CF-4647-2B90-E6B8-BB8FB1EBFB19}"/>
                </a:ext>
              </a:extLst>
            </p:cNvPr>
            <p:cNvSpPr/>
            <p:nvPr/>
          </p:nvSpPr>
          <p:spPr>
            <a:xfrm>
              <a:off x="3665505" y="5176404"/>
              <a:ext cx="200405" cy="298989"/>
            </a:xfrm>
            <a:custGeom>
              <a:avLst/>
              <a:gdLst>
                <a:gd name="connsiteX0" fmla="*/ 11430 w 200405"/>
                <a:gd name="connsiteY0" fmla="*/ 298990 h 298989"/>
                <a:gd name="connsiteX1" fmla="*/ 0 w 200405"/>
                <a:gd name="connsiteY1" fmla="*/ 298990 h 298989"/>
                <a:gd name="connsiteX2" fmla="*/ 0 w 200405"/>
                <a:gd name="connsiteY2" fmla="*/ 0 h 298989"/>
                <a:gd name="connsiteX3" fmla="*/ 200406 w 200405"/>
                <a:gd name="connsiteY3" fmla="*/ 0 h 298989"/>
                <a:gd name="connsiteX4" fmla="*/ 200406 w 200405"/>
                <a:gd name="connsiteY4" fmla="*/ 216980 h 298989"/>
                <a:gd name="connsiteX5" fmla="*/ 171831 w 200405"/>
                <a:gd name="connsiteY5" fmla="*/ 216980 h 298989"/>
                <a:gd name="connsiteX6" fmla="*/ 171831 w 200405"/>
                <a:gd name="connsiteY6" fmla="*/ 286798 h 298989"/>
                <a:gd name="connsiteX7" fmla="*/ 160401 w 200405"/>
                <a:gd name="connsiteY7" fmla="*/ 286798 h 298989"/>
                <a:gd name="connsiteX8" fmla="*/ 160401 w 200405"/>
                <a:gd name="connsiteY8" fmla="*/ 205550 h 298989"/>
                <a:gd name="connsiteX9" fmla="*/ 188976 w 200405"/>
                <a:gd name="connsiteY9" fmla="*/ 205550 h 298989"/>
                <a:gd name="connsiteX10" fmla="*/ 188976 w 200405"/>
                <a:gd name="connsiteY10" fmla="*/ 11430 h 298989"/>
                <a:gd name="connsiteX11" fmla="*/ 11430 w 200405"/>
                <a:gd name="connsiteY11" fmla="*/ 11430 h 29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405" h="298989">
                  <a:moveTo>
                    <a:pt x="11430" y="298990"/>
                  </a:moveTo>
                  <a:lnTo>
                    <a:pt x="0" y="298990"/>
                  </a:lnTo>
                  <a:lnTo>
                    <a:pt x="0" y="0"/>
                  </a:lnTo>
                  <a:lnTo>
                    <a:pt x="200406" y="0"/>
                  </a:lnTo>
                  <a:lnTo>
                    <a:pt x="200406" y="216980"/>
                  </a:lnTo>
                  <a:lnTo>
                    <a:pt x="171831" y="216980"/>
                  </a:lnTo>
                  <a:lnTo>
                    <a:pt x="171831" y="286798"/>
                  </a:lnTo>
                  <a:lnTo>
                    <a:pt x="160401" y="286798"/>
                  </a:lnTo>
                  <a:lnTo>
                    <a:pt x="160401" y="205550"/>
                  </a:lnTo>
                  <a:lnTo>
                    <a:pt x="188976" y="205550"/>
                  </a:lnTo>
                  <a:lnTo>
                    <a:pt x="188976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3A13E2C-F8A2-6A74-79D7-1F587B87A130}"/>
                </a:ext>
              </a:extLst>
            </p:cNvPr>
            <p:cNvSpPr/>
            <p:nvPr/>
          </p:nvSpPr>
          <p:spPr>
            <a:xfrm>
              <a:off x="3871912" y="5157354"/>
              <a:ext cx="71723" cy="351758"/>
            </a:xfrm>
            <a:custGeom>
              <a:avLst/>
              <a:gdLst>
                <a:gd name="connsiteX0" fmla="*/ 71723 w 71723"/>
                <a:gd name="connsiteY0" fmla="*/ 351758 h 351758"/>
                <a:gd name="connsiteX1" fmla="*/ 60293 w 71723"/>
                <a:gd name="connsiteY1" fmla="*/ 351758 h 351758"/>
                <a:gd name="connsiteX2" fmla="*/ 60293 w 71723"/>
                <a:gd name="connsiteY2" fmla="*/ 11430 h 351758"/>
                <a:gd name="connsiteX3" fmla="*/ 22574 w 71723"/>
                <a:gd name="connsiteY3" fmla="*/ 11430 h 351758"/>
                <a:gd name="connsiteX4" fmla="*/ 22574 w 71723"/>
                <a:gd name="connsiteY4" fmla="*/ 30480 h 351758"/>
                <a:gd name="connsiteX5" fmla="*/ 11430 w 71723"/>
                <a:gd name="connsiteY5" fmla="*/ 30480 h 351758"/>
                <a:gd name="connsiteX6" fmla="*/ 11430 w 71723"/>
                <a:gd name="connsiteY6" fmla="*/ 315277 h 351758"/>
                <a:gd name="connsiteX7" fmla="*/ 0 w 71723"/>
                <a:gd name="connsiteY7" fmla="*/ 315277 h 351758"/>
                <a:gd name="connsiteX8" fmla="*/ 0 w 71723"/>
                <a:gd name="connsiteY8" fmla="*/ 19050 h 351758"/>
                <a:gd name="connsiteX9" fmla="*/ 11144 w 71723"/>
                <a:gd name="connsiteY9" fmla="*/ 19050 h 351758"/>
                <a:gd name="connsiteX10" fmla="*/ 11144 w 71723"/>
                <a:gd name="connsiteY10" fmla="*/ 0 h 351758"/>
                <a:gd name="connsiteX11" fmla="*/ 71723 w 71723"/>
                <a:gd name="connsiteY11" fmla="*/ 0 h 35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723" h="351758">
                  <a:moveTo>
                    <a:pt x="71723" y="351758"/>
                  </a:moveTo>
                  <a:lnTo>
                    <a:pt x="60293" y="351758"/>
                  </a:lnTo>
                  <a:lnTo>
                    <a:pt x="60293" y="11430"/>
                  </a:lnTo>
                  <a:lnTo>
                    <a:pt x="22574" y="11430"/>
                  </a:lnTo>
                  <a:lnTo>
                    <a:pt x="22574" y="30480"/>
                  </a:lnTo>
                  <a:lnTo>
                    <a:pt x="11430" y="30480"/>
                  </a:lnTo>
                  <a:lnTo>
                    <a:pt x="11430" y="315277"/>
                  </a:lnTo>
                  <a:lnTo>
                    <a:pt x="0" y="315277"/>
                  </a:lnTo>
                  <a:lnTo>
                    <a:pt x="0" y="19050"/>
                  </a:lnTo>
                  <a:lnTo>
                    <a:pt x="11144" y="19050"/>
                  </a:lnTo>
                  <a:lnTo>
                    <a:pt x="11144" y="0"/>
                  </a:lnTo>
                  <a:lnTo>
                    <a:pt x="717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8C72C12-4A25-2359-1B67-E1886C6F1E8D}"/>
                </a:ext>
              </a:extLst>
            </p:cNvPr>
            <p:cNvSpPr/>
            <p:nvPr/>
          </p:nvSpPr>
          <p:spPr>
            <a:xfrm>
              <a:off x="3959256" y="5241460"/>
              <a:ext cx="97916" cy="281940"/>
            </a:xfrm>
            <a:custGeom>
              <a:avLst/>
              <a:gdLst>
                <a:gd name="connsiteX0" fmla="*/ 11430 w 97916"/>
                <a:gd name="connsiteY0" fmla="*/ 281940 h 281940"/>
                <a:gd name="connsiteX1" fmla="*/ 0 w 97916"/>
                <a:gd name="connsiteY1" fmla="*/ 281940 h 281940"/>
                <a:gd name="connsiteX2" fmla="*/ 0 w 97916"/>
                <a:gd name="connsiteY2" fmla="*/ 0 h 281940"/>
                <a:gd name="connsiteX3" fmla="*/ 97917 w 97916"/>
                <a:gd name="connsiteY3" fmla="*/ 0 h 281940"/>
                <a:gd name="connsiteX4" fmla="*/ 97917 w 97916"/>
                <a:gd name="connsiteY4" fmla="*/ 11430 h 281940"/>
                <a:gd name="connsiteX5" fmla="*/ 11430 w 97916"/>
                <a:gd name="connsiteY5" fmla="*/ 11430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16" h="281940">
                  <a:moveTo>
                    <a:pt x="11430" y="281940"/>
                  </a:moveTo>
                  <a:lnTo>
                    <a:pt x="0" y="281940"/>
                  </a:lnTo>
                  <a:lnTo>
                    <a:pt x="0" y="0"/>
                  </a:lnTo>
                  <a:lnTo>
                    <a:pt x="97917" y="0"/>
                  </a:lnTo>
                  <a:lnTo>
                    <a:pt x="9791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FB6BF42-8152-F15B-5D35-9D69F993CE64}"/>
                </a:ext>
              </a:extLst>
            </p:cNvPr>
            <p:cNvSpPr/>
            <p:nvPr/>
          </p:nvSpPr>
          <p:spPr>
            <a:xfrm>
              <a:off x="3902106" y="5012478"/>
              <a:ext cx="219360" cy="131540"/>
            </a:xfrm>
            <a:custGeom>
              <a:avLst/>
              <a:gdLst>
                <a:gd name="connsiteX0" fmla="*/ 219361 w 219360"/>
                <a:gd name="connsiteY0" fmla="*/ 131540 h 131540"/>
                <a:gd name="connsiteX1" fmla="*/ 207931 w 219360"/>
                <a:gd name="connsiteY1" fmla="*/ 131540 h 131540"/>
                <a:gd name="connsiteX2" fmla="*/ 207931 w 219360"/>
                <a:gd name="connsiteY2" fmla="*/ 11430 h 131540"/>
                <a:gd name="connsiteX3" fmla="*/ 125635 w 219360"/>
                <a:gd name="connsiteY3" fmla="*/ 11430 h 131540"/>
                <a:gd name="connsiteX4" fmla="*/ 55817 w 219360"/>
                <a:gd name="connsiteY4" fmla="*/ 88011 h 131540"/>
                <a:gd name="connsiteX5" fmla="*/ 11430 w 219360"/>
                <a:gd name="connsiteY5" fmla="*/ 88011 h 131540"/>
                <a:gd name="connsiteX6" fmla="*/ 11430 w 219360"/>
                <a:gd name="connsiteY6" fmla="*/ 131540 h 131540"/>
                <a:gd name="connsiteX7" fmla="*/ 0 w 219360"/>
                <a:gd name="connsiteY7" fmla="*/ 131540 h 131540"/>
                <a:gd name="connsiteX8" fmla="*/ 0 w 219360"/>
                <a:gd name="connsiteY8" fmla="*/ 76581 h 131540"/>
                <a:gd name="connsiteX9" fmla="*/ 50768 w 219360"/>
                <a:gd name="connsiteY9" fmla="*/ 76581 h 131540"/>
                <a:gd name="connsiteX10" fmla="*/ 120587 w 219360"/>
                <a:gd name="connsiteY10" fmla="*/ 0 h 131540"/>
                <a:gd name="connsiteX11" fmla="*/ 219361 w 219360"/>
                <a:gd name="connsiteY11" fmla="*/ 0 h 13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360" h="131540">
                  <a:moveTo>
                    <a:pt x="219361" y="131540"/>
                  </a:moveTo>
                  <a:lnTo>
                    <a:pt x="207931" y="131540"/>
                  </a:lnTo>
                  <a:lnTo>
                    <a:pt x="207931" y="11430"/>
                  </a:lnTo>
                  <a:lnTo>
                    <a:pt x="125635" y="11430"/>
                  </a:lnTo>
                  <a:lnTo>
                    <a:pt x="55817" y="88011"/>
                  </a:lnTo>
                  <a:lnTo>
                    <a:pt x="11430" y="88011"/>
                  </a:lnTo>
                  <a:lnTo>
                    <a:pt x="11430" y="131540"/>
                  </a:lnTo>
                  <a:lnTo>
                    <a:pt x="0" y="131540"/>
                  </a:lnTo>
                  <a:lnTo>
                    <a:pt x="0" y="76581"/>
                  </a:lnTo>
                  <a:lnTo>
                    <a:pt x="50768" y="76581"/>
                  </a:lnTo>
                  <a:lnTo>
                    <a:pt x="120587" y="0"/>
                  </a:lnTo>
                  <a:lnTo>
                    <a:pt x="21936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A7F0B3A-007A-4BB2-3DED-B2EC83A3BE3F}"/>
                </a:ext>
              </a:extLst>
            </p:cNvPr>
            <p:cNvSpPr/>
            <p:nvPr/>
          </p:nvSpPr>
          <p:spPr>
            <a:xfrm>
              <a:off x="3955446" y="4163515"/>
              <a:ext cx="507968" cy="1097470"/>
            </a:xfrm>
            <a:custGeom>
              <a:avLst/>
              <a:gdLst>
                <a:gd name="connsiteX0" fmla="*/ 475583 w 507968"/>
                <a:gd name="connsiteY0" fmla="*/ 1097470 h 1097470"/>
                <a:gd name="connsiteX1" fmla="*/ 449104 w 507968"/>
                <a:gd name="connsiteY1" fmla="*/ 1070991 h 1097470"/>
                <a:gd name="connsiteX2" fmla="*/ 449104 w 507968"/>
                <a:gd name="connsiteY2" fmla="*/ 1024318 h 1097470"/>
                <a:gd name="connsiteX3" fmla="*/ 427292 w 507968"/>
                <a:gd name="connsiteY3" fmla="*/ 1024318 h 1097470"/>
                <a:gd name="connsiteX4" fmla="*/ 364141 w 507968"/>
                <a:gd name="connsiteY4" fmla="*/ 936308 h 1097470"/>
                <a:gd name="connsiteX5" fmla="*/ 364141 w 507968"/>
                <a:gd name="connsiteY5" fmla="*/ 11525 h 1097470"/>
                <a:gd name="connsiteX6" fmla="*/ 307276 w 507968"/>
                <a:gd name="connsiteY6" fmla="*/ 11525 h 1097470"/>
                <a:gd name="connsiteX7" fmla="*/ 307276 w 507968"/>
                <a:gd name="connsiteY7" fmla="*/ 79724 h 1097470"/>
                <a:gd name="connsiteX8" fmla="*/ 245078 w 507968"/>
                <a:gd name="connsiteY8" fmla="*/ 79724 h 1097470"/>
                <a:gd name="connsiteX9" fmla="*/ 245078 w 507968"/>
                <a:gd name="connsiteY9" fmla="*/ 11525 h 1097470"/>
                <a:gd name="connsiteX10" fmla="*/ 192976 w 507968"/>
                <a:gd name="connsiteY10" fmla="*/ 11525 h 1097470"/>
                <a:gd name="connsiteX11" fmla="*/ 192976 w 507968"/>
                <a:gd name="connsiteY11" fmla="*/ 1005268 h 1097470"/>
                <a:gd name="connsiteX12" fmla="*/ 0 w 507968"/>
                <a:gd name="connsiteY12" fmla="*/ 1005268 h 1097470"/>
                <a:gd name="connsiteX13" fmla="*/ 0 w 507968"/>
                <a:gd name="connsiteY13" fmla="*/ 993838 h 1097470"/>
                <a:gd name="connsiteX14" fmla="*/ 181546 w 507968"/>
                <a:gd name="connsiteY14" fmla="*/ 993838 h 1097470"/>
                <a:gd name="connsiteX15" fmla="*/ 181546 w 507968"/>
                <a:gd name="connsiteY15" fmla="*/ 0 h 1097470"/>
                <a:gd name="connsiteX16" fmla="*/ 256508 w 507968"/>
                <a:gd name="connsiteY16" fmla="*/ 0 h 1097470"/>
                <a:gd name="connsiteX17" fmla="*/ 256508 w 507968"/>
                <a:gd name="connsiteY17" fmla="*/ 68294 h 1097470"/>
                <a:gd name="connsiteX18" fmla="*/ 295846 w 507968"/>
                <a:gd name="connsiteY18" fmla="*/ 68294 h 1097470"/>
                <a:gd name="connsiteX19" fmla="*/ 295846 w 507968"/>
                <a:gd name="connsiteY19" fmla="*/ 0 h 1097470"/>
                <a:gd name="connsiteX20" fmla="*/ 375571 w 507968"/>
                <a:gd name="connsiteY20" fmla="*/ 0 h 1097470"/>
                <a:gd name="connsiteX21" fmla="*/ 375571 w 507968"/>
                <a:gd name="connsiteY21" fmla="*/ 932593 h 1097470"/>
                <a:gd name="connsiteX22" fmla="*/ 433102 w 507968"/>
                <a:gd name="connsiteY22" fmla="*/ 1012888 h 1097470"/>
                <a:gd name="connsiteX23" fmla="*/ 460534 w 507968"/>
                <a:gd name="connsiteY23" fmla="*/ 1012888 h 1097470"/>
                <a:gd name="connsiteX24" fmla="*/ 460534 w 507968"/>
                <a:gd name="connsiteY24" fmla="*/ 1066228 h 1097470"/>
                <a:gd name="connsiteX25" fmla="*/ 464153 w 507968"/>
                <a:gd name="connsiteY25" fmla="*/ 1069848 h 1097470"/>
                <a:gd name="connsiteX26" fmla="*/ 464153 w 507968"/>
                <a:gd name="connsiteY26" fmla="*/ 1055751 h 1097470"/>
                <a:gd name="connsiteX27" fmla="*/ 507968 w 507968"/>
                <a:gd name="connsiteY27" fmla="*/ 1055751 h 1097470"/>
                <a:gd name="connsiteX28" fmla="*/ 507968 w 507968"/>
                <a:gd name="connsiteY28" fmla="*/ 1067181 h 1097470"/>
                <a:gd name="connsiteX29" fmla="*/ 475583 w 507968"/>
                <a:gd name="connsiteY29" fmla="*/ 1067181 h 109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7968" h="1097470">
                  <a:moveTo>
                    <a:pt x="475583" y="1097470"/>
                  </a:moveTo>
                  <a:lnTo>
                    <a:pt x="449104" y="1070991"/>
                  </a:lnTo>
                  <a:lnTo>
                    <a:pt x="449104" y="1024318"/>
                  </a:lnTo>
                  <a:lnTo>
                    <a:pt x="427292" y="1024318"/>
                  </a:lnTo>
                  <a:lnTo>
                    <a:pt x="364141" y="936308"/>
                  </a:lnTo>
                  <a:lnTo>
                    <a:pt x="364141" y="11525"/>
                  </a:lnTo>
                  <a:lnTo>
                    <a:pt x="307276" y="11525"/>
                  </a:lnTo>
                  <a:lnTo>
                    <a:pt x="307276" y="79724"/>
                  </a:lnTo>
                  <a:lnTo>
                    <a:pt x="245078" y="79724"/>
                  </a:lnTo>
                  <a:lnTo>
                    <a:pt x="245078" y="11525"/>
                  </a:lnTo>
                  <a:lnTo>
                    <a:pt x="192976" y="11525"/>
                  </a:lnTo>
                  <a:lnTo>
                    <a:pt x="192976" y="1005268"/>
                  </a:lnTo>
                  <a:lnTo>
                    <a:pt x="0" y="1005268"/>
                  </a:lnTo>
                  <a:lnTo>
                    <a:pt x="0" y="993838"/>
                  </a:lnTo>
                  <a:lnTo>
                    <a:pt x="181546" y="993838"/>
                  </a:lnTo>
                  <a:lnTo>
                    <a:pt x="181546" y="0"/>
                  </a:lnTo>
                  <a:lnTo>
                    <a:pt x="256508" y="0"/>
                  </a:lnTo>
                  <a:lnTo>
                    <a:pt x="256508" y="68294"/>
                  </a:lnTo>
                  <a:lnTo>
                    <a:pt x="295846" y="68294"/>
                  </a:lnTo>
                  <a:lnTo>
                    <a:pt x="295846" y="0"/>
                  </a:lnTo>
                  <a:lnTo>
                    <a:pt x="375571" y="0"/>
                  </a:lnTo>
                  <a:lnTo>
                    <a:pt x="375571" y="932593"/>
                  </a:lnTo>
                  <a:lnTo>
                    <a:pt x="433102" y="1012888"/>
                  </a:lnTo>
                  <a:lnTo>
                    <a:pt x="460534" y="1012888"/>
                  </a:lnTo>
                  <a:lnTo>
                    <a:pt x="460534" y="1066228"/>
                  </a:lnTo>
                  <a:lnTo>
                    <a:pt x="464153" y="1069848"/>
                  </a:lnTo>
                  <a:lnTo>
                    <a:pt x="464153" y="1055751"/>
                  </a:lnTo>
                  <a:lnTo>
                    <a:pt x="507968" y="1055751"/>
                  </a:lnTo>
                  <a:lnTo>
                    <a:pt x="507968" y="1067181"/>
                  </a:lnTo>
                  <a:lnTo>
                    <a:pt x="475583" y="10671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EC12730-378D-840C-8CB4-F3B3CC9639BE}"/>
                </a:ext>
              </a:extLst>
            </p:cNvPr>
            <p:cNvSpPr/>
            <p:nvPr/>
          </p:nvSpPr>
          <p:spPr>
            <a:xfrm>
              <a:off x="4057554" y="3898530"/>
              <a:ext cx="341566" cy="297179"/>
            </a:xfrm>
            <a:custGeom>
              <a:avLst/>
              <a:gdLst>
                <a:gd name="connsiteX0" fmla="*/ 55912 w 341566"/>
                <a:gd name="connsiteY0" fmla="*/ 297180 h 297179"/>
                <a:gd name="connsiteX1" fmla="*/ 0 w 341566"/>
                <a:gd name="connsiteY1" fmla="*/ 170783 h 297179"/>
                <a:gd name="connsiteX2" fmla="*/ 170783 w 341566"/>
                <a:gd name="connsiteY2" fmla="*/ 0 h 297179"/>
                <a:gd name="connsiteX3" fmla="*/ 341567 w 341566"/>
                <a:gd name="connsiteY3" fmla="*/ 170783 h 297179"/>
                <a:gd name="connsiteX4" fmla="*/ 291560 w 341566"/>
                <a:gd name="connsiteY4" fmla="*/ 291560 h 297179"/>
                <a:gd name="connsiteX5" fmla="*/ 283464 w 341566"/>
                <a:gd name="connsiteY5" fmla="*/ 283464 h 297179"/>
                <a:gd name="connsiteX6" fmla="*/ 330136 w 341566"/>
                <a:gd name="connsiteY6" fmla="*/ 170783 h 297179"/>
                <a:gd name="connsiteX7" fmla="*/ 170783 w 341566"/>
                <a:gd name="connsiteY7" fmla="*/ 11430 h 297179"/>
                <a:gd name="connsiteX8" fmla="*/ 11430 w 341566"/>
                <a:gd name="connsiteY8" fmla="*/ 170783 h 297179"/>
                <a:gd name="connsiteX9" fmla="*/ 63532 w 341566"/>
                <a:gd name="connsiteY9" fmla="*/ 288703 h 297179"/>
                <a:gd name="connsiteX10" fmla="*/ 55912 w 341566"/>
                <a:gd name="connsiteY10" fmla="*/ 297180 h 29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566" h="297179">
                  <a:moveTo>
                    <a:pt x="55912" y="297180"/>
                  </a:moveTo>
                  <a:cubicBezTo>
                    <a:pt x="20383" y="264890"/>
                    <a:pt x="0" y="218789"/>
                    <a:pt x="0" y="170783"/>
                  </a:cubicBezTo>
                  <a:cubicBezTo>
                    <a:pt x="0" y="76581"/>
                    <a:pt x="76581" y="0"/>
                    <a:pt x="170783" y="0"/>
                  </a:cubicBezTo>
                  <a:cubicBezTo>
                    <a:pt x="264985" y="0"/>
                    <a:pt x="341567" y="76581"/>
                    <a:pt x="341567" y="170783"/>
                  </a:cubicBezTo>
                  <a:cubicBezTo>
                    <a:pt x="341567" y="216408"/>
                    <a:pt x="323755" y="259271"/>
                    <a:pt x="291560" y="291560"/>
                  </a:cubicBezTo>
                  <a:lnTo>
                    <a:pt x="283464" y="283464"/>
                  </a:lnTo>
                  <a:cubicBezTo>
                    <a:pt x="313563" y="253365"/>
                    <a:pt x="330136" y="213360"/>
                    <a:pt x="330136" y="170783"/>
                  </a:cubicBezTo>
                  <a:cubicBezTo>
                    <a:pt x="330136" y="82867"/>
                    <a:pt x="258604" y="11430"/>
                    <a:pt x="170783" y="11430"/>
                  </a:cubicBezTo>
                  <a:cubicBezTo>
                    <a:pt x="82867" y="11430"/>
                    <a:pt x="11430" y="82963"/>
                    <a:pt x="11430" y="170783"/>
                  </a:cubicBezTo>
                  <a:cubicBezTo>
                    <a:pt x="11430" y="215551"/>
                    <a:pt x="30385" y="258509"/>
                    <a:pt x="63532" y="288703"/>
                  </a:cubicBezTo>
                  <a:lnTo>
                    <a:pt x="55912" y="2971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8F66A9F-9754-F872-E6E4-CCDE28AB4A56}"/>
                </a:ext>
              </a:extLst>
            </p:cNvPr>
            <p:cNvSpPr/>
            <p:nvPr/>
          </p:nvSpPr>
          <p:spPr>
            <a:xfrm>
              <a:off x="4174140" y="3505719"/>
              <a:ext cx="115824" cy="115823"/>
            </a:xfrm>
            <a:custGeom>
              <a:avLst/>
              <a:gdLst>
                <a:gd name="connsiteX0" fmla="*/ 115824 w 115824"/>
                <a:gd name="connsiteY0" fmla="*/ 57912 h 115823"/>
                <a:gd name="connsiteX1" fmla="*/ 57912 w 115824"/>
                <a:gd name="connsiteY1" fmla="*/ 115824 h 115823"/>
                <a:gd name="connsiteX2" fmla="*/ 0 w 115824"/>
                <a:gd name="connsiteY2" fmla="*/ 57912 h 115823"/>
                <a:gd name="connsiteX3" fmla="*/ 57912 w 115824"/>
                <a:gd name="connsiteY3" fmla="*/ 0 h 115823"/>
                <a:gd name="connsiteX4" fmla="*/ 115824 w 115824"/>
                <a:gd name="connsiteY4" fmla="*/ 57912 h 1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24" h="115823">
                  <a:moveTo>
                    <a:pt x="115824" y="57912"/>
                  </a:moveTo>
                  <a:cubicBezTo>
                    <a:pt x="115824" y="89896"/>
                    <a:pt x="89896" y="115824"/>
                    <a:pt x="57912" y="115824"/>
                  </a:cubicBezTo>
                  <a:cubicBezTo>
                    <a:pt x="25928" y="115824"/>
                    <a:pt x="0" y="89896"/>
                    <a:pt x="0" y="57912"/>
                  </a:cubicBezTo>
                  <a:cubicBezTo>
                    <a:pt x="0" y="25928"/>
                    <a:pt x="25928" y="0"/>
                    <a:pt x="57912" y="0"/>
                  </a:cubicBezTo>
                  <a:cubicBezTo>
                    <a:pt x="89896" y="0"/>
                    <a:pt x="115824" y="25928"/>
                    <a:pt x="115824" y="57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AD7E8AC-28DF-8D45-5868-1531555192C0}"/>
                </a:ext>
              </a:extLst>
            </p:cNvPr>
            <p:cNvSpPr/>
            <p:nvPr/>
          </p:nvSpPr>
          <p:spPr>
            <a:xfrm>
              <a:off x="4199095" y="3057663"/>
              <a:ext cx="65912" cy="65913"/>
            </a:xfrm>
            <a:custGeom>
              <a:avLst/>
              <a:gdLst>
                <a:gd name="connsiteX0" fmla="*/ 65913 w 65912"/>
                <a:gd name="connsiteY0" fmla="*/ 32957 h 65913"/>
                <a:gd name="connsiteX1" fmla="*/ 32956 w 65912"/>
                <a:gd name="connsiteY1" fmla="*/ 65913 h 65913"/>
                <a:gd name="connsiteX2" fmla="*/ 0 w 65912"/>
                <a:gd name="connsiteY2" fmla="*/ 32957 h 65913"/>
                <a:gd name="connsiteX3" fmla="*/ 32956 w 65912"/>
                <a:gd name="connsiteY3" fmla="*/ 0 h 65913"/>
                <a:gd name="connsiteX4" fmla="*/ 65913 w 65912"/>
                <a:gd name="connsiteY4" fmla="*/ 32957 h 6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12" h="65913">
                  <a:moveTo>
                    <a:pt x="65913" y="32957"/>
                  </a:moveTo>
                  <a:cubicBezTo>
                    <a:pt x="65913" y="51149"/>
                    <a:pt x="51149" y="65913"/>
                    <a:pt x="32956" y="65913"/>
                  </a:cubicBezTo>
                  <a:cubicBezTo>
                    <a:pt x="14764" y="65913"/>
                    <a:pt x="0" y="51149"/>
                    <a:pt x="0" y="32957"/>
                  </a:cubicBezTo>
                  <a:cubicBezTo>
                    <a:pt x="0" y="14764"/>
                    <a:pt x="14764" y="0"/>
                    <a:pt x="32956" y="0"/>
                  </a:cubicBezTo>
                  <a:cubicBezTo>
                    <a:pt x="51149" y="0"/>
                    <a:pt x="65913" y="14669"/>
                    <a:pt x="65913" y="32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4368C77-84DA-A1F0-E7F4-118446E79937}"/>
                </a:ext>
              </a:extLst>
            </p:cNvPr>
            <p:cNvSpPr/>
            <p:nvPr/>
          </p:nvSpPr>
          <p:spPr>
            <a:xfrm>
              <a:off x="4581524" y="5012478"/>
              <a:ext cx="172402" cy="460152"/>
            </a:xfrm>
            <a:custGeom>
              <a:avLst/>
              <a:gdLst>
                <a:gd name="connsiteX0" fmla="*/ 11430 w 172402"/>
                <a:gd name="connsiteY0" fmla="*/ 460153 h 460152"/>
                <a:gd name="connsiteX1" fmla="*/ 0 w 172402"/>
                <a:gd name="connsiteY1" fmla="*/ 460153 h 460152"/>
                <a:gd name="connsiteX2" fmla="*/ 0 w 172402"/>
                <a:gd name="connsiteY2" fmla="*/ 0 h 460152"/>
                <a:gd name="connsiteX3" fmla="*/ 172403 w 172402"/>
                <a:gd name="connsiteY3" fmla="*/ 0 h 460152"/>
                <a:gd name="connsiteX4" fmla="*/ 172403 w 172402"/>
                <a:gd name="connsiteY4" fmla="*/ 11430 h 460152"/>
                <a:gd name="connsiteX5" fmla="*/ 11430 w 172402"/>
                <a:gd name="connsiteY5" fmla="*/ 11430 h 46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402" h="460152">
                  <a:moveTo>
                    <a:pt x="11430" y="460153"/>
                  </a:moveTo>
                  <a:lnTo>
                    <a:pt x="0" y="460153"/>
                  </a:lnTo>
                  <a:lnTo>
                    <a:pt x="0" y="0"/>
                  </a:lnTo>
                  <a:lnTo>
                    <a:pt x="172403" y="0"/>
                  </a:lnTo>
                  <a:lnTo>
                    <a:pt x="17240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F60B704-D778-574A-145D-9B77A79FD93B}"/>
                </a:ext>
              </a:extLst>
            </p:cNvPr>
            <p:cNvSpPr/>
            <p:nvPr/>
          </p:nvSpPr>
          <p:spPr>
            <a:xfrm>
              <a:off x="4694205" y="5127160"/>
              <a:ext cx="126396" cy="323278"/>
            </a:xfrm>
            <a:custGeom>
              <a:avLst/>
              <a:gdLst>
                <a:gd name="connsiteX0" fmla="*/ 11430 w 126396"/>
                <a:gd name="connsiteY0" fmla="*/ 323279 h 323278"/>
                <a:gd name="connsiteX1" fmla="*/ 0 w 126396"/>
                <a:gd name="connsiteY1" fmla="*/ 323279 h 323278"/>
                <a:gd name="connsiteX2" fmla="*/ 0 w 126396"/>
                <a:gd name="connsiteY2" fmla="*/ 0 h 323278"/>
                <a:gd name="connsiteX3" fmla="*/ 126397 w 126396"/>
                <a:gd name="connsiteY3" fmla="*/ 0 h 323278"/>
                <a:gd name="connsiteX4" fmla="*/ 126397 w 126396"/>
                <a:gd name="connsiteY4" fmla="*/ 11430 h 323278"/>
                <a:gd name="connsiteX5" fmla="*/ 11430 w 126396"/>
                <a:gd name="connsiteY5" fmla="*/ 11430 h 32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396" h="323278">
                  <a:moveTo>
                    <a:pt x="11430" y="323279"/>
                  </a:moveTo>
                  <a:lnTo>
                    <a:pt x="0" y="323279"/>
                  </a:lnTo>
                  <a:lnTo>
                    <a:pt x="0" y="0"/>
                  </a:lnTo>
                  <a:lnTo>
                    <a:pt x="126397" y="0"/>
                  </a:lnTo>
                  <a:lnTo>
                    <a:pt x="126397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1D978F3-C57C-6D33-A5B2-3C3D8A9033E8}"/>
                </a:ext>
              </a:extLst>
            </p:cNvPr>
            <p:cNvSpPr/>
            <p:nvPr/>
          </p:nvSpPr>
          <p:spPr>
            <a:xfrm>
              <a:off x="4864131" y="5019241"/>
              <a:ext cx="233648" cy="853439"/>
            </a:xfrm>
            <a:custGeom>
              <a:avLst/>
              <a:gdLst>
                <a:gd name="connsiteX0" fmla="*/ 233648 w 233648"/>
                <a:gd name="connsiteY0" fmla="*/ 853440 h 853439"/>
                <a:gd name="connsiteX1" fmla="*/ 222218 w 233648"/>
                <a:gd name="connsiteY1" fmla="*/ 853440 h 853439"/>
                <a:gd name="connsiteX2" fmla="*/ 222218 w 233648"/>
                <a:gd name="connsiteY2" fmla="*/ 187452 h 853439"/>
                <a:gd name="connsiteX3" fmla="*/ 41434 w 233648"/>
                <a:gd name="connsiteY3" fmla="*/ 11430 h 853439"/>
                <a:gd name="connsiteX4" fmla="*/ 11430 w 233648"/>
                <a:gd name="connsiteY4" fmla="*/ 11430 h 853439"/>
                <a:gd name="connsiteX5" fmla="*/ 11430 w 233648"/>
                <a:gd name="connsiteY5" fmla="*/ 94583 h 853439"/>
                <a:gd name="connsiteX6" fmla="*/ 0 w 233648"/>
                <a:gd name="connsiteY6" fmla="*/ 94583 h 853439"/>
                <a:gd name="connsiteX7" fmla="*/ 0 w 233648"/>
                <a:gd name="connsiteY7" fmla="*/ 0 h 853439"/>
                <a:gd name="connsiteX8" fmla="*/ 46101 w 233648"/>
                <a:gd name="connsiteY8" fmla="*/ 0 h 853439"/>
                <a:gd name="connsiteX9" fmla="*/ 233648 w 233648"/>
                <a:gd name="connsiteY9" fmla="*/ 182690 h 85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648" h="853439">
                  <a:moveTo>
                    <a:pt x="233648" y="853440"/>
                  </a:moveTo>
                  <a:lnTo>
                    <a:pt x="222218" y="853440"/>
                  </a:lnTo>
                  <a:lnTo>
                    <a:pt x="222218" y="187452"/>
                  </a:lnTo>
                  <a:lnTo>
                    <a:pt x="41434" y="11430"/>
                  </a:lnTo>
                  <a:lnTo>
                    <a:pt x="11430" y="11430"/>
                  </a:lnTo>
                  <a:lnTo>
                    <a:pt x="11430" y="94583"/>
                  </a:lnTo>
                  <a:lnTo>
                    <a:pt x="0" y="94583"/>
                  </a:lnTo>
                  <a:lnTo>
                    <a:pt x="0" y="0"/>
                  </a:lnTo>
                  <a:lnTo>
                    <a:pt x="46101" y="0"/>
                  </a:lnTo>
                  <a:lnTo>
                    <a:pt x="233648" y="182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A45A3C2-FAE6-5686-5D58-A55B19D810DB}"/>
                </a:ext>
              </a:extLst>
            </p:cNvPr>
            <p:cNvSpPr/>
            <p:nvPr/>
          </p:nvSpPr>
          <p:spPr>
            <a:xfrm>
              <a:off x="4927567" y="5771716"/>
              <a:ext cx="232124" cy="246983"/>
            </a:xfrm>
            <a:custGeom>
              <a:avLst/>
              <a:gdLst>
                <a:gd name="connsiteX0" fmla="*/ 232125 w 232124"/>
                <a:gd name="connsiteY0" fmla="*/ 246983 h 246983"/>
                <a:gd name="connsiteX1" fmla="*/ 220694 w 232124"/>
                <a:gd name="connsiteY1" fmla="*/ 246983 h 246983"/>
                <a:gd name="connsiteX2" fmla="*/ 220694 w 232124"/>
                <a:gd name="connsiteY2" fmla="*/ 125730 h 246983"/>
                <a:gd name="connsiteX3" fmla="*/ 136493 w 232124"/>
                <a:gd name="connsiteY3" fmla="*/ 125730 h 246983"/>
                <a:gd name="connsiteX4" fmla="*/ 136493 w 232124"/>
                <a:gd name="connsiteY4" fmla="*/ 66961 h 246983"/>
                <a:gd name="connsiteX5" fmla="*/ 104775 w 232124"/>
                <a:gd name="connsiteY5" fmla="*/ 66961 h 246983"/>
                <a:gd name="connsiteX6" fmla="*/ 104775 w 232124"/>
                <a:gd name="connsiteY6" fmla="*/ 29718 h 246983"/>
                <a:gd name="connsiteX7" fmla="*/ 58769 w 232124"/>
                <a:gd name="connsiteY7" fmla="*/ 29718 h 246983"/>
                <a:gd name="connsiteX8" fmla="*/ 58769 w 232124"/>
                <a:gd name="connsiteY8" fmla="*/ 11430 h 246983"/>
                <a:gd name="connsiteX9" fmla="*/ 40005 w 232124"/>
                <a:gd name="connsiteY9" fmla="*/ 11430 h 246983"/>
                <a:gd name="connsiteX10" fmla="*/ 40005 w 232124"/>
                <a:gd name="connsiteY10" fmla="*/ 29718 h 246983"/>
                <a:gd name="connsiteX11" fmla="*/ 11430 w 232124"/>
                <a:gd name="connsiteY11" fmla="*/ 29718 h 246983"/>
                <a:gd name="connsiteX12" fmla="*/ 11430 w 232124"/>
                <a:gd name="connsiteY12" fmla="*/ 246983 h 246983"/>
                <a:gd name="connsiteX13" fmla="*/ 0 w 232124"/>
                <a:gd name="connsiteY13" fmla="*/ 246983 h 246983"/>
                <a:gd name="connsiteX14" fmla="*/ 0 w 232124"/>
                <a:gd name="connsiteY14" fmla="*/ 18288 h 246983"/>
                <a:gd name="connsiteX15" fmla="*/ 28575 w 232124"/>
                <a:gd name="connsiteY15" fmla="*/ 18288 h 246983"/>
                <a:gd name="connsiteX16" fmla="*/ 28575 w 232124"/>
                <a:gd name="connsiteY16" fmla="*/ 0 h 246983"/>
                <a:gd name="connsiteX17" fmla="*/ 70199 w 232124"/>
                <a:gd name="connsiteY17" fmla="*/ 0 h 246983"/>
                <a:gd name="connsiteX18" fmla="*/ 70199 w 232124"/>
                <a:gd name="connsiteY18" fmla="*/ 18288 h 246983"/>
                <a:gd name="connsiteX19" fmla="*/ 116205 w 232124"/>
                <a:gd name="connsiteY19" fmla="*/ 18288 h 246983"/>
                <a:gd name="connsiteX20" fmla="*/ 116205 w 232124"/>
                <a:gd name="connsiteY20" fmla="*/ 55531 h 246983"/>
                <a:gd name="connsiteX21" fmla="*/ 148019 w 232124"/>
                <a:gd name="connsiteY21" fmla="*/ 55531 h 246983"/>
                <a:gd name="connsiteX22" fmla="*/ 148019 w 232124"/>
                <a:gd name="connsiteY22" fmla="*/ 114300 h 246983"/>
                <a:gd name="connsiteX23" fmla="*/ 232125 w 232124"/>
                <a:gd name="connsiteY23" fmla="*/ 114300 h 24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2124" h="246983">
                  <a:moveTo>
                    <a:pt x="232125" y="246983"/>
                  </a:moveTo>
                  <a:lnTo>
                    <a:pt x="220694" y="246983"/>
                  </a:lnTo>
                  <a:lnTo>
                    <a:pt x="220694" y="125730"/>
                  </a:lnTo>
                  <a:lnTo>
                    <a:pt x="136493" y="125730"/>
                  </a:lnTo>
                  <a:lnTo>
                    <a:pt x="136493" y="66961"/>
                  </a:lnTo>
                  <a:lnTo>
                    <a:pt x="104775" y="66961"/>
                  </a:lnTo>
                  <a:lnTo>
                    <a:pt x="104775" y="29718"/>
                  </a:lnTo>
                  <a:lnTo>
                    <a:pt x="58769" y="29718"/>
                  </a:lnTo>
                  <a:lnTo>
                    <a:pt x="58769" y="11430"/>
                  </a:lnTo>
                  <a:lnTo>
                    <a:pt x="40005" y="11430"/>
                  </a:lnTo>
                  <a:lnTo>
                    <a:pt x="40005" y="29718"/>
                  </a:lnTo>
                  <a:lnTo>
                    <a:pt x="11430" y="29718"/>
                  </a:lnTo>
                  <a:lnTo>
                    <a:pt x="11430" y="246983"/>
                  </a:lnTo>
                  <a:lnTo>
                    <a:pt x="0" y="246983"/>
                  </a:lnTo>
                  <a:lnTo>
                    <a:pt x="0" y="18288"/>
                  </a:lnTo>
                  <a:lnTo>
                    <a:pt x="28575" y="18288"/>
                  </a:lnTo>
                  <a:lnTo>
                    <a:pt x="28575" y="0"/>
                  </a:lnTo>
                  <a:lnTo>
                    <a:pt x="70199" y="0"/>
                  </a:lnTo>
                  <a:lnTo>
                    <a:pt x="70199" y="18288"/>
                  </a:lnTo>
                  <a:lnTo>
                    <a:pt x="116205" y="18288"/>
                  </a:lnTo>
                  <a:lnTo>
                    <a:pt x="116205" y="55531"/>
                  </a:lnTo>
                  <a:lnTo>
                    <a:pt x="148019" y="55531"/>
                  </a:lnTo>
                  <a:lnTo>
                    <a:pt x="148019" y="114300"/>
                  </a:lnTo>
                  <a:lnTo>
                    <a:pt x="232125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D4331CA-59CF-3AA6-DF4F-C9E12DCD56E9}"/>
                </a:ext>
              </a:extLst>
            </p:cNvPr>
            <p:cNvSpPr/>
            <p:nvPr/>
          </p:nvSpPr>
          <p:spPr>
            <a:xfrm>
              <a:off x="5148262" y="5258795"/>
              <a:ext cx="341661" cy="759904"/>
            </a:xfrm>
            <a:custGeom>
              <a:avLst/>
              <a:gdLst>
                <a:gd name="connsiteX0" fmla="*/ 341662 w 341661"/>
                <a:gd name="connsiteY0" fmla="*/ 759905 h 759904"/>
                <a:gd name="connsiteX1" fmla="*/ 330137 w 341661"/>
                <a:gd name="connsiteY1" fmla="*/ 759905 h 759904"/>
                <a:gd name="connsiteX2" fmla="*/ 330137 w 341661"/>
                <a:gd name="connsiteY2" fmla="*/ 602171 h 759904"/>
                <a:gd name="connsiteX3" fmla="*/ 312706 w 341661"/>
                <a:gd name="connsiteY3" fmla="*/ 602171 h 759904"/>
                <a:gd name="connsiteX4" fmla="*/ 312706 w 341661"/>
                <a:gd name="connsiteY4" fmla="*/ 281464 h 759904"/>
                <a:gd name="connsiteX5" fmla="*/ 235268 w 341661"/>
                <a:gd name="connsiteY5" fmla="*/ 65722 h 759904"/>
                <a:gd name="connsiteX6" fmla="*/ 235268 w 341661"/>
                <a:gd name="connsiteY6" fmla="*/ 565595 h 759904"/>
                <a:gd name="connsiteX7" fmla="*/ 201549 w 341661"/>
                <a:gd name="connsiteY7" fmla="*/ 565595 h 759904"/>
                <a:gd name="connsiteX8" fmla="*/ 201549 w 341661"/>
                <a:gd name="connsiteY8" fmla="*/ 49339 h 759904"/>
                <a:gd name="connsiteX9" fmla="*/ 11430 w 341661"/>
                <a:gd name="connsiteY9" fmla="*/ 291179 h 759904"/>
                <a:gd name="connsiteX10" fmla="*/ 11430 w 341661"/>
                <a:gd name="connsiteY10" fmla="*/ 615505 h 759904"/>
                <a:gd name="connsiteX11" fmla="*/ 0 w 341661"/>
                <a:gd name="connsiteY11" fmla="*/ 615505 h 759904"/>
                <a:gd name="connsiteX12" fmla="*/ 0 w 341661"/>
                <a:gd name="connsiteY12" fmla="*/ 287274 h 759904"/>
                <a:gd name="connsiteX13" fmla="*/ 213074 w 341661"/>
                <a:gd name="connsiteY13" fmla="*/ 16383 h 759904"/>
                <a:gd name="connsiteX14" fmla="*/ 213074 w 341661"/>
                <a:gd name="connsiteY14" fmla="*/ 554164 h 759904"/>
                <a:gd name="connsiteX15" fmla="*/ 223838 w 341661"/>
                <a:gd name="connsiteY15" fmla="*/ 554164 h 759904"/>
                <a:gd name="connsiteX16" fmla="*/ 223838 w 341661"/>
                <a:gd name="connsiteY16" fmla="*/ 0 h 759904"/>
                <a:gd name="connsiteX17" fmla="*/ 324136 w 341661"/>
                <a:gd name="connsiteY17" fmla="*/ 280511 h 759904"/>
                <a:gd name="connsiteX18" fmla="*/ 324136 w 341661"/>
                <a:gd name="connsiteY18" fmla="*/ 590740 h 759904"/>
                <a:gd name="connsiteX19" fmla="*/ 341662 w 341661"/>
                <a:gd name="connsiteY19" fmla="*/ 590740 h 75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1661" h="759904">
                  <a:moveTo>
                    <a:pt x="341662" y="759905"/>
                  </a:moveTo>
                  <a:lnTo>
                    <a:pt x="330137" y="759905"/>
                  </a:lnTo>
                  <a:lnTo>
                    <a:pt x="330137" y="602171"/>
                  </a:lnTo>
                  <a:lnTo>
                    <a:pt x="312706" y="602171"/>
                  </a:lnTo>
                  <a:lnTo>
                    <a:pt x="312706" y="281464"/>
                  </a:lnTo>
                  <a:lnTo>
                    <a:pt x="235268" y="65722"/>
                  </a:lnTo>
                  <a:lnTo>
                    <a:pt x="235268" y="565595"/>
                  </a:lnTo>
                  <a:lnTo>
                    <a:pt x="201549" y="565595"/>
                  </a:lnTo>
                  <a:lnTo>
                    <a:pt x="201549" y="49339"/>
                  </a:lnTo>
                  <a:lnTo>
                    <a:pt x="11430" y="291179"/>
                  </a:lnTo>
                  <a:lnTo>
                    <a:pt x="11430" y="615505"/>
                  </a:lnTo>
                  <a:lnTo>
                    <a:pt x="0" y="615505"/>
                  </a:lnTo>
                  <a:lnTo>
                    <a:pt x="0" y="287274"/>
                  </a:lnTo>
                  <a:lnTo>
                    <a:pt x="213074" y="16383"/>
                  </a:lnTo>
                  <a:lnTo>
                    <a:pt x="213074" y="554164"/>
                  </a:lnTo>
                  <a:lnTo>
                    <a:pt x="223838" y="554164"/>
                  </a:lnTo>
                  <a:lnTo>
                    <a:pt x="223838" y="0"/>
                  </a:lnTo>
                  <a:lnTo>
                    <a:pt x="324136" y="280511"/>
                  </a:lnTo>
                  <a:lnTo>
                    <a:pt x="324136" y="590740"/>
                  </a:lnTo>
                  <a:lnTo>
                    <a:pt x="341662" y="5907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1C55292-8870-F32B-289A-BBEA0654E496}"/>
                </a:ext>
              </a:extLst>
            </p:cNvPr>
            <p:cNvSpPr/>
            <p:nvPr/>
          </p:nvSpPr>
          <p:spPr>
            <a:xfrm>
              <a:off x="5170455" y="5852679"/>
              <a:ext cx="297846" cy="171736"/>
            </a:xfrm>
            <a:custGeom>
              <a:avLst/>
              <a:gdLst>
                <a:gd name="connsiteX0" fmla="*/ 251175 w 297846"/>
                <a:gd name="connsiteY0" fmla="*/ 171736 h 171736"/>
                <a:gd name="connsiteX1" fmla="*/ 201644 w 297846"/>
                <a:gd name="connsiteY1" fmla="*/ 171736 h 171736"/>
                <a:gd name="connsiteX2" fmla="*/ 201644 w 297846"/>
                <a:gd name="connsiteY2" fmla="*/ 11430 h 171736"/>
                <a:gd name="connsiteX3" fmla="*/ 11430 w 297846"/>
                <a:gd name="connsiteY3" fmla="*/ 11430 h 171736"/>
                <a:gd name="connsiteX4" fmla="*/ 11430 w 297846"/>
                <a:gd name="connsiteY4" fmla="*/ 166021 h 171736"/>
                <a:gd name="connsiteX5" fmla="*/ 0 w 297846"/>
                <a:gd name="connsiteY5" fmla="*/ 166021 h 171736"/>
                <a:gd name="connsiteX6" fmla="*/ 0 w 297846"/>
                <a:gd name="connsiteY6" fmla="*/ 0 h 171736"/>
                <a:gd name="connsiteX7" fmla="*/ 213075 w 297846"/>
                <a:gd name="connsiteY7" fmla="*/ 0 h 171736"/>
                <a:gd name="connsiteX8" fmla="*/ 213075 w 297846"/>
                <a:gd name="connsiteY8" fmla="*/ 160306 h 171736"/>
                <a:gd name="connsiteX9" fmla="*/ 239744 w 297846"/>
                <a:gd name="connsiteY9" fmla="*/ 160306 h 171736"/>
                <a:gd name="connsiteX10" fmla="*/ 239744 w 297846"/>
                <a:gd name="connsiteY10" fmla="*/ 115919 h 171736"/>
                <a:gd name="connsiteX11" fmla="*/ 297847 w 297846"/>
                <a:gd name="connsiteY11" fmla="*/ 115919 h 171736"/>
                <a:gd name="connsiteX12" fmla="*/ 297847 w 297846"/>
                <a:gd name="connsiteY12" fmla="*/ 127349 h 171736"/>
                <a:gd name="connsiteX13" fmla="*/ 251175 w 297846"/>
                <a:gd name="connsiteY13" fmla="*/ 127349 h 17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7846" h="171736">
                  <a:moveTo>
                    <a:pt x="251175" y="171736"/>
                  </a:moveTo>
                  <a:lnTo>
                    <a:pt x="201644" y="171736"/>
                  </a:lnTo>
                  <a:lnTo>
                    <a:pt x="201644" y="11430"/>
                  </a:lnTo>
                  <a:lnTo>
                    <a:pt x="11430" y="11430"/>
                  </a:lnTo>
                  <a:lnTo>
                    <a:pt x="11430" y="166021"/>
                  </a:lnTo>
                  <a:lnTo>
                    <a:pt x="0" y="166021"/>
                  </a:lnTo>
                  <a:lnTo>
                    <a:pt x="0" y="0"/>
                  </a:lnTo>
                  <a:lnTo>
                    <a:pt x="213075" y="0"/>
                  </a:lnTo>
                  <a:lnTo>
                    <a:pt x="213075" y="160306"/>
                  </a:lnTo>
                  <a:lnTo>
                    <a:pt x="239744" y="160306"/>
                  </a:lnTo>
                  <a:lnTo>
                    <a:pt x="239744" y="115919"/>
                  </a:lnTo>
                  <a:lnTo>
                    <a:pt x="297847" y="115919"/>
                  </a:lnTo>
                  <a:lnTo>
                    <a:pt x="297847" y="127349"/>
                  </a:lnTo>
                  <a:lnTo>
                    <a:pt x="251175" y="1273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59BAD08-09F6-A7A7-C6FD-E88A246DEBFB}"/>
                </a:ext>
              </a:extLst>
            </p:cNvPr>
            <p:cNvSpPr/>
            <p:nvPr/>
          </p:nvSpPr>
          <p:spPr>
            <a:xfrm>
              <a:off x="5103208" y="5447866"/>
              <a:ext cx="75533" cy="48577"/>
            </a:xfrm>
            <a:custGeom>
              <a:avLst/>
              <a:gdLst>
                <a:gd name="connsiteX0" fmla="*/ 75533 w 75533"/>
                <a:gd name="connsiteY0" fmla="*/ 48578 h 48577"/>
                <a:gd name="connsiteX1" fmla="*/ 64103 w 75533"/>
                <a:gd name="connsiteY1" fmla="*/ 48578 h 48577"/>
                <a:gd name="connsiteX2" fmla="*/ 64103 w 75533"/>
                <a:gd name="connsiteY2" fmla="*/ 40005 h 48577"/>
                <a:gd name="connsiteX3" fmla="*/ 45053 w 75533"/>
                <a:gd name="connsiteY3" fmla="*/ 40005 h 48577"/>
                <a:gd name="connsiteX4" fmla="*/ 45053 w 75533"/>
                <a:gd name="connsiteY4" fmla="*/ 11430 h 48577"/>
                <a:gd name="connsiteX5" fmla="*/ 0 w 75533"/>
                <a:gd name="connsiteY5" fmla="*/ 11430 h 48577"/>
                <a:gd name="connsiteX6" fmla="*/ 0 w 75533"/>
                <a:gd name="connsiteY6" fmla="*/ 0 h 48577"/>
                <a:gd name="connsiteX7" fmla="*/ 56483 w 75533"/>
                <a:gd name="connsiteY7" fmla="*/ 0 h 48577"/>
                <a:gd name="connsiteX8" fmla="*/ 56483 w 75533"/>
                <a:gd name="connsiteY8" fmla="*/ 28575 h 48577"/>
                <a:gd name="connsiteX9" fmla="*/ 75533 w 75533"/>
                <a:gd name="connsiteY9" fmla="*/ 28575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33" h="48577">
                  <a:moveTo>
                    <a:pt x="75533" y="48578"/>
                  </a:moveTo>
                  <a:lnTo>
                    <a:pt x="64103" y="48578"/>
                  </a:lnTo>
                  <a:lnTo>
                    <a:pt x="64103" y="40005"/>
                  </a:lnTo>
                  <a:lnTo>
                    <a:pt x="45053" y="40005"/>
                  </a:lnTo>
                  <a:lnTo>
                    <a:pt x="4505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56483" y="0"/>
                  </a:lnTo>
                  <a:lnTo>
                    <a:pt x="56483" y="28575"/>
                  </a:lnTo>
                  <a:lnTo>
                    <a:pt x="75533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A6E425A-D9D6-5D18-B504-4C47293418E2}"/>
                </a:ext>
              </a:extLst>
            </p:cNvPr>
            <p:cNvSpPr/>
            <p:nvPr/>
          </p:nvSpPr>
          <p:spPr>
            <a:xfrm>
              <a:off x="5175217" y="5346235"/>
              <a:ext cx="52768" cy="114490"/>
            </a:xfrm>
            <a:custGeom>
              <a:avLst/>
              <a:gdLst>
                <a:gd name="connsiteX0" fmla="*/ 11430 w 52768"/>
                <a:gd name="connsiteY0" fmla="*/ 114490 h 114490"/>
                <a:gd name="connsiteX1" fmla="*/ 0 w 52768"/>
                <a:gd name="connsiteY1" fmla="*/ 114490 h 114490"/>
                <a:gd name="connsiteX2" fmla="*/ 0 w 52768"/>
                <a:gd name="connsiteY2" fmla="*/ 0 h 114490"/>
                <a:gd name="connsiteX3" fmla="*/ 52769 w 52768"/>
                <a:gd name="connsiteY3" fmla="*/ 0 h 114490"/>
                <a:gd name="connsiteX4" fmla="*/ 52769 w 52768"/>
                <a:gd name="connsiteY4" fmla="*/ 96203 h 114490"/>
                <a:gd name="connsiteX5" fmla="*/ 41243 w 52768"/>
                <a:gd name="connsiteY5" fmla="*/ 96203 h 114490"/>
                <a:gd name="connsiteX6" fmla="*/ 41243 w 52768"/>
                <a:gd name="connsiteY6" fmla="*/ 11430 h 114490"/>
                <a:gd name="connsiteX7" fmla="*/ 11430 w 52768"/>
                <a:gd name="connsiteY7" fmla="*/ 11430 h 1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68" h="114490">
                  <a:moveTo>
                    <a:pt x="11430" y="114490"/>
                  </a:moveTo>
                  <a:lnTo>
                    <a:pt x="0" y="114490"/>
                  </a:lnTo>
                  <a:lnTo>
                    <a:pt x="0" y="0"/>
                  </a:lnTo>
                  <a:lnTo>
                    <a:pt x="52769" y="0"/>
                  </a:lnTo>
                  <a:lnTo>
                    <a:pt x="52769" y="96203"/>
                  </a:lnTo>
                  <a:lnTo>
                    <a:pt x="41243" y="96203"/>
                  </a:lnTo>
                  <a:lnTo>
                    <a:pt x="4124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BA96BC5-B168-EEE5-826E-8E22176A8869}"/>
                </a:ext>
              </a:extLst>
            </p:cNvPr>
            <p:cNvSpPr/>
            <p:nvPr/>
          </p:nvSpPr>
          <p:spPr>
            <a:xfrm>
              <a:off x="5108542" y="5389097"/>
              <a:ext cx="35242" cy="43815"/>
            </a:xfrm>
            <a:custGeom>
              <a:avLst/>
              <a:gdLst>
                <a:gd name="connsiteX0" fmla="*/ 35243 w 35242"/>
                <a:gd name="connsiteY0" fmla="*/ 43815 h 43815"/>
                <a:gd name="connsiteX1" fmla="*/ 23813 w 35242"/>
                <a:gd name="connsiteY1" fmla="*/ 43815 h 43815"/>
                <a:gd name="connsiteX2" fmla="*/ 23813 w 35242"/>
                <a:gd name="connsiteY2" fmla="*/ 11430 h 43815"/>
                <a:gd name="connsiteX3" fmla="*/ 11430 w 35242"/>
                <a:gd name="connsiteY3" fmla="*/ 11430 h 43815"/>
                <a:gd name="connsiteX4" fmla="*/ 11430 w 35242"/>
                <a:gd name="connsiteY4" fmla="*/ 43815 h 43815"/>
                <a:gd name="connsiteX5" fmla="*/ 0 w 35242"/>
                <a:gd name="connsiteY5" fmla="*/ 43815 h 43815"/>
                <a:gd name="connsiteX6" fmla="*/ 0 w 35242"/>
                <a:gd name="connsiteY6" fmla="*/ 0 h 43815"/>
                <a:gd name="connsiteX7" fmla="*/ 35243 w 35242"/>
                <a:gd name="connsiteY7" fmla="*/ 0 h 4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42" h="43815">
                  <a:moveTo>
                    <a:pt x="35243" y="43815"/>
                  </a:moveTo>
                  <a:lnTo>
                    <a:pt x="23813" y="43815"/>
                  </a:lnTo>
                  <a:lnTo>
                    <a:pt x="23813" y="11430"/>
                  </a:lnTo>
                  <a:lnTo>
                    <a:pt x="11430" y="11430"/>
                  </a:lnTo>
                  <a:lnTo>
                    <a:pt x="11430" y="43815"/>
                  </a:lnTo>
                  <a:lnTo>
                    <a:pt x="0" y="43815"/>
                  </a:lnTo>
                  <a:lnTo>
                    <a:pt x="0" y="0"/>
                  </a:lnTo>
                  <a:lnTo>
                    <a:pt x="352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62260E4-C40D-E601-EF41-40482D7DA14E}"/>
                </a:ext>
              </a:extLst>
            </p:cNvPr>
            <p:cNvSpPr/>
            <p:nvPr/>
          </p:nvSpPr>
          <p:spPr>
            <a:xfrm>
              <a:off x="5216461" y="4862079"/>
              <a:ext cx="184499" cy="469296"/>
            </a:xfrm>
            <a:custGeom>
              <a:avLst/>
              <a:gdLst>
                <a:gd name="connsiteX0" fmla="*/ 11525 w 184499"/>
                <a:gd name="connsiteY0" fmla="*/ 469297 h 469296"/>
                <a:gd name="connsiteX1" fmla="*/ 0 w 184499"/>
                <a:gd name="connsiteY1" fmla="*/ 469297 h 469296"/>
                <a:gd name="connsiteX2" fmla="*/ 0 w 184499"/>
                <a:gd name="connsiteY2" fmla="*/ 0 h 469296"/>
                <a:gd name="connsiteX3" fmla="*/ 184499 w 184499"/>
                <a:gd name="connsiteY3" fmla="*/ 0 h 469296"/>
                <a:gd name="connsiteX4" fmla="*/ 184499 w 184499"/>
                <a:gd name="connsiteY4" fmla="*/ 429577 h 469296"/>
                <a:gd name="connsiteX5" fmla="*/ 173069 w 184499"/>
                <a:gd name="connsiteY5" fmla="*/ 429577 h 469296"/>
                <a:gd name="connsiteX6" fmla="*/ 173069 w 184499"/>
                <a:gd name="connsiteY6" fmla="*/ 11430 h 469296"/>
                <a:gd name="connsiteX7" fmla="*/ 11525 w 184499"/>
                <a:gd name="connsiteY7" fmla="*/ 11430 h 46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499" h="469296">
                  <a:moveTo>
                    <a:pt x="11525" y="469297"/>
                  </a:moveTo>
                  <a:lnTo>
                    <a:pt x="0" y="469297"/>
                  </a:lnTo>
                  <a:lnTo>
                    <a:pt x="0" y="0"/>
                  </a:lnTo>
                  <a:lnTo>
                    <a:pt x="184499" y="0"/>
                  </a:lnTo>
                  <a:lnTo>
                    <a:pt x="184499" y="429577"/>
                  </a:lnTo>
                  <a:lnTo>
                    <a:pt x="173069" y="429577"/>
                  </a:lnTo>
                  <a:lnTo>
                    <a:pt x="173069" y="11430"/>
                  </a:lnTo>
                  <a:lnTo>
                    <a:pt x="11525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D6439CE-49E2-BB2F-6408-0AD646E104C3}"/>
                </a:ext>
              </a:extLst>
            </p:cNvPr>
            <p:cNvSpPr/>
            <p:nvPr/>
          </p:nvSpPr>
          <p:spPr>
            <a:xfrm>
              <a:off x="5242845" y="4901703"/>
              <a:ext cx="135921" cy="33718"/>
            </a:xfrm>
            <a:custGeom>
              <a:avLst/>
              <a:gdLst>
                <a:gd name="connsiteX0" fmla="*/ 135922 w 135921"/>
                <a:gd name="connsiteY0" fmla="*/ 33718 h 33718"/>
                <a:gd name="connsiteX1" fmla="*/ 0 w 135921"/>
                <a:gd name="connsiteY1" fmla="*/ 33718 h 33718"/>
                <a:gd name="connsiteX2" fmla="*/ 0 w 135921"/>
                <a:gd name="connsiteY2" fmla="*/ 22288 h 33718"/>
                <a:gd name="connsiteX3" fmla="*/ 124492 w 135921"/>
                <a:gd name="connsiteY3" fmla="*/ 22288 h 33718"/>
                <a:gd name="connsiteX4" fmla="*/ 124492 w 135921"/>
                <a:gd name="connsiteY4" fmla="*/ 11525 h 33718"/>
                <a:gd name="connsiteX5" fmla="*/ 1619 w 135921"/>
                <a:gd name="connsiteY5" fmla="*/ 11525 h 33718"/>
                <a:gd name="connsiteX6" fmla="*/ 1619 w 135921"/>
                <a:gd name="connsiteY6" fmla="*/ 0 h 33718"/>
                <a:gd name="connsiteX7" fmla="*/ 135922 w 135921"/>
                <a:gd name="connsiteY7" fmla="*/ 0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21" h="33718">
                  <a:moveTo>
                    <a:pt x="135922" y="33718"/>
                  </a:moveTo>
                  <a:lnTo>
                    <a:pt x="0" y="33718"/>
                  </a:lnTo>
                  <a:lnTo>
                    <a:pt x="0" y="22288"/>
                  </a:lnTo>
                  <a:lnTo>
                    <a:pt x="124492" y="22288"/>
                  </a:lnTo>
                  <a:lnTo>
                    <a:pt x="124492" y="11525"/>
                  </a:lnTo>
                  <a:lnTo>
                    <a:pt x="1619" y="11525"/>
                  </a:lnTo>
                  <a:lnTo>
                    <a:pt x="1619" y="0"/>
                  </a:lnTo>
                  <a:lnTo>
                    <a:pt x="1359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4753D39-7F31-140D-BA41-80D2DEFB12FF}"/>
                </a:ext>
              </a:extLst>
            </p:cNvPr>
            <p:cNvSpPr/>
            <p:nvPr/>
          </p:nvSpPr>
          <p:spPr>
            <a:xfrm>
              <a:off x="4785835" y="4908085"/>
              <a:ext cx="173831" cy="132683"/>
            </a:xfrm>
            <a:custGeom>
              <a:avLst/>
              <a:gdLst>
                <a:gd name="connsiteX0" fmla="*/ 173831 w 173831"/>
                <a:gd name="connsiteY0" fmla="*/ 132683 h 132683"/>
                <a:gd name="connsiteX1" fmla="*/ 162401 w 173831"/>
                <a:gd name="connsiteY1" fmla="*/ 132683 h 132683"/>
                <a:gd name="connsiteX2" fmla="*/ 162401 w 173831"/>
                <a:gd name="connsiteY2" fmla="*/ 11430 h 132683"/>
                <a:gd name="connsiteX3" fmla="*/ 134779 w 173831"/>
                <a:gd name="connsiteY3" fmla="*/ 11430 h 132683"/>
                <a:gd name="connsiteX4" fmla="*/ 6001 w 173831"/>
                <a:gd name="connsiteY4" fmla="*/ 91535 h 132683"/>
                <a:gd name="connsiteX5" fmla="*/ 0 w 173831"/>
                <a:gd name="connsiteY5" fmla="*/ 81820 h 132683"/>
                <a:gd name="connsiteX6" fmla="*/ 131540 w 173831"/>
                <a:gd name="connsiteY6" fmla="*/ 0 h 132683"/>
                <a:gd name="connsiteX7" fmla="*/ 173831 w 173831"/>
                <a:gd name="connsiteY7" fmla="*/ 0 h 13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831" h="132683">
                  <a:moveTo>
                    <a:pt x="173831" y="132683"/>
                  </a:moveTo>
                  <a:lnTo>
                    <a:pt x="162401" y="132683"/>
                  </a:lnTo>
                  <a:lnTo>
                    <a:pt x="162401" y="11430"/>
                  </a:lnTo>
                  <a:lnTo>
                    <a:pt x="134779" y="11430"/>
                  </a:lnTo>
                  <a:lnTo>
                    <a:pt x="6001" y="91535"/>
                  </a:lnTo>
                  <a:lnTo>
                    <a:pt x="0" y="81820"/>
                  </a:lnTo>
                  <a:lnTo>
                    <a:pt x="131540" y="0"/>
                  </a:lnTo>
                  <a:lnTo>
                    <a:pt x="17383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542F869-A9D2-E089-BFB7-4FF80280F27A}"/>
                </a:ext>
              </a:extLst>
            </p:cNvPr>
            <p:cNvSpPr/>
            <p:nvPr/>
          </p:nvSpPr>
          <p:spPr>
            <a:xfrm>
              <a:off x="5494305" y="5423292"/>
              <a:ext cx="142779" cy="595407"/>
            </a:xfrm>
            <a:custGeom>
              <a:avLst/>
              <a:gdLst>
                <a:gd name="connsiteX0" fmla="*/ 11430 w 142779"/>
                <a:gd name="connsiteY0" fmla="*/ 595408 h 595407"/>
                <a:gd name="connsiteX1" fmla="*/ 0 w 142779"/>
                <a:gd name="connsiteY1" fmla="*/ 595408 h 595407"/>
                <a:gd name="connsiteX2" fmla="*/ 0 w 142779"/>
                <a:gd name="connsiteY2" fmla="*/ 99155 h 595407"/>
                <a:gd name="connsiteX3" fmla="*/ 38100 w 142779"/>
                <a:gd name="connsiteY3" fmla="*/ 99155 h 595407"/>
                <a:gd name="connsiteX4" fmla="*/ 38100 w 142779"/>
                <a:gd name="connsiteY4" fmla="*/ 54102 h 595407"/>
                <a:gd name="connsiteX5" fmla="*/ 92297 w 142779"/>
                <a:gd name="connsiteY5" fmla="*/ 0 h 595407"/>
                <a:gd name="connsiteX6" fmla="*/ 142780 w 142779"/>
                <a:gd name="connsiteY6" fmla="*/ 61151 h 595407"/>
                <a:gd name="connsiteX7" fmla="*/ 142780 w 142779"/>
                <a:gd name="connsiteY7" fmla="*/ 515207 h 595407"/>
                <a:gd name="connsiteX8" fmla="*/ 131350 w 142779"/>
                <a:gd name="connsiteY8" fmla="*/ 515207 h 595407"/>
                <a:gd name="connsiteX9" fmla="*/ 131350 w 142779"/>
                <a:gd name="connsiteY9" fmla="*/ 65246 h 595407"/>
                <a:gd name="connsiteX10" fmla="*/ 91440 w 142779"/>
                <a:gd name="connsiteY10" fmla="*/ 16954 h 595407"/>
                <a:gd name="connsiteX11" fmla="*/ 49530 w 142779"/>
                <a:gd name="connsiteY11" fmla="*/ 58864 h 595407"/>
                <a:gd name="connsiteX12" fmla="*/ 49530 w 142779"/>
                <a:gd name="connsiteY12" fmla="*/ 110585 h 595407"/>
                <a:gd name="connsiteX13" fmla="*/ 11430 w 142779"/>
                <a:gd name="connsiteY13" fmla="*/ 110585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779" h="595407">
                  <a:moveTo>
                    <a:pt x="11430" y="595408"/>
                  </a:moveTo>
                  <a:lnTo>
                    <a:pt x="0" y="595408"/>
                  </a:lnTo>
                  <a:lnTo>
                    <a:pt x="0" y="99155"/>
                  </a:lnTo>
                  <a:lnTo>
                    <a:pt x="38100" y="99155"/>
                  </a:lnTo>
                  <a:lnTo>
                    <a:pt x="38100" y="54102"/>
                  </a:lnTo>
                  <a:lnTo>
                    <a:pt x="92297" y="0"/>
                  </a:lnTo>
                  <a:lnTo>
                    <a:pt x="142780" y="61151"/>
                  </a:lnTo>
                  <a:lnTo>
                    <a:pt x="142780" y="515207"/>
                  </a:lnTo>
                  <a:lnTo>
                    <a:pt x="131350" y="515207"/>
                  </a:lnTo>
                  <a:lnTo>
                    <a:pt x="131350" y="65246"/>
                  </a:lnTo>
                  <a:lnTo>
                    <a:pt x="91440" y="16954"/>
                  </a:lnTo>
                  <a:lnTo>
                    <a:pt x="49530" y="58864"/>
                  </a:lnTo>
                  <a:lnTo>
                    <a:pt x="49530" y="110585"/>
                  </a:lnTo>
                  <a:lnTo>
                    <a:pt x="11430" y="110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24AA5F2-FF93-9965-E832-A8422ABC3D9F}"/>
                </a:ext>
              </a:extLst>
            </p:cNvPr>
            <p:cNvSpPr/>
            <p:nvPr/>
          </p:nvSpPr>
          <p:spPr>
            <a:xfrm>
              <a:off x="5564790" y="5820960"/>
              <a:ext cx="290226" cy="197739"/>
            </a:xfrm>
            <a:custGeom>
              <a:avLst/>
              <a:gdLst>
                <a:gd name="connsiteX0" fmla="*/ 11430 w 290226"/>
                <a:gd name="connsiteY0" fmla="*/ 197739 h 197739"/>
                <a:gd name="connsiteX1" fmla="*/ 0 w 290226"/>
                <a:gd name="connsiteY1" fmla="*/ 197739 h 197739"/>
                <a:gd name="connsiteX2" fmla="*/ 0 w 290226"/>
                <a:gd name="connsiteY2" fmla="*/ 125349 h 197739"/>
                <a:gd name="connsiteX3" fmla="*/ 81820 w 290226"/>
                <a:gd name="connsiteY3" fmla="*/ 125349 h 197739"/>
                <a:gd name="connsiteX4" fmla="*/ 81820 w 290226"/>
                <a:gd name="connsiteY4" fmla="*/ 147638 h 197739"/>
                <a:gd name="connsiteX5" fmla="*/ 129921 w 290226"/>
                <a:gd name="connsiteY5" fmla="*/ 147638 h 197739"/>
                <a:gd name="connsiteX6" fmla="*/ 129921 w 290226"/>
                <a:gd name="connsiteY6" fmla="*/ 177737 h 197739"/>
                <a:gd name="connsiteX7" fmla="*/ 158115 w 290226"/>
                <a:gd name="connsiteY7" fmla="*/ 177737 h 197739"/>
                <a:gd name="connsiteX8" fmla="*/ 158115 w 290226"/>
                <a:gd name="connsiteY8" fmla="*/ 0 h 197739"/>
                <a:gd name="connsiteX9" fmla="*/ 290227 w 290226"/>
                <a:gd name="connsiteY9" fmla="*/ 0 h 197739"/>
                <a:gd name="connsiteX10" fmla="*/ 290227 w 290226"/>
                <a:gd name="connsiteY10" fmla="*/ 101727 h 197739"/>
                <a:gd name="connsiteX11" fmla="*/ 278797 w 290226"/>
                <a:gd name="connsiteY11" fmla="*/ 101727 h 197739"/>
                <a:gd name="connsiteX12" fmla="*/ 278797 w 290226"/>
                <a:gd name="connsiteY12" fmla="*/ 11430 h 197739"/>
                <a:gd name="connsiteX13" fmla="*/ 169545 w 290226"/>
                <a:gd name="connsiteY13" fmla="*/ 11430 h 197739"/>
                <a:gd name="connsiteX14" fmla="*/ 169545 w 290226"/>
                <a:gd name="connsiteY14" fmla="*/ 189167 h 197739"/>
                <a:gd name="connsiteX15" fmla="*/ 118396 w 290226"/>
                <a:gd name="connsiteY15" fmla="*/ 189167 h 197739"/>
                <a:gd name="connsiteX16" fmla="*/ 118396 w 290226"/>
                <a:gd name="connsiteY16" fmla="*/ 159068 h 197739"/>
                <a:gd name="connsiteX17" fmla="*/ 70390 w 290226"/>
                <a:gd name="connsiteY17" fmla="*/ 159068 h 197739"/>
                <a:gd name="connsiteX18" fmla="*/ 70390 w 290226"/>
                <a:gd name="connsiteY18" fmla="*/ 136779 h 197739"/>
                <a:gd name="connsiteX19" fmla="*/ 11430 w 290226"/>
                <a:gd name="connsiteY19" fmla="*/ 136779 h 19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26" h="197739">
                  <a:moveTo>
                    <a:pt x="11430" y="197739"/>
                  </a:moveTo>
                  <a:lnTo>
                    <a:pt x="0" y="197739"/>
                  </a:lnTo>
                  <a:lnTo>
                    <a:pt x="0" y="125349"/>
                  </a:lnTo>
                  <a:lnTo>
                    <a:pt x="81820" y="125349"/>
                  </a:lnTo>
                  <a:lnTo>
                    <a:pt x="81820" y="147638"/>
                  </a:lnTo>
                  <a:lnTo>
                    <a:pt x="129921" y="147638"/>
                  </a:lnTo>
                  <a:lnTo>
                    <a:pt x="129921" y="177737"/>
                  </a:lnTo>
                  <a:lnTo>
                    <a:pt x="158115" y="177737"/>
                  </a:lnTo>
                  <a:lnTo>
                    <a:pt x="158115" y="0"/>
                  </a:lnTo>
                  <a:lnTo>
                    <a:pt x="290227" y="0"/>
                  </a:lnTo>
                  <a:lnTo>
                    <a:pt x="290227" y="101727"/>
                  </a:lnTo>
                  <a:lnTo>
                    <a:pt x="278797" y="101727"/>
                  </a:lnTo>
                  <a:lnTo>
                    <a:pt x="278797" y="11430"/>
                  </a:lnTo>
                  <a:lnTo>
                    <a:pt x="169545" y="11430"/>
                  </a:lnTo>
                  <a:lnTo>
                    <a:pt x="169545" y="189167"/>
                  </a:lnTo>
                  <a:lnTo>
                    <a:pt x="118396" y="189167"/>
                  </a:lnTo>
                  <a:lnTo>
                    <a:pt x="118396" y="159068"/>
                  </a:lnTo>
                  <a:lnTo>
                    <a:pt x="70390" y="159068"/>
                  </a:lnTo>
                  <a:lnTo>
                    <a:pt x="70390" y="136779"/>
                  </a:lnTo>
                  <a:lnTo>
                    <a:pt x="11430" y="1367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62893C0-9FB6-F52A-D552-7468C1060263}"/>
                </a:ext>
              </a:extLst>
            </p:cNvPr>
            <p:cNvSpPr/>
            <p:nvPr/>
          </p:nvSpPr>
          <p:spPr>
            <a:xfrm>
              <a:off x="5649848" y="5214504"/>
              <a:ext cx="138493" cy="724852"/>
            </a:xfrm>
            <a:custGeom>
              <a:avLst/>
              <a:gdLst>
                <a:gd name="connsiteX0" fmla="*/ 11525 w 138493"/>
                <a:gd name="connsiteY0" fmla="*/ 724853 h 724852"/>
                <a:gd name="connsiteX1" fmla="*/ 0 w 138493"/>
                <a:gd name="connsiteY1" fmla="*/ 724853 h 724852"/>
                <a:gd name="connsiteX2" fmla="*/ 0 w 138493"/>
                <a:gd name="connsiteY2" fmla="*/ 174593 h 724852"/>
                <a:gd name="connsiteX3" fmla="*/ 14288 w 138493"/>
                <a:gd name="connsiteY3" fmla="*/ 174593 h 724852"/>
                <a:gd name="connsiteX4" fmla="*/ 14288 w 138493"/>
                <a:gd name="connsiteY4" fmla="*/ 0 h 724852"/>
                <a:gd name="connsiteX5" fmla="*/ 124206 w 138493"/>
                <a:gd name="connsiteY5" fmla="*/ 0 h 724852"/>
                <a:gd name="connsiteX6" fmla="*/ 124206 w 138493"/>
                <a:gd name="connsiteY6" fmla="*/ 150781 h 724852"/>
                <a:gd name="connsiteX7" fmla="*/ 138494 w 138493"/>
                <a:gd name="connsiteY7" fmla="*/ 150781 h 724852"/>
                <a:gd name="connsiteX8" fmla="*/ 138494 w 138493"/>
                <a:gd name="connsiteY8" fmla="*/ 593122 h 724852"/>
                <a:gd name="connsiteX9" fmla="*/ 127063 w 138493"/>
                <a:gd name="connsiteY9" fmla="*/ 593122 h 724852"/>
                <a:gd name="connsiteX10" fmla="*/ 127063 w 138493"/>
                <a:gd name="connsiteY10" fmla="*/ 162211 h 724852"/>
                <a:gd name="connsiteX11" fmla="*/ 112776 w 138493"/>
                <a:gd name="connsiteY11" fmla="*/ 162211 h 724852"/>
                <a:gd name="connsiteX12" fmla="*/ 112776 w 138493"/>
                <a:gd name="connsiteY12" fmla="*/ 11430 h 724852"/>
                <a:gd name="connsiteX13" fmla="*/ 25813 w 138493"/>
                <a:gd name="connsiteY13" fmla="*/ 11430 h 724852"/>
                <a:gd name="connsiteX14" fmla="*/ 25813 w 138493"/>
                <a:gd name="connsiteY14" fmla="*/ 186024 h 724852"/>
                <a:gd name="connsiteX15" fmla="*/ 11525 w 138493"/>
                <a:gd name="connsiteY15" fmla="*/ 186024 h 7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8493" h="724852">
                  <a:moveTo>
                    <a:pt x="11525" y="724853"/>
                  </a:moveTo>
                  <a:lnTo>
                    <a:pt x="0" y="724853"/>
                  </a:lnTo>
                  <a:lnTo>
                    <a:pt x="0" y="174593"/>
                  </a:lnTo>
                  <a:lnTo>
                    <a:pt x="14288" y="174593"/>
                  </a:lnTo>
                  <a:lnTo>
                    <a:pt x="14288" y="0"/>
                  </a:lnTo>
                  <a:lnTo>
                    <a:pt x="124206" y="0"/>
                  </a:lnTo>
                  <a:lnTo>
                    <a:pt x="124206" y="150781"/>
                  </a:lnTo>
                  <a:lnTo>
                    <a:pt x="138494" y="150781"/>
                  </a:lnTo>
                  <a:lnTo>
                    <a:pt x="138494" y="593122"/>
                  </a:lnTo>
                  <a:lnTo>
                    <a:pt x="127063" y="593122"/>
                  </a:lnTo>
                  <a:lnTo>
                    <a:pt x="127063" y="162211"/>
                  </a:lnTo>
                  <a:lnTo>
                    <a:pt x="112776" y="162211"/>
                  </a:lnTo>
                  <a:lnTo>
                    <a:pt x="112776" y="11430"/>
                  </a:lnTo>
                  <a:lnTo>
                    <a:pt x="25813" y="11430"/>
                  </a:lnTo>
                  <a:lnTo>
                    <a:pt x="25813" y="186024"/>
                  </a:lnTo>
                  <a:lnTo>
                    <a:pt x="11525" y="186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08E96F8-A83E-11F4-8AD0-B47FD3F51DF0}"/>
                </a:ext>
              </a:extLst>
            </p:cNvPr>
            <p:cNvSpPr/>
            <p:nvPr/>
          </p:nvSpPr>
          <p:spPr>
            <a:xfrm>
              <a:off x="5635179" y="5193835"/>
              <a:ext cx="136302" cy="36861"/>
            </a:xfrm>
            <a:custGeom>
              <a:avLst/>
              <a:gdLst>
                <a:gd name="connsiteX0" fmla="*/ 20479 w 136302"/>
                <a:gd name="connsiteY0" fmla="*/ 36862 h 36861"/>
                <a:gd name="connsiteX1" fmla="*/ 0 w 136302"/>
                <a:gd name="connsiteY1" fmla="*/ 36862 h 36861"/>
                <a:gd name="connsiteX2" fmla="*/ 0 w 136302"/>
                <a:gd name="connsiteY2" fmla="*/ 0 h 36861"/>
                <a:gd name="connsiteX3" fmla="*/ 136303 w 136302"/>
                <a:gd name="connsiteY3" fmla="*/ 0 h 36861"/>
                <a:gd name="connsiteX4" fmla="*/ 136303 w 136302"/>
                <a:gd name="connsiteY4" fmla="*/ 11430 h 36861"/>
                <a:gd name="connsiteX5" fmla="*/ 11430 w 136302"/>
                <a:gd name="connsiteY5" fmla="*/ 11430 h 36861"/>
                <a:gd name="connsiteX6" fmla="*/ 11430 w 136302"/>
                <a:gd name="connsiteY6" fmla="*/ 25432 h 36861"/>
                <a:gd name="connsiteX7" fmla="*/ 20479 w 136302"/>
                <a:gd name="connsiteY7" fmla="*/ 25432 h 3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302" h="36861">
                  <a:moveTo>
                    <a:pt x="20479" y="36862"/>
                  </a:moveTo>
                  <a:lnTo>
                    <a:pt x="0" y="36862"/>
                  </a:lnTo>
                  <a:lnTo>
                    <a:pt x="0" y="0"/>
                  </a:lnTo>
                  <a:lnTo>
                    <a:pt x="136303" y="0"/>
                  </a:lnTo>
                  <a:lnTo>
                    <a:pt x="136303" y="11430"/>
                  </a:lnTo>
                  <a:lnTo>
                    <a:pt x="11430" y="11430"/>
                  </a:lnTo>
                  <a:lnTo>
                    <a:pt x="11430" y="25432"/>
                  </a:lnTo>
                  <a:lnTo>
                    <a:pt x="20479" y="25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C7264D1-0618-3B65-5B4C-3666C25968D6}"/>
                </a:ext>
              </a:extLst>
            </p:cNvPr>
            <p:cNvSpPr/>
            <p:nvPr/>
          </p:nvSpPr>
          <p:spPr>
            <a:xfrm>
              <a:off x="5670517" y="5117635"/>
              <a:ext cx="259080" cy="805052"/>
            </a:xfrm>
            <a:custGeom>
              <a:avLst/>
              <a:gdLst>
                <a:gd name="connsiteX0" fmla="*/ 236887 w 259080"/>
                <a:gd name="connsiteY0" fmla="*/ 805053 h 805052"/>
                <a:gd name="connsiteX1" fmla="*/ 225457 w 259080"/>
                <a:gd name="connsiteY1" fmla="*/ 805053 h 805052"/>
                <a:gd name="connsiteX2" fmla="*/ 225457 w 259080"/>
                <a:gd name="connsiteY2" fmla="*/ 197263 h 805052"/>
                <a:gd name="connsiteX3" fmla="*/ 204788 w 259080"/>
                <a:gd name="connsiteY3" fmla="*/ 197263 h 805052"/>
                <a:gd name="connsiteX4" fmla="*/ 204788 w 259080"/>
                <a:gd name="connsiteY4" fmla="*/ 155638 h 805052"/>
                <a:gd name="connsiteX5" fmla="*/ 239744 w 259080"/>
                <a:gd name="connsiteY5" fmla="*/ 155638 h 805052"/>
                <a:gd name="connsiteX6" fmla="*/ 239744 w 259080"/>
                <a:gd name="connsiteY6" fmla="*/ 103537 h 805052"/>
                <a:gd name="connsiteX7" fmla="*/ 209550 w 259080"/>
                <a:gd name="connsiteY7" fmla="*/ 103537 h 805052"/>
                <a:gd name="connsiteX8" fmla="*/ 209550 w 259080"/>
                <a:gd name="connsiteY8" fmla="*/ 25432 h 805052"/>
                <a:gd name="connsiteX9" fmla="*/ 247650 w 259080"/>
                <a:gd name="connsiteY9" fmla="*/ 25432 h 805052"/>
                <a:gd name="connsiteX10" fmla="*/ 247650 w 259080"/>
                <a:gd name="connsiteY10" fmla="*/ 11430 h 805052"/>
                <a:gd name="connsiteX11" fmla="*/ 11430 w 259080"/>
                <a:gd name="connsiteY11" fmla="*/ 11430 h 805052"/>
                <a:gd name="connsiteX12" fmla="*/ 11430 w 259080"/>
                <a:gd name="connsiteY12" fmla="*/ 31813 h 805052"/>
                <a:gd name="connsiteX13" fmla="*/ 44768 w 259080"/>
                <a:gd name="connsiteY13" fmla="*/ 31813 h 805052"/>
                <a:gd name="connsiteX14" fmla="*/ 44768 w 259080"/>
                <a:gd name="connsiteY14" fmla="*/ 61341 h 805052"/>
                <a:gd name="connsiteX15" fmla="*/ 33338 w 259080"/>
                <a:gd name="connsiteY15" fmla="*/ 61341 h 805052"/>
                <a:gd name="connsiteX16" fmla="*/ 33338 w 259080"/>
                <a:gd name="connsiteY16" fmla="*/ 43243 h 805052"/>
                <a:gd name="connsiteX17" fmla="*/ 0 w 259080"/>
                <a:gd name="connsiteY17" fmla="*/ 43243 h 805052"/>
                <a:gd name="connsiteX18" fmla="*/ 0 w 259080"/>
                <a:gd name="connsiteY18" fmla="*/ 0 h 805052"/>
                <a:gd name="connsiteX19" fmla="*/ 259080 w 259080"/>
                <a:gd name="connsiteY19" fmla="*/ 0 h 805052"/>
                <a:gd name="connsiteX20" fmla="*/ 259080 w 259080"/>
                <a:gd name="connsiteY20" fmla="*/ 36862 h 805052"/>
                <a:gd name="connsiteX21" fmla="*/ 220980 w 259080"/>
                <a:gd name="connsiteY21" fmla="*/ 36862 h 805052"/>
                <a:gd name="connsiteX22" fmla="*/ 220980 w 259080"/>
                <a:gd name="connsiteY22" fmla="*/ 92107 h 805052"/>
                <a:gd name="connsiteX23" fmla="*/ 251175 w 259080"/>
                <a:gd name="connsiteY23" fmla="*/ 92107 h 805052"/>
                <a:gd name="connsiteX24" fmla="*/ 251175 w 259080"/>
                <a:gd name="connsiteY24" fmla="*/ 167069 h 805052"/>
                <a:gd name="connsiteX25" fmla="*/ 216218 w 259080"/>
                <a:gd name="connsiteY25" fmla="*/ 167069 h 805052"/>
                <a:gd name="connsiteX26" fmla="*/ 216218 w 259080"/>
                <a:gd name="connsiteY26" fmla="*/ 185833 h 805052"/>
                <a:gd name="connsiteX27" fmla="*/ 236887 w 259080"/>
                <a:gd name="connsiteY27" fmla="*/ 185833 h 80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9080" h="805052">
                  <a:moveTo>
                    <a:pt x="236887" y="805053"/>
                  </a:moveTo>
                  <a:lnTo>
                    <a:pt x="225457" y="805053"/>
                  </a:lnTo>
                  <a:lnTo>
                    <a:pt x="225457" y="197263"/>
                  </a:lnTo>
                  <a:lnTo>
                    <a:pt x="204788" y="197263"/>
                  </a:lnTo>
                  <a:lnTo>
                    <a:pt x="204788" y="155638"/>
                  </a:lnTo>
                  <a:lnTo>
                    <a:pt x="239744" y="155638"/>
                  </a:lnTo>
                  <a:lnTo>
                    <a:pt x="239744" y="103537"/>
                  </a:lnTo>
                  <a:lnTo>
                    <a:pt x="209550" y="103537"/>
                  </a:lnTo>
                  <a:lnTo>
                    <a:pt x="209550" y="25432"/>
                  </a:lnTo>
                  <a:lnTo>
                    <a:pt x="247650" y="25432"/>
                  </a:lnTo>
                  <a:lnTo>
                    <a:pt x="247650" y="11430"/>
                  </a:lnTo>
                  <a:lnTo>
                    <a:pt x="11430" y="11430"/>
                  </a:lnTo>
                  <a:lnTo>
                    <a:pt x="11430" y="31813"/>
                  </a:lnTo>
                  <a:lnTo>
                    <a:pt x="44768" y="31813"/>
                  </a:lnTo>
                  <a:lnTo>
                    <a:pt x="44768" y="61341"/>
                  </a:lnTo>
                  <a:lnTo>
                    <a:pt x="33338" y="61341"/>
                  </a:lnTo>
                  <a:lnTo>
                    <a:pt x="33338" y="43243"/>
                  </a:lnTo>
                  <a:lnTo>
                    <a:pt x="0" y="43243"/>
                  </a:lnTo>
                  <a:lnTo>
                    <a:pt x="0" y="0"/>
                  </a:lnTo>
                  <a:lnTo>
                    <a:pt x="259080" y="0"/>
                  </a:lnTo>
                  <a:lnTo>
                    <a:pt x="259080" y="36862"/>
                  </a:lnTo>
                  <a:lnTo>
                    <a:pt x="220980" y="36862"/>
                  </a:lnTo>
                  <a:lnTo>
                    <a:pt x="220980" y="92107"/>
                  </a:lnTo>
                  <a:lnTo>
                    <a:pt x="251175" y="92107"/>
                  </a:lnTo>
                  <a:lnTo>
                    <a:pt x="251175" y="167069"/>
                  </a:lnTo>
                  <a:lnTo>
                    <a:pt x="216218" y="167069"/>
                  </a:lnTo>
                  <a:lnTo>
                    <a:pt x="216218" y="185833"/>
                  </a:lnTo>
                  <a:lnTo>
                    <a:pt x="236887" y="1858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FCEA55F-78F2-E438-66EE-A333B2345005}"/>
                </a:ext>
              </a:extLst>
            </p:cNvPr>
            <p:cNvSpPr/>
            <p:nvPr/>
          </p:nvSpPr>
          <p:spPr>
            <a:xfrm>
              <a:off x="5776912" y="5932784"/>
              <a:ext cx="344805" cy="85915"/>
            </a:xfrm>
            <a:custGeom>
              <a:avLst/>
              <a:gdLst>
                <a:gd name="connsiteX0" fmla="*/ 344805 w 344805"/>
                <a:gd name="connsiteY0" fmla="*/ 85916 h 85915"/>
                <a:gd name="connsiteX1" fmla="*/ 333375 w 344805"/>
                <a:gd name="connsiteY1" fmla="*/ 85916 h 85915"/>
                <a:gd name="connsiteX2" fmla="*/ 333375 w 344805"/>
                <a:gd name="connsiteY2" fmla="*/ 31337 h 85915"/>
                <a:gd name="connsiteX3" fmla="*/ 307943 w 344805"/>
                <a:gd name="connsiteY3" fmla="*/ 31337 h 85915"/>
                <a:gd name="connsiteX4" fmla="*/ 307943 w 344805"/>
                <a:gd name="connsiteY4" fmla="*/ 11430 h 85915"/>
                <a:gd name="connsiteX5" fmla="*/ 11430 w 344805"/>
                <a:gd name="connsiteY5" fmla="*/ 11430 h 85915"/>
                <a:gd name="connsiteX6" fmla="*/ 11430 w 344805"/>
                <a:gd name="connsiteY6" fmla="*/ 85916 h 85915"/>
                <a:gd name="connsiteX7" fmla="*/ 0 w 344805"/>
                <a:gd name="connsiteY7" fmla="*/ 85916 h 85915"/>
                <a:gd name="connsiteX8" fmla="*/ 0 w 344805"/>
                <a:gd name="connsiteY8" fmla="*/ 0 h 85915"/>
                <a:gd name="connsiteX9" fmla="*/ 319373 w 344805"/>
                <a:gd name="connsiteY9" fmla="*/ 0 h 85915"/>
                <a:gd name="connsiteX10" fmla="*/ 319373 w 344805"/>
                <a:gd name="connsiteY10" fmla="*/ 19907 h 85915"/>
                <a:gd name="connsiteX11" fmla="*/ 344805 w 344805"/>
                <a:gd name="connsiteY11" fmla="*/ 19907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4805" h="85915">
                  <a:moveTo>
                    <a:pt x="344805" y="85916"/>
                  </a:moveTo>
                  <a:lnTo>
                    <a:pt x="333375" y="85916"/>
                  </a:lnTo>
                  <a:lnTo>
                    <a:pt x="333375" y="31337"/>
                  </a:lnTo>
                  <a:lnTo>
                    <a:pt x="307943" y="31337"/>
                  </a:lnTo>
                  <a:lnTo>
                    <a:pt x="307943" y="11430"/>
                  </a:lnTo>
                  <a:lnTo>
                    <a:pt x="11430" y="11430"/>
                  </a:lnTo>
                  <a:lnTo>
                    <a:pt x="11430" y="85916"/>
                  </a:lnTo>
                  <a:lnTo>
                    <a:pt x="0" y="85916"/>
                  </a:lnTo>
                  <a:lnTo>
                    <a:pt x="0" y="0"/>
                  </a:lnTo>
                  <a:lnTo>
                    <a:pt x="319373" y="0"/>
                  </a:lnTo>
                  <a:lnTo>
                    <a:pt x="319373" y="19907"/>
                  </a:lnTo>
                  <a:lnTo>
                    <a:pt x="344805" y="19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5335F69-8AA7-E01E-E14B-F04882CB4F4E}"/>
                </a:ext>
              </a:extLst>
            </p:cNvPr>
            <p:cNvSpPr/>
            <p:nvPr/>
          </p:nvSpPr>
          <p:spPr>
            <a:xfrm>
              <a:off x="5808630" y="5327185"/>
              <a:ext cx="70770" cy="62293"/>
            </a:xfrm>
            <a:custGeom>
              <a:avLst/>
              <a:gdLst>
                <a:gd name="connsiteX0" fmla="*/ 70771 w 70770"/>
                <a:gd name="connsiteY0" fmla="*/ 62294 h 62293"/>
                <a:gd name="connsiteX1" fmla="*/ 0 w 70770"/>
                <a:gd name="connsiteY1" fmla="*/ 62294 h 62293"/>
                <a:gd name="connsiteX2" fmla="*/ 0 w 70770"/>
                <a:gd name="connsiteY2" fmla="*/ 0 h 62293"/>
                <a:gd name="connsiteX3" fmla="*/ 70771 w 70770"/>
                <a:gd name="connsiteY3" fmla="*/ 0 h 62293"/>
                <a:gd name="connsiteX4" fmla="*/ 70771 w 70770"/>
                <a:gd name="connsiteY4" fmla="*/ 11430 h 62293"/>
                <a:gd name="connsiteX5" fmla="*/ 11430 w 70770"/>
                <a:gd name="connsiteY5" fmla="*/ 11430 h 62293"/>
                <a:gd name="connsiteX6" fmla="*/ 11430 w 70770"/>
                <a:gd name="connsiteY6" fmla="*/ 50863 h 62293"/>
                <a:gd name="connsiteX7" fmla="*/ 70771 w 70770"/>
                <a:gd name="connsiteY7" fmla="*/ 50863 h 6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770" h="62293">
                  <a:moveTo>
                    <a:pt x="70771" y="62294"/>
                  </a:moveTo>
                  <a:lnTo>
                    <a:pt x="0" y="62294"/>
                  </a:lnTo>
                  <a:lnTo>
                    <a:pt x="0" y="0"/>
                  </a:lnTo>
                  <a:lnTo>
                    <a:pt x="70771" y="0"/>
                  </a:lnTo>
                  <a:lnTo>
                    <a:pt x="70771" y="11430"/>
                  </a:lnTo>
                  <a:lnTo>
                    <a:pt x="11430" y="11430"/>
                  </a:lnTo>
                  <a:lnTo>
                    <a:pt x="11430" y="50863"/>
                  </a:lnTo>
                  <a:lnTo>
                    <a:pt x="70771" y="508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1A75401-3192-FA03-96E5-FC1597FD24C6}"/>
                </a:ext>
              </a:extLst>
            </p:cNvPr>
            <p:cNvSpPr/>
            <p:nvPr/>
          </p:nvSpPr>
          <p:spPr>
            <a:xfrm>
              <a:off x="5782627" y="5235173"/>
              <a:ext cx="112109" cy="25431"/>
            </a:xfrm>
            <a:custGeom>
              <a:avLst/>
              <a:gdLst>
                <a:gd name="connsiteX0" fmla="*/ 112109 w 112109"/>
                <a:gd name="connsiteY0" fmla="*/ 25432 h 25431"/>
                <a:gd name="connsiteX1" fmla="*/ 0 w 112109"/>
                <a:gd name="connsiteY1" fmla="*/ 25432 h 25431"/>
                <a:gd name="connsiteX2" fmla="*/ 0 w 112109"/>
                <a:gd name="connsiteY2" fmla="*/ 14002 h 25431"/>
                <a:gd name="connsiteX3" fmla="*/ 100584 w 112109"/>
                <a:gd name="connsiteY3" fmla="*/ 14002 h 25431"/>
                <a:gd name="connsiteX4" fmla="*/ 100584 w 112109"/>
                <a:gd name="connsiteY4" fmla="*/ 11430 h 25431"/>
                <a:gd name="connsiteX5" fmla="*/ 0 w 112109"/>
                <a:gd name="connsiteY5" fmla="*/ 11430 h 25431"/>
                <a:gd name="connsiteX6" fmla="*/ 0 w 112109"/>
                <a:gd name="connsiteY6" fmla="*/ 0 h 25431"/>
                <a:gd name="connsiteX7" fmla="*/ 112109 w 112109"/>
                <a:gd name="connsiteY7" fmla="*/ 0 h 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109" h="25431">
                  <a:moveTo>
                    <a:pt x="112109" y="25432"/>
                  </a:moveTo>
                  <a:lnTo>
                    <a:pt x="0" y="25432"/>
                  </a:lnTo>
                  <a:lnTo>
                    <a:pt x="0" y="14002"/>
                  </a:lnTo>
                  <a:lnTo>
                    <a:pt x="100584" y="14002"/>
                  </a:lnTo>
                  <a:lnTo>
                    <a:pt x="100584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1210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755161F-E137-C95A-2B99-71FBEF82A6D0}"/>
                </a:ext>
              </a:extLst>
            </p:cNvPr>
            <p:cNvSpPr/>
            <p:nvPr/>
          </p:nvSpPr>
          <p:spPr>
            <a:xfrm>
              <a:off x="5707093" y="5055722"/>
              <a:ext cx="178117" cy="50196"/>
            </a:xfrm>
            <a:custGeom>
              <a:avLst/>
              <a:gdLst>
                <a:gd name="connsiteX0" fmla="*/ 178117 w 178117"/>
                <a:gd name="connsiteY0" fmla="*/ 50197 h 50196"/>
                <a:gd name="connsiteX1" fmla="*/ 166688 w 178117"/>
                <a:gd name="connsiteY1" fmla="*/ 50197 h 50196"/>
                <a:gd name="connsiteX2" fmla="*/ 89059 w 178117"/>
                <a:gd name="connsiteY2" fmla="*/ 11430 h 50196"/>
                <a:gd name="connsiteX3" fmla="*/ 11430 w 178117"/>
                <a:gd name="connsiteY3" fmla="*/ 50197 h 50196"/>
                <a:gd name="connsiteX4" fmla="*/ 0 w 178117"/>
                <a:gd name="connsiteY4" fmla="*/ 50197 h 50196"/>
                <a:gd name="connsiteX5" fmla="*/ 89059 w 178117"/>
                <a:gd name="connsiteY5" fmla="*/ 0 h 50196"/>
                <a:gd name="connsiteX6" fmla="*/ 178117 w 178117"/>
                <a:gd name="connsiteY6" fmla="*/ 50197 h 5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7" h="50196">
                  <a:moveTo>
                    <a:pt x="178117" y="50197"/>
                  </a:moveTo>
                  <a:lnTo>
                    <a:pt x="166688" y="50197"/>
                  </a:lnTo>
                  <a:cubicBezTo>
                    <a:pt x="166688" y="29242"/>
                    <a:pt x="131159" y="11430"/>
                    <a:pt x="89059" y="11430"/>
                  </a:cubicBezTo>
                  <a:cubicBezTo>
                    <a:pt x="46958" y="11430"/>
                    <a:pt x="11430" y="29146"/>
                    <a:pt x="11430" y="50197"/>
                  </a:cubicBezTo>
                  <a:lnTo>
                    <a:pt x="0" y="50197"/>
                  </a:lnTo>
                  <a:cubicBezTo>
                    <a:pt x="0" y="22098"/>
                    <a:pt x="39148" y="0"/>
                    <a:pt x="89059" y="0"/>
                  </a:cubicBezTo>
                  <a:cubicBezTo>
                    <a:pt x="138970" y="0"/>
                    <a:pt x="178117" y="22098"/>
                    <a:pt x="178117" y="501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65DB42C-404F-2399-B8B0-53609F363BDE}"/>
                </a:ext>
              </a:extLst>
            </p:cNvPr>
            <p:cNvSpPr/>
            <p:nvPr/>
          </p:nvSpPr>
          <p:spPr>
            <a:xfrm>
              <a:off x="5923882" y="5260510"/>
              <a:ext cx="159734" cy="662177"/>
            </a:xfrm>
            <a:custGeom>
              <a:avLst/>
              <a:gdLst>
                <a:gd name="connsiteX0" fmla="*/ 159734 w 159734"/>
                <a:gd name="connsiteY0" fmla="*/ 662178 h 662177"/>
                <a:gd name="connsiteX1" fmla="*/ 148304 w 159734"/>
                <a:gd name="connsiteY1" fmla="*/ 662178 h 662177"/>
                <a:gd name="connsiteX2" fmla="*/ 148304 w 159734"/>
                <a:gd name="connsiteY2" fmla="*/ 11430 h 662177"/>
                <a:gd name="connsiteX3" fmla="*/ 0 w 159734"/>
                <a:gd name="connsiteY3" fmla="*/ 11430 h 662177"/>
                <a:gd name="connsiteX4" fmla="*/ 0 w 159734"/>
                <a:gd name="connsiteY4" fmla="*/ 0 h 662177"/>
                <a:gd name="connsiteX5" fmla="*/ 159734 w 159734"/>
                <a:gd name="connsiteY5" fmla="*/ 0 h 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734" h="662177">
                  <a:moveTo>
                    <a:pt x="159734" y="662178"/>
                  </a:moveTo>
                  <a:lnTo>
                    <a:pt x="148304" y="662178"/>
                  </a:lnTo>
                  <a:lnTo>
                    <a:pt x="148304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5973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96101F4-0891-5B32-8970-88EAB5C87743}"/>
                </a:ext>
              </a:extLst>
            </p:cNvPr>
            <p:cNvSpPr/>
            <p:nvPr/>
          </p:nvSpPr>
          <p:spPr>
            <a:xfrm>
              <a:off x="6095999" y="5260510"/>
              <a:ext cx="262223" cy="662177"/>
            </a:xfrm>
            <a:custGeom>
              <a:avLst/>
              <a:gdLst>
                <a:gd name="connsiteX0" fmla="*/ 11430 w 262223"/>
                <a:gd name="connsiteY0" fmla="*/ 662178 h 662177"/>
                <a:gd name="connsiteX1" fmla="*/ 0 w 262223"/>
                <a:gd name="connsiteY1" fmla="*/ 662178 h 662177"/>
                <a:gd name="connsiteX2" fmla="*/ 0 w 262223"/>
                <a:gd name="connsiteY2" fmla="*/ 0 h 662177"/>
                <a:gd name="connsiteX3" fmla="*/ 262223 w 262223"/>
                <a:gd name="connsiteY3" fmla="*/ 0 h 662177"/>
                <a:gd name="connsiteX4" fmla="*/ 262223 w 262223"/>
                <a:gd name="connsiteY4" fmla="*/ 578834 h 662177"/>
                <a:gd name="connsiteX5" fmla="*/ 250793 w 262223"/>
                <a:gd name="connsiteY5" fmla="*/ 578834 h 662177"/>
                <a:gd name="connsiteX6" fmla="*/ 250793 w 262223"/>
                <a:gd name="connsiteY6" fmla="*/ 11430 h 662177"/>
                <a:gd name="connsiteX7" fmla="*/ 11430 w 262223"/>
                <a:gd name="connsiteY7" fmla="*/ 11430 h 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223" h="662177">
                  <a:moveTo>
                    <a:pt x="11430" y="662178"/>
                  </a:moveTo>
                  <a:lnTo>
                    <a:pt x="0" y="662178"/>
                  </a:lnTo>
                  <a:lnTo>
                    <a:pt x="0" y="0"/>
                  </a:lnTo>
                  <a:lnTo>
                    <a:pt x="262223" y="0"/>
                  </a:lnTo>
                  <a:lnTo>
                    <a:pt x="262223" y="578834"/>
                  </a:lnTo>
                  <a:lnTo>
                    <a:pt x="250793" y="578834"/>
                  </a:lnTo>
                  <a:lnTo>
                    <a:pt x="250793" y="11430"/>
                  </a:lnTo>
                  <a:lnTo>
                    <a:pt x="1143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EC17B5B-E8A0-14E2-297A-DFA6408BA201}"/>
                </a:ext>
              </a:extLst>
            </p:cNvPr>
            <p:cNvSpPr/>
            <p:nvPr/>
          </p:nvSpPr>
          <p:spPr>
            <a:xfrm>
              <a:off x="6132480" y="5852679"/>
              <a:ext cx="673417" cy="166020"/>
            </a:xfrm>
            <a:custGeom>
              <a:avLst/>
              <a:gdLst>
                <a:gd name="connsiteX0" fmla="*/ 673418 w 673417"/>
                <a:gd name="connsiteY0" fmla="*/ 166021 h 166020"/>
                <a:gd name="connsiteX1" fmla="*/ 661988 w 673417"/>
                <a:gd name="connsiteY1" fmla="*/ 166021 h 166020"/>
                <a:gd name="connsiteX2" fmla="*/ 661988 w 673417"/>
                <a:gd name="connsiteY2" fmla="*/ 91535 h 166020"/>
                <a:gd name="connsiteX3" fmla="*/ 601694 w 673417"/>
                <a:gd name="connsiteY3" fmla="*/ 91535 h 166020"/>
                <a:gd name="connsiteX4" fmla="*/ 601694 w 673417"/>
                <a:gd name="connsiteY4" fmla="*/ 63818 h 166020"/>
                <a:gd name="connsiteX5" fmla="*/ 261938 w 673417"/>
                <a:gd name="connsiteY5" fmla="*/ 63818 h 166020"/>
                <a:gd name="connsiteX6" fmla="*/ 261938 w 673417"/>
                <a:gd name="connsiteY6" fmla="*/ 11430 h 166020"/>
                <a:gd name="connsiteX7" fmla="*/ 100298 w 673417"/>
                <a:gd name="connsiteY7" fmla="*/ 11430 h 166020"/>
                <a:gd name="connsiteX8" fmla="*/ 100298 w 673417"/>
                <a:gd name="connsiteY8" fmla="*/ 41624 h 166020"/>
                <a:gd name="connsiteX9" fmla="*/ 11430 w 673417"/>
                <a:gd name="connsiteY9" fmla="*/ 41624 h 166020"/>
                <a:gd name="connsiteX10" fmla="*/ 11430 w 673417"/>
                <a:gd name="connsiteY10" fmla="*/ 166021 h 166020"/>
                <a:gd name="connsiteX11" fmla="*/ 0 w 673417"/>
                <a:gd name="connsiteY11" fmla="*/ 166021 h 166020"/>
                <a:gd name="connsiteX12" fmla="*/ 0 w 673417"/>
                <a:gd name="connsiteY12" fmla="*/ 30194 h 166020"/>
                <a:gd name="connsiteX13" fmla="*/ 88964 w 673417"/>
                <a:gd name="connsiteY13" fmla="*/ 30194 h 166020"/>
                <a:gd name="connsiteX14" fmla="*/ 88964 w 673417"/>
                <a:gd name="connsiteY14" fmla="*/ 0 h 166020"/>
                <a:gd name="connsiteX15" fmla="*/ 273368 w 673417"/>
                <a:gd name="connsiteY15" fmla="*/ 0 h 166020"/>
                <a:gd name="connsiteX16" fmla="*/ 273368 w 673417"/>
                <a:gd name="connsiteY16" fmla="*/ 52388 h 166020"/>
                <a:gd name="connsiteX17" fmla="*/ 613125 w 673417"/>
                <a:gd name="connsiteY17" fmla="*/ 52388 h 166020"/>
                <a:gd name="connsiteX18" fmla="*/ 613125 w 673417"/>
                <a:gd name="connsiteY18" fmla="*/ 80105 h 166020"/>
                <a:gd name="connsiteX19" fmla="*/ 673418 w 673417"/>
                <a:gd name="connsiteY19" fmla="*/ 80105 h 16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3417" h="166020">
                  <a:moveTo>
                    <a:pt x="673418" y="166021"/>
                  </a:moveTo>
                  <a:lnTo>
                    <a:pt x="661988" y="166021"/>
                  </a:lnTo>
                  <a:lnTo>
                    <a:pt x="661988" y="91535"/>
                  </a:lnTo>
                  <a:lnTo>
                    <a:pt x="601694" y="91535"/>
                  </a:lnTo>
                  <a:lnTo>
                    <a:pt x="601694" y="63818"/>
                  </a:lnTo>
                  <a:lnTo>
                    <a:pt x="261938" y="63818"/>
                  </a:lnTo>
                  <a:lnTo>
                    <a:pt x="261938" y="11430"/>
                  </a:lnTo>
                  <a:lnTo>
                    <a:pt x="100298" y="11430"/>
                  </a:lnTo>
                  <a:lnTo>
                    <a:pt x="100298" y="41624"/>
                  </a:lnTo>
                  <a:lnTo>
                    <a:pt x="11430" y="41624"/>
                  </a:lnTo>
                  <a:lnTo>
                    <a:pt x="11430" y="166021"/>
                  </a:lnTo>
                  <a:lnTo>
                    <a:pt x="0" y="166021"/>
                  </a:lnTo>
                  <a:lnTo>
                    <a:pt x="0" y="30194"/>
                  </a:lnTo>
                  <a:lnTo>
                    <a:pt x="88964" y="30194"/>
                  </a:lnTo>
                  <a:lnTo>
                    <a:pt x="88964" y="0"/>
                  </a:lnTo>
                  <a:lnTo>
                    <a:pt x="273368" y="0"/>
                  </a:lnTo>
                  <a:lnTo>
                    <a:pt x="273368" y="52388"/>
                  </a:lnTo>
                  <a:lnTo>
                    <a:pt x="613125" y="52388"/>
                  </a:lnTo>
                  <a:lnTo>
                    <a:pt x="613125" y="80105"/>
                  </a:lnTo>
                  <a:lnTo>
                    <a:pt x="673418" y="801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A386AF0-8BD5-56AD-B5CE-A40B5195F6E9}"/>
                </a:ext>
              </a:extLst>
            </p:cNvPr>
            <p:cNvSpPr/>
            <p:nvPr/>
          </p:nvSpPr>
          <p:spPr>
            <a:xfrm>
              <a:off x="6419849" y="5843154"/>
              <a:ext cx="203453" cy="51720"/>
            </a:xfrm>
            <a:custGeom>
              <a:avLst/>
              <a:gdLst>
                <a:gd name="connsiteX0" fmla="*/ 203454 w 203453"/>
                <a:gd name="connsiteY0" fmla="*/ 51721 h 51720"/>
                <a:gd name="connsiteX1" fmla="*/ 192119 w 203453"/>
                <a:gd name="connsiteY1" fmla="*/ 51721 h 51720"/>
                <a:gd name="connsiteX2" fmla="*/ 192119 w 203453"/>
                <a:gd name="connsiteY2" fmla="*/ 11430 h 51720"/>
                <a:gd name="connsiteX3" fmla="*/ 11430 w 203453"/>
                <a:gd name="connsiteY3" fmla="*/ 11430 h 51720"/>
                <a:gd name="connsiteX4" fmla="*/ 11430 w 203453"/>
                <a:gd name="connsiteY4" fmla="*/ 51721 h 51720"/>
                <a:gd name="connsiteX5" fmla="*/ 0 w 203453"/>
                <a:gd name="connsiteY5" fmla="*/ 51721 h 51720"/>
                <a:gd name="connsiteX6" fmla="*/ 0 w 203453"/>
                <a:gd name="connsiteY6" fmla="*/ 0 h 51720"/>
                <a:gd name="connsiteX7" fmla="*/ 203454 w 203453"/>
                <a:gd name="connsiteY7" fmla="*/ 0 h 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453" h="51720">
                  <a:moveTo>
                    <a:pt x="203454" y="51721"/>
                  </a:moveTo>
                  <a:lnTo>
                    <a:pt x="192119" y="51721"/>
                  </a:lnTo>
                  <a:lnTo>
                    <a:pt x="192119" y="11430"/>
                  </a:lnTo>
                  <a:lnTo>
                    <a:pt x="11430" y="11430"/>
                  </a:lnTo>
                  <a:lnTo>
                    <a:pt x="11430" y="51721"/>
                  </a:lnTo>
                  <a:lnTo>
                    <a:pt x="0" y="51721"/>
                  </a:lnTo>
                  <a:lnTo>
                    <a:pt x="0" y="0"/>
                  </a:lnTo>
                  <a:lnTo>
                    <a:pt x="2034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16BA478-F232-3905-0A30-C625162B1910}"/>
                </a:ext>
              </a:extLst>
            </p:cNvPr>
            <p:cNvSpPr/>
            <p:nvPr/>
          </p:nvSpPr>
          <p:spPr>
            <a:xfrm>
              <a:off x="6373177" y="5583597"/>
              <a:ext cx="340613" cy="128111"/>
            </a:xfrm>
            <a:custGeom>
              <a:avLst/>
              <a:gdLst>
                <a:gd name="connsiteX0" fmla="*/ 340614 w 340613"/>
                <a:gd name="connsiteY0" fmla="*/ 128111 h 128111"/>
                <a:gd name="connsiteX1" fmla="*/ 0 w 340613"/>
                <a:gd name="connsiteY1" fmla="*/ 128111 h 128111"/>
                <a:gd name="connsiteX2" fmla="*/ 0 w 340613"/>
                <a:gd name="connsiteY2" fmla="*/ 116681 h 128111"/>
                <a:gd name="connsiteX3" fmla="*/ 329279 w 340613"/>
                <a:gd name="connsiteY3" fmla="*/ 116681 h 128111"/>
                <a:gd name="connsiteX4" fmla="*/ 329279 w 340613"/>
                <a:gd name="connsiteY4" fmla="*/ 11430 h 128111"/>
                <a:gd name="connsiteX5" fmla="*/ 0 w 340613"/>
                <a:gd name="connsiteY5" fmla="*/ 11430 h 128111"/>
                <a:gd name="connsiteX6" fmla="*/ 0 w 340613"/>
                <a:gd name="connsiteY6" fmla="*/ 0 h 128111"/>
                <a:gd name="connsiteX7" fmla="*/ 340614 w 340613"/>
                <a:gd name="connsiteY7" fmla="*/ 0 h 1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613" h="128111">
                  <a:moveTo>
                    <a:pt x="340614" y="128111"/>
                  </a:moveTo>
                  <a:lnTo>
                    <a:pt x="0" y="128111"/>
                  </a:lnTo>
                  <a:lnTo>
                    <a:pt x="0" y="116681"/>
                  </a:lnTo>
                  <a:lnTo>
                    <a:pt x="329279" y="116681"/>
                  </a:lnTo>
                  <a:lnTo>
                    <a:pt x="3292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406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56B9E0A-3C04-F3B9-7C73-5794058CF561}"/>
                </a:ext>
              </a:extLst>
            </p:cNvPr>
            <p:cNvSpPr/>
            <p:nvPr/>
          </p:nvSpPr>
          <p:spPr>
            <a:xfrm>
              <a:off x="6373177" y="5719519"/>
              <a:ext cx="340613" cy="152304"/>
            </a:xfrm>
            <a:custGeom>
              <a:avLst/>
              <a:gdLst>
                <a:gd name="connsiteX0" fmla="*/ 340614 w 340613"/>
                <a:gd name="connsiteY0" fmla="*/ 152305 h 152304"/>
                <a:gd name="connsiteX1" fmla="*/ 329279 w 340613"/>
                <a:gd name="connsiteY1" fmla="*/ 152305 h 152304"/>
                <a:gd name="connsiteX2" fmla="*/ 329279 w 340613"/>
                <a:gd name="connsiteY2" fmla="*/ 11430 h 152304"/>
                <a:gd name="connsiteX3" fmla="*/ 0 w 340613"/>
                <a:gd name="connsiteY3" fmla="*/ 11430 h 152304"/>
                <a:gd name="connsiteX4" fmla="*/ 0 w 340613"/>
                <a:gd name="connsiteY4" fmla="*/ 0 h 152304"/>
                <a:gd name="connsiteX5" fmla="*/ 340614 w 340613"/>
                <a:gd name="connsiteY5" fmla="*/ 0 h 15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613" h="152304">
                  <a:moveTo>
                    <a:pt x="340614" y="152305"/>
                  </a:moveTo>
                  <a:lnTo>
                    <a:pt x="329279" y="152305"/>
                  </a:lnTo>
                  <a:lnTo>
                    <a:pt x="3292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34061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E37644A-F0E6-2E1C-90D8-32A8B75784BF}"/>
                </a:ext>
              </a:extLst>
            </p:cNvPr>
            <p:cNvSpPr/>
            <p:nvPr/>
          </p:nvSpPr>
          <p:spPr>
            <a:xfrm>
              <a:off x="6636733" y="5879635"/>
              <a:ext cx="469201" cy="139065"/>
            </a:xfrm>
            <a:custGeom>
              <a:avLst/>
              <a:gdLst>
                <a:gd name="connsiteX0" fmla="*/ 469202 w 469201"/>
                <a:gd name="connsiteY0" fmla="*/ 139065 h 139065"/>
                <a:gd name="connsiteX1" fmla="*/ 457771 w 469201"/>
                <a:gd name="connsiteY1" fmla="*/ 139065 h 139065"/>
                <a:gd name="connsiteX2" fmla="*/ 457771 w 469201"/>
                <a:gd name="connsiteY2" fmla="*/ 48768 h 139065"/>
                <a:gd name="connsiteX3" fmla="*/ 426053 w 469201"/>
                <a:gd name="connsiteY3" fmla="*/ 48768 h 139065"/>
                <a:gd name="connsiteX4" fmla="*/ 426053 w 469201"/>
                <a:gd name="connsiteY4" fmla="*/ 28956 h 139065"/>
                <a:gd name="connsiteX5" fmla="*/ 232410 w 469201"/>
                <a:gd name="connsiteY5" fmla="*/ 28956 h 139065"/>
                <a:gd name="connsiteX6" fmla="*/ 232410 w 469201"/>
                <a:gd name="connsiteY6" fmla="*/ 11430 h 139065"/>
                <a:gd name="connsiteX7" fmla="*/ 0 w 469201"/>
                <a:gd name="connsiteY7" fmla="*/ 11430 h 139065"/>
                <a:gd name="connsiteX8" fmla="*/ 0 w 469201"/>
                <a:gd name="connsiteY8" fmla="*/ 0 h 139065"/>
                <a:gd name="connsiteX9" fmla="*/ 243745 w 469201"/>
                <a:gd name="connsiteY9" fmla="*/ 0 h 139065"/>
                <a:gd name="connsiteX10" fmla="*/ 243745 w 469201"/>
                <a:gd name="connsiteY10" fmla="*/ 17526 h 139065"/>
                <a:gd name="connsiteX11" fmla="*/ 437483 w 469201"/>
                <a:gd name="connsiteY11" fmla="*/ 17526 h 139065"/>
                <a:gd name="connsiteX12" fmla="*/ 437483 w 469201"/>
                <a:gd name="connsiteY12" fmla="*/ 37338 h 139065"/>
                <a:gd name="connsiteX13" fmla="*/ 469202 w 469201"/>
                <a:gd name="connsiteY13" fmla="*/ 37338 h 13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9201" h="139065">
                  <a:moveTo>
                    <a:pt x="469202" y="139065"/>
                  </a:moveTo>
                  <a:lnTo>
                    <a:pt x="457771" y="139065"/>
                  </a:lnTo>
                  <a:lnTo>
                    <a:pt x="457771" y="48768"/>
                  </a:lnTo>
                  <a:lnTo>
                    <a:pt x="426053" y="48768"/>
                  </a:lnTo>
                  <a:lnTo>
                    <a:pt x="426053" y="28956"/>
                  </a:lnTo>
                  <a:lnTo>
                    <a:pt x="232410" y="28956"/>
                  </a:lnTo>
                  <a:lnTo>
                    <a:pt x="232410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243745" y="0"/>
                  </a:lnTo>
                  <a:lnTo>
                    <a:pt x="243745" y="17526"/>
                  </a:lnTo>
                  <a:lnTo>
                    <a:pt x="437483" y="17526"/>
                  </a:lnTo>
                  <a:lnTo>
                    <a:pt x="437483" y="37338"/>
                  </a:lnTo>
                  <a:lnTo>
                    <a:pt x="469202" y="37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D9718F9-6353-8A54-7750-0438EA019381}"/>
                </a:ext>
              </a:extLst>
            </p:cNvPr>
            <p:cNvSpPr/>
            <p:nvPr/>
          </p:nvSpPr>
          <p:spPr>
            <a:xfrm>
              <a:off x="6388131" y="4533466"/>
              <a:ext cx="325659" cy="1043939"/>
            </a:xfrm>
            <a:custGeom>
              <a:avLst/>
              <a:gdLst>
                <a:gd name="connsiteX0" fmla="*/ 11334 w 325659"/>
                <a:gd name="connsiteY0" fmla="*/ 1043940 h 1043939"/>
                <a:gd name="connsiteX1" fmla="*/ 0 w 325659"/>
                <a:gd name="connsiteY1" fmla="*/ 1043940 h 1043939"/>
                <a:gd name="connsiteX2" fmla="*/ 0 w 325659"/>
                <a:gd name="connsiteY2" fmla="*/ 387287 h 1043939"/>
                <a:gd name="connsiteX3" fmla="*/ 31718 w 325659"/>
                <a:gd name="connsiteY3" fmla="*/ 387287 h 1043939"/>
                <a:gd name="connsiteX4" fmla="*/ 31718 w 325659"/>
                <a:gd name="connsiteY4" fmla="*/ 56959 h 1043939"/>
                <a:gd name="connsiteX5" fmla="*/ 235839 w 325659"/>
                <a:gd name="connsiteY5" fmla="*/ 0 h 1043939"/>
                <a:gd name="connsiteX6" fmla="*/ 325659 w 325659"/>
                <a:gd name="connsiteY6" fmla="*/ 611314 h 1043939"/>
                <a:gd name="connsiteX7" fmla="*/ 325659 w 325659"/>
                <a:gd name="connsiteY7" fmla="*/ 1037558 h 1043939"/>
                <a:gd name="connsiteX8" fmla="*/ 314325 w 325659"/>
                <a:gd name="connsiteY8" fmla="*/ 1037558 h 1043939"/>
                <a:gd name="connsiteX9" fmla="*/ 314325 w 325659"/>
                <a:gd name="connsiteY9" fmla="*/ 612172 h 1043939"/>
                <a:gd name="connsiteX10" fmla="*/ 226409 w 325659"/>
                <a:gd name="connsiteY10" fmla="*/ 14573 h 1043939"/>
                <a:gd name="connsiteX11" fmla="*/ 43148 w 325659"/>
                <a:gd name="connsiteY11" fmla="*/ 65627 h 1043939"/>
                <a:gd name="connsiteX12" fmla="*/ 43148 w 325659"/>
                <a:gd name="connsiteY12" fmla="*/ 398812 h 1043939"/>
                <a:gd name="connsiteX13" fmla="*/ 11334 w 325659"/>
                <a:gd name="connsiteY13" fmla="*/ 398812 h 104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659" h="1043939">
                  <a:moveTo>
                    <a:pt x="11334" y="1043940"/>
                  </a:moveTo>
                  <a:lnTo>
                    <a:pt x="0" y="1043940"/>
                  </a:lnTo>
                  <a:lnTo>
                    <a:pt x="0" y="387287"/>
                  </a:lnTo>
                  <a:lnTo>
                    <a:pt x="31718" y="387287"/>
                  </a:lnTo>
                  <a:lnTo>
                    <a:pt x="31718" y="56959"/>
                  </a:lnTo>
                  <a:lnTo>
                    <a:pt x="235839" y="0"/>
                  </a:lnTo>
                  <a:lnTo>
                    <a:pt x="325659" y="611314"/>
                  </a:lnTo>
                  <a:lnTo>
                    <a:pt x="325659" y="1037558"/>
                  </a:lnTo>
                  <a:lnTo>
                    <a:pt x="314325" y="1037558"/>
                  </a:lnTo>
                  <a:lnTo>
                    <a:pt x="314325" y="612172"/>
                  </a:lnTo>
                  <a:lnTo>
                    <a:pt x="226409" y="14573"/>
                  </a:lnTo>
                  <a:lnTo>
                    <a:pt x="43148" y="65627"/>
                  </a:lnTo>
                  <a:lnTo>
                    <a:pt x="43148" y="398812"/>
                  </a:lnTo>
                  <a:lnTo>
                    <a:pt x="11334" y="398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F63E696-DA6E-E61A-BDBF-67581D1279ED}"/>
                </a:ext>
              </a:extLst>
            </p:cNvPr>
            <p:cNvSpPr/>
            <p:nvPr/>
          </p:nvSpPr>
          <p:spPr>
            <a:xfrm>
              <a:off x="6345268" y="4614048"/>
              <a:ext cx="63150" cy="633793"/>
            </a:xfrm>
            <a:custGeom>
              <a:avLst/>
              <a:gdLst>
                <a:gd name="connsiteX0" fmla="*/ 11334 w 63150"/>
                <a:gd name="connsiteY0" fmla="*/ 633793 h 633793"/>
                <a:gd name="connsiteX1" fmla="*/ 0 w 63150"/>
                <a:gd name="connsiteY1" fmla="*/ 633793 h 633793"/>
                <a:gd name="connsiteX2" fmla="*/ 0 w 63150"/>
                <a:gd name="connsiteY2" fmla="*/ 0 h 633793"/>
                <a:gd name="connsiteX3" fmla="*/ 63151 w 63150"/>
                <a:gd name="connsiteY3" fmla="*/ 3524 h 633793"/>
                <a:gd name="connsiteX4" fmla="*/ 62484 w 63150"/>
                <a:gd name="connsiteY4" fmla="*/ 14954 h 633793"/>
                <a:gd name="connsiteX5" fmla="*/ 11334 w 63150"/>
                <a:gd name="connsiteY5" fmla="*/ 12097 h 63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50" h="633793">
                  <a:moveTo>
                    <a:pt x="11334" y="633793"/>
                  </a:moveTo>
                  <a:lnTo>
                    <a:pt x="0" y="633793"/>
                  </a:lnTo>
                  <a:lnTo>
                    <a:pt x="0" y="0"/>
                  </a:lnTo>
                  <a:lnTo>
                    <a:pt x="63151" y="3524"/>
                  </a:lnTo>
                  <a:lnTo>
                    <a:pt x="62484" y="14954"/>
                  </a:lnTo>
                  <a:lnTo>
                    <a:pt x="11334" y="1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3837AE5-0277-0B59-69A5-6551D180BBFA}"/>
                </a:ext>
              </a:extLst>
            </p:cNvPr>
            <p:cNvSpPr/>
            <p:nvPr/>
          </p:nvSpPr>
          <p:spPr>
            <a:xfrm>
              <a:off x="5961030" y="4584235"/>
              <a:ext cx="325755" cy="663606"/>
            </a:xfrm>
            <a:custGeom>
              <a:avLst/>
              <a:gdLst>
                <a:gd name="connsiteX0" fmla="*/ 325755 w 325755"/>
                <a:gd name="connsiteY0" fmla="*/ 663607 h 663606"/>
                <a:gd name="connsiteX1" fmla="*/ 314325 w 325755"/>
                <a:gd name="connsiteY1" fmla="*/ 663607 h 663606"/>
                <a:gd name="connsiteX2" fmla="*/ 314325 w 325755"/>
                <a:gd name="connsiteY2" fmla="*/ 492442 h 663606"/>
                <a:gd name="connsiteX3" fmla="*/ 287369 w 325755"/>
                <a:gd name="connsiteY3" fmla="*/ 492442 h 663606"/>
                <a:gd name="connsiteX4" fmla="*/ 287369 w 325755"/>
                <a:gd name="connsiteY4" fmla="*/ 77438 h 663606"/>
                <a:gd name="connsiteX5" fmla="*/ 163068 w 325755"/>
                <a:gd name="connsiteY5" fmla="*/ 11430 h 663606"/>
                <a:gd name="connsiteX6" fmla="*/ 11430 w 325755"/>
                <a:gd name="connsiteY6" fmla="*/ 11430 h 663606"/>
                <a:gd name="connsiteX7" fmla="*/ 11430 w 325755"/>
                <a:gd name="connsiteY7" fmla="*/ 663607 h 663606"/>
                <a:gd name="connsiteX8" fmla="*/ 0 w 325755"/>
                <a:gd name="connsiteY8" fmla="*/ 663607 h 663606"/>
                <a:gd name="connsiteX9" fmla="*/ 0 w 325755"/>
                <a:gd name="connsiteY9" fmla="*/ 0 h 663606"/>
                <a:gd name="connsiteX10" fmla="*/ 165926 w 325755"/>
                <a:gd name="connsiteY10" fmla="*/ 0 h 663606"/>
                <a:gd name="connsiteX11" fmla="*/ 298800 w 325755"/>
                <a:gd name="connsiteY11" fmla="*/ 70580 h 663606"/>
                <a:gd name="connsiteX12" fmla="*/ 298800 w 325755"/>
                <a:gd name="connsiteY12" fmla="*/ 481013 h 663606"/>
                <a:gd name="connsiteX13" fmla="*/ 325755 w 325755"/>
                <a:gd name="connsiteY13" fmla="*/ 481013 h 66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755" h="663606">
                  <a:moveTo>
                    <a:pt x="325755" y="663607"/>
                  </a:moveTo>
                  <a:lnTo>
                    <a:pt x="314325" y="663607"/>
                  </a:lnTo>
                  <a:lnTo>
                    <a:pt x="314325" y="492442"/>
                  </a:lnTo>
                  <a:lnTo>
                    <a:pt x="287369" y="492442"/>
                  </a:lnTo>
                  <a:lnTo>
                    <a:pt x="287369" y="77438"/>
                  </a:lnTo>
                  <a:lnTo>
                    <a:pt x="163068" y="11430"/>
                  </a:lnTo>
                  <a:lnTo>
                    <a:pt x="11430" y="11430"/>
                  </a:lnTo>
                  <a:lnTo>
                    <a:pt x="11430" y="663607"/>
                  </a:lnTo>
                  <a:lnTo>
                    <a:pt x="0" y="663607"/>
                  </a:lnTo>
                  <a:lnTo>
                    <a:pt x="0" y="0"/>
                  </a:lnTo>
                  <a:lnTo>
                    <a:pt x="165926" y="0"/>
                  </a:lnTo>
                  <a:lnTo>
                    <a:pt x="298800" y="70580"/>
                  </a:lnTo>
                  <a:lnTo>
                    <a:pt x="298800" y="481013"/>
                  </a:lnTo>
                  <a:lnTo>
                    <a:pt x="325755" y="4810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A505FBE-3414-9C54-B5E1-218DD716F6FA}"/>
                </a:ext>
              </a:extLst>
            </p:cNvPr>
            <p:cNvSpPr/>
            <p:nvPr/>
          </p:nvSpPr>
          <p:spPr>
            <a:xfrm>
              <a:off x="6640543" y="4501653"/>
              <a:ext cx="182784" cy="967835"/>
            </a:xfrm>
            <a:custGeom>
              <a:avLst/>
              <a:gdLst>
                <a:gd name="connsiteX0" fmla="*/ 182784 w 182784"/>
                <a:gd name="connsiteY0" fmla="*/ 967835 h 967835"/>
                <a:gd name="connsiteX1" fmla="*/ 171450 w 182784"/>
                <a:gd name="connsiteY1" fmla="*/ 967835 h 967835"/>
                <a:gd name="connsiteX2" fmla="*/ 171450 w 182784"/>
                <a:gd name="connsiteY2" fmla="*/ 107823 h 967835"/>
                <a:gd name="connsiteX3" fmla="*/ 93440 w 182784"/>
                <a:gd name="connsiteY3" fmla="*/ 11525 h 967835"/>
                <a:gd name="connsiteX4" fmla="*/ 11334 w 182784"/>
                <a:gd name="connsiteY4" fmla="*/ 11525 h 967835"/>
                <a:gd name="connsiteX5" fmla="*/ 11334 w 182784"/>
                <a:gd name="connsiteY5" fmla="*/ 118491 h 967835"/>
                <a:gd name="connsiteX6" fmla="*/ 0 w 182784"/>
                <a:gd name="connsiteY6" fmla="*/ 118491 h 967835"/>
                <a:gd name="connsiteX7" fmla="*/ 0 w 182784"/>
                <a:gd name="connsiteY7" fmla="*/ 0 h 967835"/>
                <a:gd name="connsiteX8" fmla="*/ 98869 w 182784"/>
                <a:gd name="connsiteY8" fmla="*/ 0 h 967835"/>
                <a:gd name="connsiteX9" fmla="*/ 182784 w 182784"/>
                <a:gd name="connsiteY9" fmla="*/ 103727 h 96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784" h="967835">
                  <a:moveTo>
                    <a:pt x="182784" y="967835"/>
                  </a:moveTo>
                  <a:lnTo>
                    <a:pt x="171450" y="967835"/>
                  </a:lnTo>
                  <a:lnTo>
                    <a:pt x="171450" y="107823"/>
                  </a:lnTo>
                  <a:lnTo>
                    <a:pt x="93440" y="11525"/>
                  </a:lnTo>
                  <a:lnTo>
                    <a:pt x="11334" y="11525"/>
                  </a:lnTo>
                  <a:lnTo>
                    <a:pt x="11334" y="118491"/>
                  </a:lnTo>
                  <a:lnTo>
                    <a:pt x="0" y="118491"/>
                  </a:lnTo>
                  <a:lnTo>
                    <a:pt x="0" y="0"/>
                  </a:lnTo>
                  <a:lnTo>
                    <a:pt x="98869" y="0"/>
                  </a:lnTo>
                  <a:lnTo>
                    <a:pt x="182784" y="1037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4A77DE6-DA3E-2FC8-2B13-CA1101C6A7F6}"/>
                </a:ext>
              </a:extLst>
            </p:cNvPr>
            <p:cNvSpPr/>
            <p:nvPr/>
          </p:nvSpPr>
          <p:spPr>
            <a:xfrm>
              <a:off x="6727792" y="5481204"/>
              <a:ext cx="284511" cy="404145"/>
            </a:xfrm>
            <a:custGeom>
              <a:avLst/>
              <a:gdLst>
                <a:gd name="connsiteX0" fmla="*/ 284512 w 284511"/>
                <a:gd name="connsiteY0" fmla="*/ 404146 h 404145"/>
                <a:gd name="connsiteX1" fmla="*/ 273082 w 284511"/>
                <a:gd name="connsiteY1" fmla="*/ 404146 h 404145"/>
                <a:gd name="connsiteX2" fmla="*/ 273082 w 284511"/>
                <a:gd name="connsiteY2" fmla="*/ 344805 h 404145"/>
                <a:gd name="connsiteX3" fmla="*/ 236601 w 284511"/>
                <a:gd name="connsiteY3" fmla="*/ 344805 h 404145"/>
                <a:gd name="connsiteX4" fmla="*/ 236601 w 284511"/>
                <a:gd name="connsiteY4" fmla="*/ 11430 h 404145"/>
                <a:gd name="connsiteX5" fmla="*/ 11430 w 284511"/>
                <a:gd name="connsiteY5" fmla="*/ 11430 h 404145"/>
                <a:gd name="connsiteX6" fmla="*/ 11430 w 284511"/>
                <a:gd name="connsiteY6" fmla="*/ 88297 h 404145"/>
                <a:gd name="connsiteX7" fmla="*/ 0 w 284511"/>
                <a:gd name="connsiteY7" fmla="*/ 88297 h 404145"/>
                <a:gd name="connsiteX8" fmla="*/ 0 w 284511"/>
                <a:gd name="connsiteY8" fmla="*/ 0 h 404145"/>
                <a:gd name="connsiteX9" fmla="*/ 247936 w 284511"/>
                <a:gd name="connsiteY9" fmla="*/ 0 h 404145"/>
                <a:gd name="connsiteX10" fmla="*/ 247936 w 284511"/>
                <a:gd name="connsiteY10" fmla="*/ 333375 h 404145"/>
                <a:gd name="connsiteX11" fmla="*/ 284512 w 284511"/>
                <a:gd name="connsiteY11" fmla="*/ 333375 h 40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511" h="404145">
                  <a:moveTo>
                    <a:pt x="284512" y="404146"/>
                  </a:moveTo>
                  <a:lnTo>
                    <a:pt x="273082" y="404146"/>
                  </a:lnTo>
                  <a:lnTo>
                    <a:pt x="273082" y="344805"/>
                  </a:lnTo>
                  <a:lnTo>
                    <a:pt x="236601" y="344805"/>
                  </a:lnTo>
                  <a:lnTo>
                    <a:pt x="236601" y="11430"/>
                  </a:lnTo>
                  <a:lnTo>
                    <a:pt x="11430" y="11430"/>
                  </a:lnTo>
                  <a:lnTo>
                    <a:pt x="11430" y="88297"/>
                  </a:lnTo>
                  <a:lnTo>
                    <a:pt x="0" y="88297"/>
                  </a:lnTo>
                  <a:lnTo>
                    <a:pt x="0" y="0"/>
                  </a:lnTo>
                  <a:lnTo>
                    <a:pt x="247936" y="0"/>
                  </a:lnTo>
                  <a:lnTo>
                    <a:pt x="247936" y="333375"/>
                  </a:lnTo>
                  <a:lnTo>
                    <a:pt x="284512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7E6AC56-7555-62E8-1942-B82827766BAD}"/>
                </a:ext>
              </a:extLst>
            </p:cNvPr>
            <p:cNvSpPr/>
            <p:nvPr/>
          </p:nvSpPr>
          <p:spPr>
            <a:xfrm>
              <a:off x="6659593" y="4194567"/>
              <a:ext cx="286035" cy="664463"/>
            </a:xfrm>
            <a:custGeom>
              <a:avLst/>
              <a:gdLst>
                <a:gd name="connsiteX0" fmla="*/ 286036 w 286035"/>
                <a:gd name="connsiteY0" fmla="*/ 664464 h 664463"/>
                <a:gd name="connsiteX1" fmla="*/ 274606 w 286035"/>
                <a:gd name="connsiteY1" fmla="*/ 664464 h 664463"/>
                <a:gd name="connsiteX2" fmla="*/ 274606 w 286035"/>
                <a:gd name="connsiteY2" fmla="*/ 12954 h 664463"/>
                <a:gd name="connsiteX3" fmla="*/ 11334 w 286035"/>
                <a:gd name="connsiteY3" fmla="*/ 44863 h 664463"/>
                <a:gd name="connsiteX4" fmla="*/ 11334 w 286035"/>
                <a:gd name="connsiteY4" fmla="*/ 288988 h 664463"/>
                <a:gd name="connsiteX5" fmla="*/ 0 w 286035"/>
                <a:gd name="connsiteY5" fmla="*/ 288988 h 664463"/>
                <a:gd name="connsiteX6" fmla="*/ 0 w 286035"/>
                <a:gd name="connsiteY6" fmla="*/ 34766 h 664463"/>
                <a:gd name="connsiteX7" fmla="*/ 286036 w 286035"/>
                <a:gd name="connsiteY7" fmla="*/ 0 h 66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035" h="664463">
                  <a:moveTo>
                    <a:pt x="286036" y="664464"/>
                  </a:moveTo>
                  <a:lnTo>
                    <a:pt x="274606" y="664464"/>
                  </a:lnTo>
                  <a:lnTo>
                    <a:pt x="274606" y="12954"/>
                  </a:lnTo>
                  <a:lnTo>
                    <a:pt x="11334" y="44863"/>
                  </a:lnTo>
                  <a:lnTo>
                    <a:pt x="11334" y="288988"/>
                  </a:lnTo>
                  <a:lnTo>
                    <a:pt x="0" y="288988"/>
                  </a:lnTo>
                  <a:lnTo>
                    <a:pt x="0" y="34766"/>
                  </a:lnTo>
                  <a:lnTo>
                    <a:pt x="28603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3BC73A8-B59D-ABFB-EA37-4642DDC01125}"/>
                </a:ext>
              </a:extLst>
            </p:cNvPr>
            <p:cNvSpPr/>
            <p:nvPr/>
          </p:nvSpPr>
          <p:spPr>
            <a:xfrm rot="-415263">
              <a:off x="6664218" y="4245249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871BB39-DFAE-FD0D-1167-868BA0AE5D59}"/>
                </a:ext>
              </a:extLst>
            </p:cNvPr>
            <p:cNvSpPr/>
            <p:nvPr/>
          </p:nvSpPr>
          <p:spPr>
            <a:xfrm rot="-415263">
              <a:off x="6664219" y="4278586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8C9C1E-F1B9-808F-70DA-FC3D86819DD6}"/>
                </a:ext>
              </a:extLst>
            </p:cNvPr>
            <p:cNvSpPr/>
            <p:nvPr/>
          </p:nvSpPr>
          <p:spPr>
            <a:xfrm rot="-415263">
              <a:off x="6664219" y="4311923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B5597A3-BFB3-B194-081B-AD1C395274DA}"/>
                </a:ext>
              </a:extLst>
            </p:cNvPr>
            <p:cNvSpPr/>
            <p:nvPr/>
          </p:nvSpPr>
          <p:spPr>
            <a:xfrm rot="-415263">
              <a:off x="6664220" y="4345260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040FD29-AA1E-2905-2E91-BCE680278771}"/>
                </a:ext>
              </a:extLst>
            </p:cNvPr>
            <p:cNvSpPr/>
            <p:nvPr/>
          </p:nvSpPr>
          <p:spPr>
            <a:xfrm rot="-415263">
              <a:off x="6664220" y="4378597"/>
              <a:ext cx="276602" cy="11429"/>
            </a:xfrm>
            <a:custGeom>
              <a:avLst/>
              <a:gdLst>
                <a:gd name="connsiteX0" fmla="*/ 0 w 276602"/>
                <a:gd name="connsiteY0" fmla="*/ 0 h 11429"/>
                <a:gd name="connsiteX1" fmla="*/ 276602 w 276602"/>
                <a:gd name="connsiteY1" fmla="*/ 0 h 11429"/>
                <a:gd name="connsiteX2" fmla="*/ 276602 w 276602"/>
                <a:gd name="connsiteY2" fmla="*/ 11430 h 11429"/>
                <a:gd name="connsiteX3" fmla="*/ 0 w 276602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602" h="11429">
                  <a:moveTo>
                    <a:pt x="0" y="0"/>
                  </a:moveTo>
                  <a:lnTo>
                    <a:pt x="276602" y="0"/>
                  </a:lnTo>
                  <a:lnTo>
                    <a:pt x="276602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A74B3C4-D595-C338-AFB3-C9372D5204DB}"/>
                </a:ext>
              </a:extLst>
            </p:cNvPr>
            <p:cNvSpPr/>
            <p:nvPr/>
          </p:nvSpPr>
          <p:spPr>
            <a:xfrm>
              <a:off x="6859618" y="4850935"/>
              <a:ext cx="551878" cy="759142"/>
            </a:xfrm>
            <a:custGeom>
              <a:avLst/>
              <a:gdLst>
                <a:gd name="connsiteX0" fmla="*/ 551688 w 551878"/>
                <a:gd name="connsiteY0" fmla="*/ 759143 h 759142"/>
                <a:gd name="connsiteX1" fmla="*/ 466725 w 551878"/>
                <a:gd name="connsiteY1" fmla="*/ 757047 h 759142"/>
                <a:gd name="connsiteX2" fmla="*/ 466725 w 551878"/>
                <a:gd name="connsiteY2" fmla="*/ 738569 h 759142"/>
                <a:gd name="connsiteX3" fmla="*/ 322231 w 551878"/>
                <a:gd name="connsiteY3" fmla="*/ 738569 h 759142"/>
                <a:gd name="connsiteX4" fmla="*/ 322231 w 551878"/>
                <a:gd name="connsiteY4" fmla="*/ 706755 h 759142"/>
                <a:gd name="connsiteX5" fmla="*/ 185738 w 551878"/>
                <a:gd name="connsiteY5" fmla="*/ 706755 h 759142"/>
                <a:gd name="connsiteX6" fmla="*/ 185738 w 551878"/>
                <a:gd name="connsiteY6" fmla="*/ 155734 h 759142"/>
                <a:gd name="connsiteX7" fmla="*/ 46196 w 551878"/>
                <a:gd name="connsiteY7" fmla="*/ 16192 h 759142"/>
                <a:gd name="connsiteX8" fmla="*/ 11334 w 551878"/>
                <a:gd name="connsiteY8" fmla="*/ 50959 h 759142"/>
                <a:gd name="connsiteX9" fmla="*/ 11334 w 551878"/>
                <a:gd name="connsiteY9" fmla="*/ 618554 h 759142"/>
                <a:gd name="connsiteX10" fmla="*/ 0 w 551878"/>
                <a:gd name="connsiteY10" fmla="*/ 618554 h 759142"/>
                <a:gd name="connsiteX11" fmla="*/ 0 w 551878"/>
                <a:gd name="connsiteY11" fmla="*/ 46196 h 759142"/>
                <a:gd name="connsiteX12" fmla="*/ 46196 w 551878"/>
                <a:gd name="connsiteY12" fmla="*/ 0 h 759142"/>
                <a:gd name="connsiteX13" fmla="*/ 197072 w 551878"/>
                <a:gd name="connsiteY13" fmla="*/ 150971 h 759142"/>
                <a:gd name="connsiteX14" fmla="*/ 197072 w 551878"/>
                <a:gd name="connsiteY14" fmla="*/ 695325 h 759142"/>
                <a:gd name="connsiteX15" fmla="*/ 333661 w 551878"/>
                <a:gd name="connsiteY15" fmla="*/ 695325 h 759142"/>
                <a:gd name="connsiteX16" fmla="*/ 333661 w 551878"/>
                <a:gd name="connsiteY16" fmla="*/ 727138 h 759142"/>
                <a:gd name="connsiteX17" fmla="*/ 478059 w 551878"/>
                <a:gd name="connsiteY17" fmla="*/ 727138 h 759142"/>
                <a:gd name="connsiteX18" fmla="*/ 478059 w 551878"/>
                <a:gd name="connsiteY18" fmla="*/ 745903 h 759142"/>
                <a:gd name="connsiteX19" fmla="*/ 551878 w 551878"/>
                <a:gd name="connsiteY19" fmla="*/ 747713 h 75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1878" h="759142">
                  <a:moveTo>
                    <a:pt x="551688" y="759143"/>
                  </a:moveTo>
                  <a:lnTo>
                    <a:pt x="466725" y="757047"/>
                  </a:lnTo>
                  <a:lnTo>
                    <a:pt x="466725" y="738569"/>
                  </a:lnTo>
                  <a:lnTo>
                    <a:pt x="322231" y="738569"/>
                  </a:lnTo>
                  <a:lnTo>
                    <a:pt x="322231" y="706755"/>
                  </a:lnTo>
                  <a:lnTo>
                    <a:pt x="185738" y="706755"/>
                  </a:lnTo>
                  <a:lnTo>
                    <a:pt x="185738" y="155734"/>
                  </a:lnTo>
                  <a:lnTo>
                    <a:pt x="46196" y="16192"/>
                  </a:lnTo>
                  <a:lnTo>
                    <a:pt x="11334" y="50959"/>
                  </a:lnTo>
                  <a:lnTo>
                    <a:pt x="11334" y="618554"/>
                  </a:lnTo>
                  <a:lnTo>
                    <a:pt x="0" y="618554"/>
                  </a:lnTo>
                  <a:lnTo>
                    <a:pt x="0" y="46196"/>
                  </a:lnTo>
                  <a:lnTo>
                    <a:pt x="46196" y="0"/>
                  </a:lnTo>
                  <a:lnTo>
                    <a:pt x="197072" y="150971"/>
                  </a:lnTo>
                  <a:lnTo>
                    <a:pt x="197072" y="695325"/>
                  </a:lnTo>
                  <a:lnTo>
                    <a:pt x="333661" y="695325"/>
                  </a:lnTo>
                  <a:lnTo>
                    <a:pt x="333661" y="727138"/>
                  </a:lnTo>
                  <a:lnTo>
                    <a:pt x="478059" y="727138"/>
                  </a:lnTo>
                  <a:lnTo>
                    <a:pt x="478059" y="745903"/>
                  </a:lnTo>
                  <a:lnTo>
                    <a:pt x="551878" y="7477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D8A4E3F-D328-B08F-58D1-EA48AA49641F}"/>
                </a:ext>
              </a:extLst>
            </p:cNvPr>
            <p:cNvSpPr/>
            <p:nvPr/>
          </p:nvSpPr>
          <p:spPr>
            <a:xfrm>
              <a:off x="7115174" y="5706660"/>
              <a:ext cx="468630" cy="312039"/>
            </a:xfrm>
            <a:custGeom>
              <a:avLst/>
              <a:gdLst>
                <a:gd name="connsiteX0" fmla="*/ 468630 w 468630"/>
                <a:gd name="connsiteY0" fmla="*/ 312039 h 312039"/>
                <a:gd name="connsiteX1" fmla="*/ 457200 w 468630"/>
                <a:gd name="connsiteY1" fmla="*/ 312039 h 312039"/>
                <a:gd name="connsiteX2" fmla="*/ 457200 w 468630"/>
                <a:gd name="connsiteY2" fmla="*/ 147923 h 312039"/>
                <a:gd name="connsiteX3" fmla="*/ 231743 w 468630"/>
                <a:gd name="connsiteY3" fmla="*/ 147923 h 312039"/>
                <a:gd name="connsiteX4" fmla="*/ 231743 w 468630"/>
                <a:gd name="connsiteY4" fmla="*/ 97631 h 312039"/>
                <a:gd name="connsiteX5" fmla="*/ 187357 w 468630"/>
                <a:gd name="connsiteY5" fmla="*/ 97631 h 312039"/>
                <a:gd name="connsiteX6" fmla="*/ 187357 w 468630"/>
                <a:gd name="connsiteY6" fmla="*/ 57436 h 312039"/>
                <a:gd name="connsiteX7" fmla="*/ 150781 w 468630"/>
                <a:gd name="connsiteY7" fmla="*/ 57436 h 312039"/>
                <a:gd name="connsiteX8" fmla="*/ 150781 w 468630"/>
                <a:gd name="connsiteY8" fmla="*/ 11430 h 312039"/>
                <a:gd name="connsiteX9" fmla="*/ 41529 w 468630"/>
                <a:gd name="connsiteY9" fmla="*/ 11430 h 312039"/>
                <a:gd name="connsiteX10" fmla="*/ 41529 w 468630"/>
                <a:gd name="connsiteY10" fmla="*/ 220980 h 312039"/>
                <a:gd name="connsiteX11" fmla="*/ 11430 w 468630"/>
                <a:gd name="connsiteY11" fmla="*/ 220980 h 312039"/>
                <a:gd name="connsiteX12" fmla="*/ 11430 w 468630"/>
                <a:gd name="connsiteY12" fmla="*/ 312039 h 312039"/>
                <a:gd name="connsiteX13" fmla="*/ 0 w 468630"/>
                <a:gd name="connsiteY13" fmla="*/ 312039 h 312039"/>
                <a:gd name="connsiteX14" fmla="*/ 0 w 468630"/>
                <a:gd name="connsiteY14" fmla="*/ 209550 h 312039"/>
                <a:gd name="connsiteX15" fmla="*/ 30194 w 468630"/>
                <a:gd name="connsiteY15" fmla="*/ 209550 h 312039"/>
                <a:gd name="connsiteX16" fmla="*/ 30194 w 468630"/>
                <a:gd name="connsiteY16" fmla="*/ 0 h 312039"/>
                <a:gd name="connsiteX17" fmla="*/ 162211 w 468630"/>
                <a:gd name="connsiteY17" fmla="*/ 0 h 312039"/>
                <a:gd name="connsiteX18" fmla="*/ 162211 w 468630"/>
                <a:gd name="connsiteY18" fmla="*/ 46006 h 312039"/>
                <a:gd name="connsiteX19" fmla="*/ 198691 w 468630"/>
                <a:gd name="connsiteY19" fmla="*/ 46006 h 312039"/>
                <a:gd name="connsiteX20" fmla="*/ 198691 w 468630"/>
                <a:gd name="connsiteY20" fmla="*/ 86201 h 312039"/>
                <a:gd name="connsiteX21" fmla="*/ 243174 w 468630"/>
                <a:gd name="connsiteY21" fmla="*/ 86201 h 312039"/>
                <a:gd name="connsiteX22" fmla="*/ 243174 w 468630"/>
                <a:gd name="connsiteY22" fmla="*/ 136493 h 312039"/>
                <a:gd name="connsiteX23" fmla="*/ 468630 w 468630"/>
                <a:gd name="connsiteY23" fmla="*/ 136493 h 312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8630" h="312039">
                  <a:moveTo>
                    <a:pt x="468630" y="312039"/>
                  </a:moveTo>
                  <a:lnTo>
                    <a:pt x="457200" y="312039"/>
                  </a:lnTo>
                  <a:lnTo>
                    <a:pt x="457200" y="147923"/>
                  </a:lnTo>
                  <a:lnTo>
                    <a:pt x="231743" y="147923"/>
                  </a:lnTo>
                  <a:lnTo>
                    <a:pt x="231743" y="97631"/>
                  </a:lnTo>
                  <a:lnTo>
                    <a:pt x="187357" y="97631"/>
                  </a:lnTo>
                  <a:lnTo>
                    <a:pt x="187357" y="57436"/>
                  </a:lnTo>
                  <a:lnTo>
                    <a:pt x="150781" y="57436"/>
                  </a:lnTo>
                  <a:lnTo>
                    <a:pt x="150781" y="11430"/>
                  </a:lnTo>
                  <a:lnTo>
                    <a:pt x="41529" y="11430"/>
                  </a:lnTo>
                  <a:lnTo>
                    <a:pt x="41529" y="220980"/>
                  </a:lnTo>
                  <a:lnTo>
                    <a:pt x="11430" y="220980"/>
                  </a:lnTo>
                  <a:lnTo>
                    <a:pt x="11430" y="312039"/>
                  </a:lnTo>
                  <a:lnTo>
                    <a:pt x="0" y="312039"/>
                  </a:lnTo>
                  <a:lnTo>
                    <a:pt x="0" y="209550"/>
                  </a:lnTo>
                  <a:lnTo>
                    <a:pt x="30194" y="209550"/>
                  </a:lnTo>
                  <a:lnTo>
                    <a:pt x="30194" y="0"/>
                  </a:lnTo>
                  <a:lnTo>
                    <a:pt x="162211" y="0"/>
                  </a:lnTo>
                  <a:lnTo>
                    <a:pt x="162211" y="46006"/>
                  </a:lnTo>
                  <a:lnTo>
                    <a:pt x="198691" y="46006"/>
                  </a:lnTo>
                  <a:lnTo>
                    <a:pt x="198691" y="86201"/>
                  </a:lnTo>
                  <a:lnTo>
                    <a:pt x="243174" y="86201"/>
                  </a:lnTo>
                  <a:lnTo>
                    <a:pt x="243174" y="136493"/>
                  </a:lnTo>
                  <a:lnTo>
                    <a:pt x="468630" y="1364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18A7C6B-0723-A4DE-3A89-D9484BA62364}"/>
                </a:ext>
              </a:extLst>
            </p:cNvPr>
            <p:cNvSpPr/>
            <p:nvPr/>
          </p:nvSpPr>
          <p:spPr>
            <a:xfrm>
              <a:off x="7286624" y="5641891"/>
              <a:ext cx="320992" cy="376808"/>
            </a:xfrm>
            <a:custGeom>
              <a:avLst/>
              <a:gdLst>
                <a:gd name="connsiteX0" fmla="*/ 320993 w 320992"/>
                <a:gd name="connsiteY0" fmla="*/ 376809 h 376808"/>
                <a:gd name="connsiteX1" fmla="*/ 309563 w 320992"/>
                <a:gd name="connsiteY1" fmla="*/ 376809 h 376808"/>
                <a:gd name="connsiteX2" fmla="*/ 309563 w 320992"/>
                <a:gd name="connsiteY2" fmla="*/ 11430 h 376808"/>
                <a:gd name="connsiteX3" fmla="*/ 11430 w 320992"/>
                <a:gd name="connsiteY3" fmla="*/ 11430 h 376808"/>
                <a:gd name="connsiteX4" fmla="*/ 11430 w 320992"/>
                <a:gd name="connsiteY4" fmla="*/ 100584 h 376808"/>
                <a:gd name="connsiteX5" fmla="*/ 0 w 320992"/>
                <a:gd name="connsiteY5" fmla="*/ 100584 h 376808"/>
                <a:gd name="connsiteX6" fmla="*/ 0 w 320992"/>
                <a:gd name="connsiteY6" fmla="*/ 0 h 376808"/>
                <a:gd name="connsiteX7" fmla="*/ 320993 w 320992"/>
                <a:gd name="connsiteY7" fmla="*/ 0 h 37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992" h="376808">
                  <a:moveTo>
                    <a:pt x="320993" y="376809"/>
                  </a:moveTo>
                  <a:lnTo>
                    <a:pt x="309563" y="376809"/>
                  </a:lnTo>
                  <a:lnTo>
                    <a:pt x="309563" y="11430"/>
                  </a:lnTo>
                  <a:lnTo>
                    <a:pt x="11430" y="11430"/>
                  </a:lnTo>
                  <a:lnTo>
                    <a:pt x="11430" y="100584"/>
                  </a:lnTo>
                  <a:lnTo>
                    <a:pt x="0" y="100584"/>
                  </a:lnTo>
                  <a:lnTo>
                    <a:pt x="0" y="0"/>
                  </a:lnTo>
                  <a:lnTo>
                    <a:pt x="32099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DD8C382-853D-8F7B-B8E5-441DB5670595}"/>
                </a:ext>
              </a:extLst>
            </p:cNvPr>
            <p:cNvSpPr/>
            <p:nvPr/>
          </p:nvSpPr>
          <p:spPr>
            <a:xfrm>
              <a:off x="7426356" y="5184310"/>
              <a:ext cx="500348" cy="834390"/>
            </a:xfrm>
            <a:custGeom>
              <a:avLst/>
              <a:gdLst>
                <a:gd name="connsiteX0" fmla="*/ 500349 w 500348"/>
                <a:gd name="connsiteY0" fmla="*/ 834390 h 834390"/>
                <a:gd name="connsiteX1" fmla="*/ 488918 w 500348"/>
                <a:gd name="connsiteY1" fmla="*/ 834390 h 834390"/>
                <a:gd name="connsiteX2" fmla="*/ 488918 w 500348"/>
                <a:gd name="connsiteY2" fmla="*/ 662369 h 834390"/>
                <a:gd name="connsiteX3" fmla="*/ 419100 w 500348"/>
                <a:gd name="connsiteY3" fmla="*/ 662369 h 834390"/>
                <a:gd name="connsiteX4" fmla="*/ 419100 w 500348"/>
                <a:gd name="connsiteY4" fmla="*/ 85154 h 834390"/>
                <a:gd name="connsiteX5" fmla="*/ 294608 w 500348"/>
                <a:gd name="connsiteY5" fmla="*/ 11430 h 834390"/>
                <a:gd name="connsiteX6" fmla="*/ 132874 w 500348"/>
                <a:gd name="connsiteY6" fmla="*/ 11430 h 834390"/>
                <a:gd name="connsiteX7" fmla="*/ 11335 w 500348"/>
                <a:gd name="connsiteY7" fmla="*/ 96012 h 834390"/>
                <a:gd name="connsiteX8" fmla="*/ 11335 w 500348"/>
                <a:gd name="connsiteY8" fmla="*/ 439103 h 834390"/>
                <a:gd name="connsiteX9" fmla="*/ 0 w 500348"/>
                <a:gd name="connsiteY9" fmla="*/ 439103 h 834390"/>
                <a:gd name="connsiteX10" fmla="*/ 0 w 500348"/>
                <a:gd name="connsiteY10" fmla="*/ 90011 h 834390"/>
                <a:gd name="connsiteX11" fmla="*/ 129254 w 500348"/>
                <a:gd name="connsiteY11" fmla="*/ 0 h 834390"/>
                <a:gd name="connsiteX12" fmla="*/ 297752 w 500348"/>
                <a:gd name="connsiteY12" fmla="*/ 0 h 834390"/>
                <a:gd name="connsiteX13" fmla="*/ 299085 w 500348"/>
                <a:gd name="connsiteY13" fmla="*/ 762 h 834390"/>
                <a:gd name="connsiteX14" fmla="*/ 430435 w 500348"/>
                <a:gd name="connsiteY14" fmla="*/ 78677 h 834390"/>
                <a:gd name="connsiteX15" fmla="*/ 430435 w 500348"/>
                <a:gd name="connsiteY15" fmla="*/ 650938 h 834390"/>
                <a:gd name="connsiteX16" fmla="*/ 500349 w 500348"/>
                <a:gd name="connsiteY16" fmla="*/ 650938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0348" h="834390">
                  <a:moveTo>
                    <a:pt x="500349" y="834390"/>
                  </a:moveTo>
                  <a:lnTo>
                    <a:pt x="488918" y="834390"/>
                  </a:lnTo>
                  <a:lnTo>
                    <a:pt x="488918" y="662369"/>
                  </a:lnTo>
                  <a:lnTo>
                    <a:pt x="419100" y="662369"/>
                  </a:lnTo>
                  <a:lnTo>
                    <a:pt x="419100" y="85154"/>
                  </a:lnTo>
                  <a:lnTo>
                    <a:pt x="294608" y="11430"/>
                  </a:lnTo>
                  <a:lnTo>
                    <a:pt x="132874" y="11430"/>
                  </a:lnTo>
                  <a:lnTo>
                    <a:pt x="11335" y="96012"/>
                  </a:lnTo>
                  <a:lnTo>
                    <a:pt x="11335" y="439103"/>
                  </a:lnTo>
                  <a:lnTo>
                    <a:pt x="0" y="439103"/>
                  </a:lnTo>
                  <a:lnTo>
                    <a:pt x="0" y="90011"/>
                  </a:lnTo>
                  <a:lnTo>
                    <a:pt x="129254" y="0"/>
                  </a:lnTo>
                  <a:lnTo>
                    <a:pt x="297752" y="0"/>
                  </a:lnTo>
                  <a:lnTo>
                    <a:pt x="299085" y="762"/>
                  </a:lnTo>
                  <a:lnTo>
                    <a:pt x="430435" y="78677"/>
                  </a:lnTo>
                  <a:lnTo>
                    <a:pt x="430435" y="650938"/>
                  </a:lnTo>
                  <a:lnTo>
                    <a:pt x="500349" y="6509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3E4CAFA-B1DF-78B4-FAB1-57A678B28F68}"/>
                </a:ext>
              </a:extLst>
            </p:cNvPr>
            <p:cNvSpPr/>
            <p:nvPr/>
          </p:nvSpPr>
          <p:spPr>
            <a:xfrm>
              <a:off x="7693056" y="5843154"/>
              <a:ext cx="205740" cy="175545"/>
            </a:xfrm>
            <a:custGeom>
              <a:avLst/>
              <a:gdLst>
                <a:gd name="connsiteX0" fmla="*/ 11335 w 205740"/>
                <a:gd name="connsiteY0" fmla="*/ 175546 h 175545"/>
                <a:gd name="connsiteX1" fmla="*/ 0 w 205740"/>
                <a:gd name="connsiteY1" fmla="*/ 175546 h 175545"/>
                <a:gd name="connsiteX2" fmla="*/ 0 w 205740"/>
                <a:gd name="connsiteY2" fmla="*/ 0 h 175545"/>
                <a:gd name="connsiteX3" fmla="*/ 81249 w 205740"/>
                <a:gd name="connsiteY3" fmla="*/ 0 h 175545"/>
                <a:gd name="connsiteX4" fmla="*/ 81249 w 205740"/>
                <a:gd name="connsiteY4" fmla="*/ 36481 h 175545"/>
                <a:gd name="connsiteX5" fmla="*/ 205740 w 205740"/>
                <a:gd name="connsiteY5" fmla="*/ 36481 h 175545"/>
                <a:gd name="connsiteX6" fmla="*/ 205740 w 205740"/>
                <a:gd name="connsiteY6" fmla="*/ 47911 h 175545"/>
                <a:gd name="connsiteX7" fmla="*/ 69818 w 205740"/>
                <a:gd name="connsiteY7" fmla="*/ 47911 h 175545"/>
                <a:gd name="connsiteX8" fmla="*/ 69818 w 205740"/>
                <a:gd name="connsiteY8" fmla="*/ 11430 h 175545"/>
                <a:gd name="connsiteX9" fmla="*/ 11335 w 205740"/>
                <a:gd name="connsiteY9" fmla="*/ 11430 h 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740" h="175545">
                  <a:moveTo>
                    <a:pt x="11335" y="175546"/>
                  </a:moveTo>
                  <a:lnTo>
                    <a:pt x="0" y="175546"/>
                  </a:lnTo>
                  <a:lnTo>
                    <a:pt x="0" y="0"/>
                  </a:lnTo>
                  <a:lnTo>
                    <a:pt x="81249" y="0"/>
                  </a:lnTo>
                  <a:lnTo>
                    <a:pt x="81249" y="36481"/>
                  </a:lnTo>
                  <a:lnTo>
                    <a:pt x="205740" y="36481"/>
                  </a:lnTo>
                  <a:lnTo>
                    <a:pt x="205740" y="47911"/>
                  </a:lnTo>
                  <a:lnTo>
                    <a:pt x="69818" y="47911"/>
                  </a:lnTo>
                  <a:lnTo>
                    <a:pt x="69818" y="11430"/>
                  </a:lnTo>
                  <a:lnTo>
                    <a:pt x="11335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640F826-27DD-6318-6C37-BE246AF0CD08}"/>
                </a:ext>
              </a:extLst>
            </p:cNvPr>
            <p:cNvSpPr/>
            <p:nvPr/>
          </p:nvSpPr>
          <p:spPr>
            <a:xfrm>
              <a:off x="7446168" y="5242221"/>
              <a:ext cx="258222" cy="590931"/>
            </a:xfrm>
            <a:custGeom>
              <a:avLst/>
              <a:gdLst>
                <a:gd name="connsiteX0" fmla="*/ 258223 w 258222"/>
                <a:gd name="connsiteY0" fmla="*/ 590931 h 590931"/>
                <a:gd name="connsiteX1" fmla="*/ 246888 w 258222"/>
                <a:gd name="connsiteY1" fmla="*/ 590931 h 590931"/>
                <a:gd name="connsiteX2" fmla="*/ 246888 w 258222"/>
                <a:gd name="connsiteY2" fmla="*/ 11335 h 590931"/>
                <a:gd name="connsiteX3" fmla="*/ 191548 w 258222"/>
                <a:gd name="connsiteY3" fmla="*/ 11335 h 590931"/>
                <a:gd name="connsiteX4" fmla="*/ 191548 w 258222"/>
                <a:gd name="connsiteY4" fmla="*/ 94869 h 590931"/>
                <a:gd name="connsiteX5" fmla="*/ 48387 w 258222"/>
                <a:gd name="connsiteY5" fmla="*/ 94869 h 590931"/>
                <a:gd name="connsiteX6" fmla="*/ 48387 w 258222"/>
                <a:gd name="connsiteY6" fmla="*/ 66294 h 590931"/>
                <a:gd name="connsiteX7" fmla="*/ 11430 w 258222"/>
                <a:gd name="connsiteY7" fmla="*/ 66294 h 590931"/>
                <a:gd name="connsiteX8" fmla="*/ 11430 w 258222"/>
                <a:gd name="connsiteY8" fmla="*/ 381191 h 590931"/>
                <a:gd name="connsiteX9" fmla="*/ 0 w 258222"/>
                <a:gd name="connsiteY9" fmla="*/ 381191 h 590931"/>
                <a:gd name="connsiteX10" fmla="*/ 0 w 258222"/>
                <a:gd name="connsiteY10" fmla="*/ 54864 h 590931"/>
                <a:gd name="connsiteX11" fmla="*/ 59817 w 258222"/>
                <a:gd name="connsiteY11" fmla="*/ 54864 h 590931"/>
                <a:gd name="connsiteX12" fmla="*/ 59817 w 258222"/>
                <a:gd name="connsiteY12" fmla="*/ 83439 h 590931"/>
                <a:gd name="connsiteX13" fmla="*/ 180213 w 258222"/>
                <a:gd name="connsiteY13" fmla="*/ 83439 h 590931"/>
                <a:gd name="connsiteX14" fmla="*/ 180213 w 258222"/>
                <a:gd name="connsiteY14" fmla="*/ 0 h 590931"/>
                <a:gd name="connsiteX15" fmla="*/ 258223 w 258222"/>
                <a:gd name="connsiteY15" fmla="*/ 0 h 59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8222" h="590931">
                  <a:moveTo>
                    <a:pt x="258223" y="590931"/>
                  </a:moveTo>
                  <a:lnTo>
                    <a:pt x="246888" y="590931"/>
                  </a:lnTo>
                  <a:lnTo>
                    <a:pt x="246888" y="11335"/>
                  </a:lnTo>
                  <a:lnTo>
                    <a:pt x="191548" y="11335"/>
                  </a:lnTo>
                  <a:lnTo>
                    <a:pt x="191548" y="94869"/>
                  </a:lnTo>
                  <a:lnTo>
                    <a:pt x="48387" y="94869"/>
                  </a:lnTo>
                  <a:lnTo>
                    <a:pt x="48387" y="66294"/>
                  </a:lnTo>
                  <a:lnTo>
                    <a:pt x="11430" y="66294"/>
                  </a:lnTo>
                  <a:lnTo>
                    <a:pt x="11430" y="381191"/>
                  </a:lnTo>
                  <a:lnTo>
                    <a:pt x="0" y="381191"/>
                  </a:lnTo>
                  <a:lnTo>
                    <a:pt x="0" y="54864"/>
                  </a:lnTo>
                  <a:lnTo>
                    <a:pt x="59817" y="54864"/>
                  </a:lnTo>
                  <a:lnTo>
                    <a:pt x="59817" y="83439"/>
                  </a:lnTo>
                  <a:lnTo>
                    <a:pt x="180213" y="83439"/>
                  </a:lnTo>
                  <a:lnTo>
                    <a:pt x="180213" y="0"/>
                  </a:lnTo>
                  <a:lnTo>
                    <a:pt x="2582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CEB90DA-2B71-24EE-98CC-7C3B66AC120A}"/>
                </a:ext>
              </a:extLst>
            </p:cNvPr>
            <p:cNvSpPr/>
            <p:nvPr/>
          </p:nvSpPr>
          <p:spPr>
            <a:xfrm>
              <a:off x="7356442" y="4873128"/>
              <a:ext cx="366997" cy="704278"/>
            </a:xfrm>
            <a:custGeom>
              <a:avLst/>
              <a:gdLst>
                <a:gd name="connsiteX0" fmla="*/ 11430 w 366997"/>
                <a:gd name="connsiteY0" fmla="*/ 704278 h 704278"/>
                <a:gd name="connsiteX1" fmla="*/ 0 w 366997"/>
                <a:gd name="connsiteY1" fmla="*/ 704278 h 704278"/>
                <a:gd name="connsiteX2" fmla="*/ 0 w 366997"/>
                <a:gd name="connsiteY2" fmla="*/ 0 h 704278"/>
                <a:gd name="connsiteX3" fmla="*/ 366998 w 366997"/>
                <a:gd name="connsiteY3" fmla="*/ 0 h 704278"/>
                <a:gd name="connsiteX4" fmla="*/ 366998 w 366997"/>
                <a:gd name="connsiteY4" fmla="*/ 297847 h 704278"/>
                <a:gd name="connsiteX5" fmla="*/ 355663 w 366997"/>
                <a:gd name="connsiteY5" fmla="*/ 297847 h 704278"/>
                <a:gd name="connsiteX6" fmla="*/ 355663 w 366997"/>
                <a:gd name="connsiteY6" fmla="*/ 11525 h 704278"/>
                <a:gd name="connsiteX7" fmla="*/ 11430 w 366997"/>
                <a:gd name="connsiteY7" fmla="*/ 11525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6997" h="704278">
                  <a:moveTo>
                    <a:pt x="11430" y="704278"/>
                  </a:moveTo>
                  <a:lnTo>
                    <a:pt x="0" y="704278"/>
                  </a:lnTo>
                  <a:lnTo>
                    <a:pt x="0" y="0"/>
                  </a:lnTo>
                  <a:lnTo>
                    <a:pt x="366998" y="0"/>
                  </a:lnTo>
                  <a:lnTo>
                    <a:pt x="366998" y="297847"/>
                  </a:lnTo>
                  <a:lnTo>
                    <a:pt x="355663" y="297847"/>
                  </a:lnTo>
                  <a:lnTo>
                    <a:pt x="355663" y="11525"/>
                  </a:lnTo>
                  <a:lnTo>
                    <a:pt x="11430" y="11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5526C7E-A2F8-D87F-257A-8C714B44060B}"/>
                </a:ext>
              </a:extLst>
            </p:cNvPr>
            <p:cNvSpPr/>
            <p:nvPr/>
          </p:nvSpPr>
          <p:spPr>
            <a:xfrm>
              <a:off x="7740681" y="4952566"/>
              <a:ext cx="246316" cy="1066133"/>
            </a:xfrm>
            <a:custGeom>
              <a:avLst/>
              <a:gdLst>
                <a:gd name="connsiteX0" fmla="*/ 246317 w 246316"/>
                <a:gd name="connsiteY0" fmla="*/ 1066133 h 1066133"/>
                <a:gd name="connsiteX1" fmla="*/ 234887 w 246316"/>
                <a:gd name="connsiteY1" fmla="*/ 1066133 h 1066133"/>
                <a:gd name="connsiteX2" fmla="*/ 234887 w 246316"/>
                <a:gd name="connsiteY2" fmla="*/ 863918 h 1066133"/>
                <a:gd name="connsiteX3" fmla="*/ 206312 w 246316"/>
                <a:gd name="connsiteY3" fmla="*/ 863918 h 1066133"/>
                <a:gd name="connsiteX4" fmla="*/ 206312 w 246316"/>
                <a:gd name="connsiteY4" fmla="*/ 145351 h 1066133"/>
                <a:gd name="connsiteX5" fmla="*/ 11335 w 246316"/>
                <a:gd name="connsiteY5" fmla="*/ 20860 h 1066133"/>
                <a:gd name="connsiteX6" fmla="*/ 11335 w 246316"/>
                <a:gd name="connsiteY6" fmla="*/ 227933 h 1066133"/>
                <a:gd name="connsiteX7" fmla="*/ 0 w 246316"/>
                <a:gd name="connsiteY7" fmla="*/ 227933 h 1066133"/>
                <a:gd name="connsiteX8" fmla="*/ 0 w 246316"/>
                <a:gd name="connsiteY8" fmla="*/ 0 h 1066133"/>
                <a:gd name="connsiteX9" fmla="*/ 217742 w 246316"/>
                <a:gd name="connsiteY9" fmla="*/ 139065 h 1066133"/>
                <a:gd name="connsiteX10" fmla="*/ 217742 w 246316"/>
                <a:gd name="connsiteY10" fmla="*/ 852487 h 1066133"/>
                <a:gd name="connsiteX11" fmla="*/ 246317 w 246316"/>
                <a:gd name="connsiteY11" fmla="*/ 852487 h 106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316" h="1066133">
                  <a:moveTo>
                    <a:pt x="246317" y="1066133"/>
                  </a:moveTo>
                  <a:lnTo>
                    <a:pt x="234887" y="1066133"/>
                  </a:lnTo>
                  <a:lnTo>
                    <a:pt x="234887" y="863918"/>
                  </a:lnTo>
                  <a:lnTo>
                    <a:pt x="206312" y="863918"/>
                  </a:lnTo>
                  <a:lnTo>
                    <a:pt x="206312" y="145351"/>
                  </a:lnTo>
                  <a:lnTo>
                    <a:pt x="11335" y="20860"/>
                  </a:lnTo>
                  <a:lnTo>
                    <a:pt x="11335" y="227933"/>
                  </a:lnTo>
                  <a:lnTo>
                    <a:pt x="0" y="227933"/>
                  </a:lnTo>
                  <a:lnTo>
                    <a:pt x="0" y="0"/>
                  </a:lnTo>
                  <a:lnTo>
                    <a:pt x="217742" y="139065"/>
                  </a:lnTo>
                  <a:lnTo>
                    <a:pt x="217742" y="852487"/>
                  </a:lnTo>
                  <a:lnTo>
                    <a:pt x="246317" y="8524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045FA1D-544B-F545-3F1A-7710CF2689D9}"/>
                </a:ext>
              </a:extLst>
            </p:cNvPr>
            <p:cNvSpPr/>
            <p:nvPr/>
          </p:nvSpPr>
          <p:spPr>
            <a:xfrm>
              <a:off x="7043737" y="4947042"/>
              <a:ext cx="176498" cy="612933"/>
            </a:xfrm>
            <a:custGeom>
              <a:avLst/>
              <a:gdLst>
                <a:gd name="connsiteX0" fmla="*/ 176499 w 176498"/>
                <a:gd name="connsiteY0" fmla="*/ 612934 h 612933"/>
                <a:gd name="connsiteX1" fmla="*/ 165068 w 176498"/>
                <a:gd name="connsiteY1" fmla="*/ 612934 h 612933"/>
                <a:gd name="connsiteX2" fmla="*/ 165068 w 176498"/>
                <a:gd name="connsiteY2" fmla="*/ 12859 h 612933"/>
                <a:gd name="connsiteX3" fmla="*/ 11430 w 176498"/>
                <a:gd name="connsiteY3" fmla="*/ 30575 h 612933"/>
                <a:gd name="connsiteX4" fmla="*/ 11430 w 176498"/>
                <a:gd name="connsiteY4" fmla="*/ 41434 h 612933"/>
                <a:gd name="connsiteX5" fmla="*/ 0 w 176498"/>
                <a:gd name="connsiteY5" fmla="*/ 41434 h 612933"/>
                <a:gd name="connsiteX6" fmla="*/ 0 w 176498"/>
                <a:gd name="connsiteY6" fmla="*/ 20383 h 612933"/>
                <a:gd name="connsiteX7" fmla="*/ 176499 w 176498"/>
                <a:gd name="connsiteY7" fmla="*/ 0 h 6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498" h="612933">
                  <a:moveTo>
                    <a:pt x="176499" y="612934"/>
                  </a:moveTo>
                  <a:lnTo>
                    <a:pt x="165068" y="612934"/>
                  </a:lnTo>
                  <a:lnTo>
                    <a:pt x="165068" y="12859"/>
                  </a:lnTo>
                  <a:lnTo>
                    <a:pt x="11430" y="30575"/>
                  </a:lnTo>
                  <a:lnTo>
                    <a:pt x="11430" y="41434"/>
                  </a:lnTo>
                  <a:lnTo>
                    <a:pt x="0" y="41434"/>
                  </a:lnTo>
                  <a:lnTo>
                    <a:pt x="0" y="20383"/>
                  </a:lnTo>
                  <a:lnTo>
                    <a:pt x="1764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1641300-D59A-0679-61D0-7E4F70C182AF}"/>
                </a:ext>
              </a:extLst>
            </p:cNvPr>
            <p:cNvSpPr/>
            <p:nvPr/>
          </p:nvSpPr>
          <p:spPr>
            <a:xfrm>
              <a:off x="7970233" y="4974760"/>
              <a:ext cx="197739" cy="1043940"/>
            </a:xfrm>
            <a:custGeom>
              <a:avLst/>
              <a:gdLst>
                <a:gd name="connsiteX0" fmla="*/ 40577 w 197739"/>
                <a:gd name="connsiteY0" fmla="*/ 1043940 h 1043940"/>
                <a:gd name="connsiteX1" fmla="*/ 29146 w 197739"/>
                <a:gd name="connsiteY1" fmla="*/ 1043940 h 1043940"/>
                <a:gd name="connsiteX2" fmla="*/ 29146 w 197739"/>
                <a:gd name="connsiteY2" fmla="*/ 953262 h 1043940"/>
                <a:gd name="connsiteX3" fmla="*/ 137160 w 197739"/>
                <a:gd name="connsiteY3" fmla="*/ 953262 h 1043940"/>
                <a:gd name="connsiteX4" fmla="*/ 137160 w 197739"/>
                <a:gd name="connsiteY4" fmla="*/ 919163 h 1043940"/>
                <a:gd name="connsiteX5" fmla="*/ 186309 w 197739"/>
                <a:gd name="connsiteY5" fmla="*/ 919163 h 1043940"/>
                <a:gd name="connsiteX6" fmla="*/ 186309 w 197739"/>
                <a:gd name="connsiteY6" fmla="*/ 896493 h 1043940"/>
                <a:gd name="connsiteX7" fmla="*/ 145066 w 197739"/>
                <a:gd name="connsiteY7" fmla="*/ 896493 h 1043940"/>
                <a:gd name="connsiteX8" fmla="*/ 145066 w 197739"/>
                <a:gd name="connsiteY8" fmla="*/ 11430 h 1043940"/>
                <a:gd name="connsiteX9" fmla="*/ 88202 w 197739"/>
                <a:gd name="connsiteY9" fmla="*/ 11430 h 1043940"/>
                <a:gd name="connsiteX10" fmla="*/ 88202 w 197739"/>
                <a:gd name="connsiteY10" fmla="*/ 505206 h 1043940"/>
                <a:gd name="connsiteX11" fmla="*/ 69152 w 197739"/>
                <a:gd name="connsiteY11" fmla="*/ 505206 h 1043940"/>
                <a:gd name="connsiteX12" fmla="*/ 69152 w 197739"/>
                <a:gd name="connsiteY12" fmla="*/ 705231 h 1043940"/>
                <a:gd name="connsiteX13" fmla="*/ 0 w 197739"/>
                <a:gd name="connsiteY13" fmla="*/ 705231 h 1043940"/>
                <a:gd name="connsiteX14" fmla="*/ 0 w 197739"/>
                <a:gd name="connsiteY14" fmla="*/ 693801 h 1043940"/>
                <a:gd name="connsiteX15" fmla="*/ 57721 w 197739"/>
                <a:gd name="connsiteY15" fmla="*/ 693801 h 1043940"/>
                <a:gd name="connsiteX16" fmla="*/ 57721 w 197739"/>
                <a:gd name="connsiteY16" fmla="*/ 493776 h 1043940"/>
                <a:gd name="connsiteX17" fmla="*/ 76771 w 197739"/>
                <a:gd name="connsiteY17" fmla="*/ 493776 h 1043940"/>
                <a:gd name="connsiteX18" fmla="*/ 76771 w 197739"/>
                <a:gd name="connsiteY18" fmla="*/ 0 h 1043940"/>
                <a:gd name="connsiteX19" fmla="*/ 156496 w 197739"/>
                <a:gd name="connsiteY19" fmla="*/ 0 h 1043940"/>
                <a:gd name="connsiteX20" fmla="*/ 156496 w 197739"/>
                <a:gd name="connsiteY20" fmla="*/ 885063 h 1043940"/>
                <a:gd name="connsiteX21" fmla="*/ 197739 w 197739"/>
                <a:gd name="connsiteY21" fmla="*/ 885063 h 1043940"/>
                <a:gd name="connsiteX22" fmla="*/ 197739 w 197739"/>
                <a:gd name="connsiteY22" fmla="*/ 930593 h 1043940"/>
                <a:gd name="connsiteX23" fmla="*/ 148590 w 197739"/>
                <a:gd name="connsiteY23" fmla="*/ 930593 h 1043940"/>
                <a:gd name="connsiteX24" fmla="*/ 148590 w 197739"/>
                <a:gd name="connsiteY24" fmla="*/ 964692 h 1043940"/>
                <a:gd name="connsiteX25" fmla="*/ 40577 w 197739"/>
                <a:gd name="connsiteY25" fmla="*/ 964692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7739" h="1043940">
                  <a:moveTo>
                    <a:pt x="40577" y="1043940"/>
                  </a:moveTo>
                  <a:lnTo>
                    <a:pt x="29146" y="1043940"/>
                  </a:lnTo>
                  <a:lnTo>
                    <a:pt x="29146" y="953262"/>
                  </a:lnTo>
                  <a:lnTo>
                    <a:pt x="137160" y="953262"/>
                  </a:lnTo>
                  <a:lnTo>
                    <a:pt x="137160" y="919163"/>
                  </a:lnTo>
                  <a:lnTo>
                    <a:pt x="186309" y="919163"/>
                  </a:lnTo>
                  <a:lnTo>
                    <a:pt x="186309" y="896493"/>
                  </a:lnTo>
                  <a:lnTo>
                    <a:pt x="145066" y="896493"/>
                  </a:lnTo>
                  <a:lnTo>
                    <a:pt x="145066" y="11430"/>
                  </a:lnTo>
                  <a:lnTo>
                    <a:pt x="88202" y="11430"/>
                  </a:lnTo>
                  <a:lnTo>
                    <a:pt x="88202" y="505206"/>
                  </a:lnTo>
                  <a:lnTo>
                    <a:pt x="69152" y="505206"/>
                  </a:lnTo>
                  <a:lnTo>
                    <a:pt x="69152" y="705231"/>
                  </a:lnTo>
                  <a:lnTo>
                    <a:pt x="0" y="705231"/>
                  </a:lnTo>
                  <a:lnTo>
                    <a:pt x="0" y="693801"/>
                  </a:lnTo>
                  <a:lnTo>
                    <a:pt x="57721" y="693801"/>
                  </a:lnTo>
                  <a:lnTo>
                    <a:pt x="57721" y="493776"/>
                  </a:lnTo>
                  <a:lnTo>
                    <a:pt x="76771" y="493776"/>
                  </a:lnTo>
                  <a:lnTo>
                    <a:pt x="76771" y="0"/>
                  </a:lnTo>
                  <a:lnTo>
                    <a:pt x="156496" y="0"/>
                  </a:lnTo>
                  <a:lnTo>
                    <a:pt x="156496" y="885063"/>
                  </a:lnTo>
                  <a:lnTo>
                    <a:pt x="197739" y="885063"/>
                  </a:lnTo>
                  <a:lnTo>
                    <a:pt x="197739" y="930593"/>
                  </a:lnTo>
                  <a:lnTo>
                    <a:pt x="148590" y="930593"/>
                  </a:lnTo>
                  <a:lnTo>
                    <a:pt x="148590" y="964692"/>
                  </a:lnTo>
                  <a:lnTo>
                    <a:pt x="40577" y="9646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D0363C2-5DC6-D79A-FB20-5B21A654EE6C}"/>
                </a:ext>
              </a:extLst>
            </p:cNvPr>
            <p:cNvSpPr/>
            <p:nvPr/>
          </p:nvSpPr>
          <p:spPr>
            <a:xfrm>
              <a:off x="7970233" y="5511398"/>
              <a:ext cx="43814" cy="142208"/>
            </a:xfrm>
            <a:custGeom>
              <a:avLst/>
              <a:gdLst>
                <a:gd name="connsiteX0" fmla="*/ 43815 w 43814"/>
                <a:gd name="connsiteY0" fmla="*/ 142208 h 142208"/>
                <a:gd name="connsiteX1" fmla="*/ 32385 w 43814"/>
                <a:gd name="connsiteY1" fmla="*/ 142208 h 142208"/>
                <a:gd name="connsiteX2" fmla="*/ 32385 w 43814"/>
                <a:gd name="connsiteY2" fmla="*/ 11430 h 142208"/>
                <a:gd name="connsiteX3" fmla="*/ 0 w 43814"/>
                <a:gd name="connsiteY3" fmla="*/ 11430 h 142208"/>
                <a:gd name="connsiteX4" fmla="*/ 0 w 43814"/>
                <a:gd name="connsiteY4" fmla="*/ 0 h 142208"/>
                <a:gd name="connsiteX5" fmla="*/ 43815 w 43814"/>
                <a:gd name="connsiteY5" fmla="*/ 0 h 1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4" h="142208">
                  <a:moveTo>
                    <a:pt x="43815" y="142208"/>
                  </a:moveTo>
                  <a:lnTo>
                    <a:pt x="32385" y="142208"/>
                  </a:lnTo>
                  <a:lnTo>
                    <a:pt x="32385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4381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C731A3A-889F-49CE-1C06-B8878B91601A}"/>
                </a:ext>
              </a:extLst>
            </p:cNvPr>
            <p:cNvSpPr/>
            <p:nvPr/>
          </p:nvSpPr>
          <p:spPr>
            <a:xfrm>
              <a:off x="8112156" y="4814454"/>
              <a:ext cx="338423" cy="1204245"/>
            </a:xfrm>
            <a:custGeom>
              <a:avLst/>
              <a:gdLst>
                <a:gd name="connsiteX0" fmla="*/ 338424 w 338423"/>
                <a:gd name="connsiteY0" fmla="*/ 1204246 h 1204245"/>
                <a:gd name="connsiteX1" fmla="*/ 326993 w 338423"/>
                <a:gd name="connsiteY1" fmla="*/ 1204246 h 1204245"/>
                <a:gd name="connsiteX2" fmla="*/ 326993 w 338423"/>
                <a:gd name="connsiteY2" fmla="*/ 11430 h 1204245"/>
                <a:gd name="connsiteX3" fmla="*/ 11430 w 338423"/>
                <a:gd name="connsiteY3" fmla="*/ 11430 h 1204245"/>
                <a:gd name="connsiteX4" fmla="*/ 11430 w 338423"/>
                <a:gd name="connsiteY4" fmla="*/ 148590 h 1204245"/>
                <a:gd name="connsiteX5" fmla="*/ 0 w 338423"/>
                <a:gd name="connsiteY5" fmla="*/ 148590 h 1204245"/>
                <a:gd name="connsiteX6" fmla="*/ 0 w 338423"/>
                <a:gd name="connsiteY6" fmla="*/ 0 h 1204245"/>
                <a:gd name="connsiteX7" fmla="*/ 338424 w 338423"/>
                <a:gd name="connsiteY7" fmla="*/ 0 h 120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423" h="1204245">
                  <a:moveTo>
                    <a:pt x="338424" y="1204246"/>
                  </a:moveTo>
                  <a:lnTo>
                    <a:pt x="326993" y="1204246"/>
                  </a:lnTo>
                  <a:lnTo>
                    <a:pt x="326993" y="11430"/>
                  </a:lnTo>
                  <a:lnTo>
                    <a:pt x="11430" y="11430"/>
                  </a:lnTo>
                  <a:lnTo>
                    <a:pt x="11430" y="148590"/>
                  </a:lnTo>
                  <a:lnTo>
                    <a:pt x="0" y="148590"/>
                  </a:lnTo>
                  <a:lnTo>
                    <a:pt x="0" y="0"/>
                  </a:lnTo>
                  <a:lnTo>
                    <a:pt x="33842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B819CF9-DE3E-6795-4565-E389485DD1E4}"/>
                </a:ext>
              </a:extLst>
            </p:cNvPr>
            <p:cNvSpPr/>
            <p:nvPr/>
          </p:nvSpPr>
          <p:spPr>
            <a:xfrm>
              <a:off x="8465533" y="4887415"/>
              <a:ext cx="56483" cy="1131284"/>
            </a:xfrm>
            <a:custGeom>
              <a:avLst/>
              <a:gdLst>
                <a:gd name="connsiteX0" fmla="*/ 56483 w 56483"/>
                <a:gd name="connsiteY0" fmla="*/ 1131284 h 1131284"/>
                <a:gd name="connsiteX1" fmla="*/ 45053 w 56483"/>
                <a:gd name="connsiteY1" fmla="*/ 1131284 h 1131284"/>
                <a:gd name="connsiteX2" fmla="*/ 45053 w 56483"/>
                <a:gd name="connsiteY2" fmla="*/ 11525 h 1131284"/>
                <a:gd name="connsiteX3" fmla="*/ 0 w 56483"/>
                <a:gd name="connsiteY3" fmla="*/ 11525 h 1131284"/>
                <a:gd name="connsiteX4" fmla="*/ 0 w 56483"/>
                <a:gd name="connsiteY4" fmla="*/ 0 h 1131284"/>
                <a:gd name="connsiteX5" fmla="*/ 56483 w 56483"/>
                <a:gd name="connsiteY5" fmla="*/ 0 h 113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83" h="1131284">
                  <a:moveTo>
                    <a:pt x="56483" y="1131284"/>
                  </a:moveTo>
                  <a:lnTo>
                    <a:pt x="45053" y="1131284"/>
                  </a:lnTo>
                  <a:lnTo>
                    <a:pt x="45053" y="11525"/>
                  </a:lnTo>
                  <a:lnTo>
                    <a:pt x="0" y="11525"/>
                  </a:lnTo>
                  <a:lnTo>
                    <a:pt x="0" y="0"/>
                  </a:lnTo>
                  <a:lnTo>
                    <a:pt x="564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120DC9D-7E10-6A63-48A9-D4CF3CD2B122}"/>
                </a:ext>
              </a:extLst>
            </p:cNvPr>
            <p:cNvSpPr/>
            <p:nvPr/>
          </p:nvSpPr>
          <p:spPr>
            <a:xfrm>
              <a:off x="8535351" y="4888463"/>
              <a:ext cx="318421" cy="1130236"/>
            </a:xfrm>
            <a:custGeom>
              <a:avLst/>
              <a:gdLst>
                <a:gd name="connsiteX0" fmla="*/ 318421 w 318421"/>
                <a:gd name="connsiteY0" fmla="*/ 1130237 h 1130236"/>
                <a:gd name="connsiteX1" fmla="*/ 306991 w 318421"/>
                <a:gd name="connsiteY1" fmla="*/ 1130237 h 1130236"/>
                <a:gd name="connsiteX2" fmla="*/ 306991 w 318421"/>
                <a:gd name="connsiteY2" fmla="*/ 397764 h 1130236"/>
                <a:gd name="connsiteX3" fmla="*/ 175546 w 318421"/>
                <a:gd name="connsiteY3" fmla="*/ 397764 h 1130236"/>
                <a:gd name="connsiteX4" fmla="*/ 175546 w 318421"/>
                <a:gd name="connsiteY4" fmla="*/ 501015 h 1130236"/>
                <a:gd name="connsiteX5" fmla="*/ 116491 w 318421"/>
                <a:gd name="connsiteY5" fmla="*/ 501015 h 1130236"/>
                <a:gd name="connsiteX6" fmla="*/ 116491 w 318421"/>
                <a:gd name="connsiteY6" fmla="*/ 345377 h 1130236"/>
                <a:gd name="connsiteX7" fmla="*/ 56198 w 318421"/>
                <a:gd name="connsiteY7" fmla="*/ 345377 h 1130236"/>
                <a:gd name="connsiteX8" fmla="*/ 56198 w 318421"/>
                <a:gd name="connsiteY8" fmla="*/ 47434 h 1130236"/>
                <a:gd name="connsiteX9" fmla="*/ 0 w 318421"/>
                <a:gd name="connsiteY9" fmla="*/ 9430 h 1130236"/>
                <a:gd name="connsiteX10" fmla="*/ 6382 w 318421"/>
                <a:gd name="connsiteY10" fmla="*/ 0 h 1130236"/>
                <a:gd name="connsiteX11" fmla="*/ 67628 w 318421"/>
                <a:gd name="connsiteY11" fmla="*/ 41338 h 1130236"/>
                <a:gd name="connsiteX12" fmla="*/ 67628 w 318421"/>
                <a:gd name="connsiteY12" fmla="*/ 333946 h 1130236"/>
                <a:gd name="connsiteX13" fmla="*/ 127921 w 318421"/>
                <a:gd name="connsiteY13" fmla="*/ 333946 h 1130236"/>
                <a:gd name="connsiteX14" fmla="*/ 127921 w 318421"/>
                <a:gd name="connsiteY14" fmla="*/ 489585 h 1130236"/>
                <a:gd name="connsiteX15" fmla="*/ 164116 w 318421"/>
                <a:gd name="connsiteY15" fmla="*/ 489585 h 1130236"/>
                <a:gd name="connsiteX16" fmla="*/ 164116 w 318421"/>
                <a:gd name="connsiteY16" fmla="*/ 386334 h 1130236"/>
                <a:gd name="connsiteX17" fmla="*/ 318421 w 318421"/>
                <a:gd name="connsiteY17" fmla="*/ 386334 h 113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8421" h="1130236">
                  <a:moveTo>
                    <a:pt x="318421" y="1130237"/>
                  </a:moveTo>
                  <a:lnTo>
                    <a:pt x="306991" y="1130237"/>
                  </a:lnTo>
                  <a:lnTo>
                    <a:pt x="306991" y="397764"/>
                  </a:lnTo>
                  <a:lnTo>
                    <a:pt x="175546" y="397764"/>
                  </a:lnTo>
                  <a:lnTo>
                    <a:pt x="175546" y="501015"/>
                  </a:lnTo>
                  <a:lnTo>
                    <a:pt x="116491" y="501015"/>
                  </a:lnTo>
                  <a:lnTo>
                    <a:pt x="116491" y="345377"/>
                  </a:lnTo>
                  <a:lnTo>
                    <a:pt x="56198" y="345377"/>
                  </a:lnTo>
                  <a:lnTo>
                    <a:pt x="56198" y="47434"/>
                  </a:lnTo>
                  <a:lnTo>
                    <a:pt x="0" y="9430"/>
                  </a:lnTo>
                  <a:lnTo>
                    <a:pt x="6382" y="0"/>
                  </a:lnTo>
                  <a:lnTo>
                    <a:pt x="67628" y="41338"/>
                  </a:lnTo>
                  <a:lnTo>
                    <a:pt x="67628" y="333946"/>
                  </a:lnTo>
                  <a:lnTo>
                    <a:pt x="127921" y="333946"/>
                  </a:lnTo>
                  <a:lnTo>
                    <a:pt x="127921" y="489585"/>
                  </a:lnTo>
                  <a:lnTo>
                    <a:pt x="164116" y="489585"/>
                  </a:lnTo>
                  <a:lnTo>
                    <a:pt x="164116" y="386334"/>
                  </a:lnTo>
                  <a:lnTo>
                    <a:pt x="318421" y="3863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43E888E-E4D3-81FE-753F-CA586938AFA8}"/>
                </a:ext>
              </a:extLst>
            </p:cNvPr>
            <p:cNvSpPr/>
            <p:nvPr/>
          </p:nvSpPr>
          <p:spPr>
            <a:xfrm>
              <a:off x="8857582" y="5468535"/>
              <a:ext cx="58102" cy="550164"/>
            </a:xfrm>
            <a:custGeom>
              <a:avLst/>
              <a:gdLst>
                <a:gd name="connsiteX0" fmla="*/ 58103 w 58102"/>
                <a:gd name="connsiteY0" fmla="*/ 550164 h 550164"/>
                <a:gd name="connsiteX1" fmla="*/ 46673 w 58102"/>
                <a:gd name="connsiteY1" fmla="*/ 550164 h 550164"/>
                <a:gd name="connsiteX2" fmla="*/ 46673 w 58102"/>
                <a:gd name="connsiteY2" fmla="*/ 11430 h 550164"/>
                <a:gd name="connsiteX3" fmla="*/ 0 w 58102"/>
                <a:gd name="connsiteY3" fmla="*/ 11430 h 550164"/>
                <a:gd name="connsiteX4" fmla="*/ 0 w 58102"/>
                <a:gd name="connsiteY4" fmla="*/ 0 h 550164"/>
                <a:gd name="connsiteX5" fmla="*/ 58103 w 58102"/>
                <a:gd name="connsiteY5" fmla="*/ 0 h 55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02" h="550164">
                  <a:moveTo>
                    <a:pt x="58103" y="550164"/>
                  </a:moveTo>
                  <a:lnTo>
                    <a:pt x="46673" y="550164"/>
                  </a:lnTo>
                  <a:lnTo>
                    <a:pt x="46673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581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DBC9519-BBBF-80F1-C582-D62009DE54A5}"/>
                </a:ext>
              </a:extLst>
            </p:cNvPr>
            <p:cNvSpPr/>
            <p:nvPr/>
          </p:nvSpPr>
          <p:spPr>
            <a:xfrm>
              <a:off x="8927496" y="5622460"/>
              <a:ext cx="46958" cy="396240"/>
            </a:xfrm>
            <a:custGeom>
              <a:avLst/>
              <a:gdLst>
                <a:gd name="connsiteX0" fmla="*/ 46958 w 46958"/>
                <a:gd name="connsiteY0" fmla="*/ 396240 h 396240"/>
                <a:gd name="connsiteX1" fmla="*/ 35528 w 46958"/>
                <a:gd name="connsiteY1" fmla="*/ 396240 h 396240"/>
                <a:gd name="connsiteX2" fmla="*/ 35528 w 46958"/>
                <a:gd name="connsiteY2" fmla="*/ 11430 h 396240"/>
                <a:gd name="connsiteX3" fmla="*/ 0 w 46958"/>
                <a:gd name="connsiteY3" fmla="*/ 11430 h 396240"/>
                <a:gd name="connsiteX4" fmla="*/ 0 w 46958"/>
                <a:gd name="connsiteY4" fmla="*/ 0 h 396240"/>
                <a:gd name="connsiteX5" fmla="*/ 46958 w 46958"/>
                <a:gd name="connsiteY5" fmla="*/ 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58" h="396240">
                  <a:moveTo>
                    <a:pt x="46958" y="396240"/>
                  </a:moveTo>
                  <a:lnTo>
                    <a:pt x="35528" y="396240"/>
                  </a:lnTo>
                  <a:lnTo>
                    <a:pt x="35528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469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E6BBA51-9224-4DE4-0AEA-2671889AA96D}"/>
                </a:ext>
              </a:extLst>
            </p:cNvPr>
            <p:cNvSpPr/>
            <p:nvPr/>
          </p:nvSpPr>
          <p:spPr>
            <a:xfrm>
              <a:off x="8984646" y="5608172"/>
              <a:ext cx="229552" cy="410527"/>
            </a:xfrm>
            <a:custGeom>
              <a:avLst/>
              <a:gdLst>
                <a:gd name="connsiteX0" fmla="*/ 151733 w 229552"/>
                <a:gd name="connsiteY0" fmla="*/ 410528 h 410527"/>
                <a:gd name="connsiteX1" fmla="*/ 140303 w 229552"/>
                <a:gd name="connsiteY1" fmla="*/ 410528 h 410527"/>
                <a:gd name="connsiteX2" fmla="*/ 140303 w 229552"/>
                <a:gd name="connsiteY2" fmla="*/ 273082 h 410527"/>
                <a:gd name="connsiteX3" fmla="*/ 191071 w 229552"/>
                <a:gd name="connsiteY3" fmla="*/ 273082 h 410527"/>
                <a:gd name="connsiteX4" fmla="*/ 191071 w 229552"/>
                <a:gd name="connsiteY4" fmla="*/ 117443 h 410527"/>
                <a:gd name="connsiteX5" fmla="*/ 218122 w 229552"/>
                <a:gd name="connsiteY5" fmla="*/ 117443 h 410527"/>
                <a:gd name="connsiteX6" fmla="*/ 218122 w 229552"/>
                <a:gd name="connsiteY6" fmla="*/ 90869 h 410527"/>
                <a:gd name="connsiteX7" fmla="*/ 141922 w 229552"/>
                <a:gd name="connsiteY7" fmla="*/ 90869 h 410527"/>
                <a:gd name="connsiteX8" fmla="*/ 141922 w 229552"/>
                <a:gd name="connsiteY8" fmla="*/ 11430 h 410527"/>
                <a:gd name="connsiteX9" fmla="*/ 80296 w 229552"/>
                <a:gd name="connsiteY9" fmla="*/ 11430 h 410527"/>
                <a:gd name="connsiteX10" fmla="*/ 80296 w 229552"/>
                <a:gd name="connsiteY10" fmla="*/ 284512 h 410527"/>
                <a:gd name="connsiteX11" fmla="*/ 48196 w 229552"/>
                <a:gd name="connsiteY11" fmla="*/ 284512 h 410527"/>
                <a:gd name="connsiteX12" fmla="*/ 48196 w 229552"/>
                <a:gd name="connsiteY12" fmla="*/ 45148 h 410527"/>
                <a:gd name="connsiteX13" fmla="*/ 0 w 229552"/>
                <a:gd name="connsiteY13" fmla="*/ 45148 h 410527"/>
                <a:gd name="connsiteX14" fmla="*/ 0 w 229552"/>
                <a:gd name="connsiteY14" fmla="*/ 33719 h 410527"/>
                <a:gd name="connsiteX15" fmla="*/ 59627 w 229552"/>
                <a:gd name="connsiteY15" fmla="*/ 33719 h 410527"/>
                <a:gd name="connsiteX16" fmla="*/ 59627 w 229552"/>
                <a:gd name="connsiteY16" fmla="*/ 273082 h 410527"/>
                <a:gd name="connsiteX17" fmla="*/ 68866 w 229552"/>
                <a:gd name="connsiteY17" fmla="*/ 273082 h 410527"/>
                <a:gd name="connsiteX18" fmla="*/ 68866 w 229552"/>
                <a:gd name="connsiteY18" fmla="*/ 0 h 410527"/>
                <a:gd name="connsiteX19" fmla="*/ 153352 w 229552"/>
                <a:gd name="connsiteY19" fmla="*/ 0 h 410527"/>
                <a:gd name="connsiteX20" fmla="*/ 153352 w 229552"/>
                <a:gd name="connsiteY20" fmla="*/ 79438 h 410527"/>
                <a:gd name="connsiteX21" fmla="*/ 229552 w 229552"/>
                <a:gd name="connsiteY21" fmla="*/ 79438 h 410527"/>
                <a:gd name="connsiteX22" fmla="*/ 229552 w 229552"/>
                <a:gd name="connsiteY22" fmla="*/ 128873 h 410527"/>
                <a:gd name="connsiteX23" fmla="*/ 202502 w 229552"/>
                <a:gd name="connsiteY23" fmla="*/ 128873 h 410527"/>
                <a:gd name="connsiteX24" fmla="*/ 202502 w 229552"/>
                <a:gd name="connsiteY24" fmla="*/ 284512 h 410527"/>
                <a:gd name="connsiteX25" fmla="*/ 151733 w 229552"/>
                <a:gd name="connsiteY25" fmla="*/ 284512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9552" h="410527">
                  <a:moveTo>
                    <a:pt x="151733" y="410528"/>
                  </a:moveTo>
                  <a:lnTo>
                    <a:pt x="140303" y="410528"/>
                  </a:lnTo>
                  <a:lnTo>
                    <a:pt x="140303" y="273082"/>
                  </a:lnTo>
                  <a:lnTo>
                    <a:pt x="191071" y="273082"/>
                  </a:lnTo>
                  <a:lnTo>
                    <a:pt x="191071" y="117443"/>
                  </a:lnTo>
                  <a:lnTo>
                    <a:pt x="218122" y="117443"/>
                  </a:lnTo>
                  <a:lnTo>
                    <a:pt x="218122" y="90869"/>
                  </a:lnTo>
                  <a:lnTo>
                    <a:pt x="141922" y="90869"/>
                  </a:lnTo>
                  <a:lnTo>
                    <a:pt x="141922" y="11430"/>
                  </a:lnTo>
                  <a:lnTo>
                    <a:pt x="80296" y="11430"/>
                  </a:lnTo>
                  <a:lnTo>
                    <a:pt x="80296" y="284512"/>
                  </a:lnTo>
                  <a:lnTo>
                    <a:pt x="48196" y="284512"/>
                  </a:lnTo>
                  <a:lnTo>
                    <a:pt x="48196" y="45148"/>
                  </a:lnTo>
                  <a:lnTo>
                    <a:pt x="0" y="45148"/>
                  </a:lnTo>
                  <a:lnTo>
                    <a:pt x="0" y="33719"/>
                  </a:lnTo>
                  <a:lnTo>
                    <a:pt x="59627" y="33719"/>
                  </a:lnTo>
                  <a:lnTo>
                    <a:pt x="59627" y="273082"/>
                  </a:lnTo>
                  <a:lnTo>
                    <a:pt x="68866" y="273082"/>
                  </a:lnTo>
                  <a:lnTo>
                    <a:pt x="68866" y="0"/>
                  </a:lnTo>
                  <a:lnTo>
                    <a:pt x="153352" y="0"/>
                  </a:lnTo>
                  <a:lnTo>
                    <a:pt x="153352" y="79438"/>
                  </a:lnTo>
                  <a:lnTo>
                    <a:pt x="229552" y="79438"/>
                  </a:lnTo>
                  <a:lnTo>
                    <a:pt x="229552" y="128873"/>
                  </a:lnTo>
                  <a:lnTo>
                    <a:pt x="202502" y="128873"/>
                  </a:lnTo>
                  <a:lnTo>
                    <a:pt x="202502" y="284512"/>
                  </a:lnTo>
                  <a:lnTo>
                    <a:pt x="151733" y="2845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BBB43F1-D5A1-D82A-53D2-26F2179D4B16}"/>
                </a:ext>
              </a:extLst>
            </p:cNvPr>
            <p:cNvSpPr/>
            <p:nvPr/>
          </p:nvSpPr>
          <p:spPr>
            <a:xfrm>
              <a:off x="9208483" y="5878110"/>
              <a:ext cx="335851" cy="140589"/>
            </a:xfrm>
            <a:custGeom>
              <a:avLst/>
              <a:gdLst>
                <a:gd name="connsiteX0" fmla="*/ 335852 w 335851"/>
                <a:gd name="connsiteY0" fmla="*/ 140589 h 140589"/>
                <a:gd name="connsiteX1" fmla="*/ 324421 w 335851"/>
                <a:gd name="connsiteY1" fmla="*/ 140589 h 140589"/>
                <a:gd name="connsiteX2" fmla="*/ 324421 w 335851"/>
                <a:gd name="connsiteY2" fmla="*/ 65342 h 140589"/>
                <a:gd name="connsiteX3" fmla="*/ 211741 w 335851"/>
                <a:gd name="connsiteY3" fmla="*/ 65342 h 140589"/>
                <a:gd name="connsiteX4" fmla="*/ 211741 w 335851"/>
                <a:gd name="connsiteY4" fmla="*/ 11430 h 140589"/>
                <a:gd name="connsiteX5" fmla="*/ 0 w 335851"/>
                <a:gd name="connsiteY5" fmla="*/ 11430 h 140589"/>
                <a:gd name="connsiteX6" fmla="*/ 0 w 335851"/>
                <a:gd name="connsiteY6" fmla="*/ 0 h 140589"/>
                <a:gd name="connsiteX7" fmla="*/ 223171 w 335851"/>
                <a:gd name="connsiteY7" fmla="*/ 0 h 140589"/>
                <a:gd name="connsiteX8" fmla="*/ 223171 w 335851"/>
                <a:gd name="connsiteY8" fmla="*/ 53912 h 140589"/>
                <a:gd name="connsiteX9" fmla="*/ 335852 w 335851"/>
                <a:gd name="connsiteY9" fmla="*/ 53912 h 14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5851" h="140589">
                  <a:moveTo>
                    <a:pt x="335852" y="140589"/>
                  </a:moveTo>
                  <a:lnTo>
                    <a:pt x="324421" y="140589"/>
                  </a:lnTo>
                  <a:lnTo>
                    <a:pt x="324421" y="65342"/>
                  </a:lnTo>
                  <a:lnTo>
                    <a:pt x="211741" y="65342"/>
                  </a:lnTo>
                  <a:lnTo>
                    <a:pt x="211741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223171" y="0"/>
                  </a:lnTo>
                  <a:lnTo>
                    <a:pt x="223171" y="53912"/>
                  </a:lnTo>
                  <a:lnTo>
                    <a:pt x="335852" y="53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236EBEE-C151-057A-CDD8-D9F33525EC91}"/>
                </a:ext>
              </a:extLst>
            </p:cNvPr>
            <p:cNvSpPr/>
            <p:nvPr/>
          </p:nvSpPr>
          <p:spPr>
            <a:xfrm>
              <a:off x="9202768" y="5530448"/>
              <a:ext cx="298704" cy="389858"/>
            </a:xfrm>
            <a:custGeom>
              <a:avLst/>
              <a:gdLst>
                <a:gd name="connsiteX0" fmla="*/ 298704 w 298704"/>
                <a:gd name="connsiteY0" fmla="*/ 389858 h 389858"/>
                <a:gd name="connsiteX1" fmla="*/ 287274 w 298704"/>
                <a:gd name="connsiteY1" fmla="*/ 389858 h 389858"/>
                <a:gd name="connsiteX2" fmla="*/ 287274 w 298704"/>
                <a:gd name="connsiteY2" fmla="*/ 11430 h 389858"/>
                <a:gd name="connsiteX3" fmla="*/ 217742 w 298704"/>
                <a:gd name="connsiteY3" fmla="*/ 11430 h 389858"/>
                <a:gd name="connsiteX4" fmla="*/ 217742 w 298704"/>
                <a:gd name="connsiteY4" fmla="*/ 62198 h 389858"/>
                <a:gd name="connsiteX5" fmla="*/ 176499 w 298704"/>
                <a:gd name="connsiteY5" fmla="*/ 62198 h 389858"/>
                <a:gd name="connsiteX6" fmla="*/ 176499 w 298704"/>
                <a:gd name="connsiteY6" fmla="*/ 79629 h 389858"/>
                <a:gd name="connsiteX7" fmla="*/ 114586 w 298704"/>
                <a:gd name="connsiteY7" fmla="*/ 79629 h 389858"/>
                <a:gd name="connsiteX8" fmla="*/ 114586 w 298704"/>
                <a:gd name="connsiteY8" fmla="*/ 116205 h 389858"/>
                <a:gd name="connsiteX9" fmla="*/ 78105 w 298704"/>
                <a:gd name="connsiteY9" fmla="*/ 116205 h 389858"/>
                <a:gd name="connsiteX10" fmla="*/ 78105 w 298704"/>
                <a:gd name="connsiteY10" fmla="*/ 179642 h 389858"/>
                <a:gd name="connsiteX11" fmla="*/ 55817 w 298704"/>
                <a:gd name="connsiteY11" fmla="*/ 179642 h 389858"/>
                <a:gd name="connsiteX12" fmla="*/ 55817 w 298704"/>
                <a:gd name="connsiteY12" fmla="*/ 208217 h 389858"/>
                <a:gd name="connsiteX13" fmla="*/ 36767 w 298704"/>
                <a:gd name="connsiteY13" fmla="*/ 208217 h 389858"/>
                <a:gd name="connsiteX14" fmla="*/ 36767 w 298704"/>
                <a:gd name="connsiteY14" fmla="*/ 236792 h 389858"/>
                <a:gd name="connsiteX15" fmla="*/ 11430 w 298704"/>
                <a:gd name="connsiteY15" fmla="*/ 236792 h 389858"/>
                <a:gd name="connsiteX16" fmla="*/ 11430 w 298704"/>
                <a:gd name="connsiteY16" fmla="*/ 334328 h 389858"/>
                <a:gd name="connsiteX17" fmla="*/ 0 w 298704"/>
                <a:gd name="connsiteY17" fmla="*/ 334328 h 389858"/>
                <a:gd name="connsiteX18" fmla="*/ 0 w 298704"/>
                <a:gd name="connsiteY18" fmla="*/ 225362 h 389858"/>
                <a:gd name="connsiteX19" fmla="*/ 25337 w 298704"/>
                <a:gd name="connsiteY19" fmla="*/ 225362 h 389858"/>
                <a:gd name="connsiteX20" fmla="*/ 25337 w 298704"/>
                <a:gd name="connsiteY20" fmla="*/ 196787 h 389858"/>
                <a:gd name="connsiteX21" fmla="*/ 44387 w 298704"/>
                <a:gd name="connsiteY21" fmla="*/ 196787 h 389858"/>
                <a:gd name="connsiteX22" fmla="*/ 44387 w 298704"/>
                <a:gd name="connsiteY22" fmla="*/ 168212 h 389858"/>
                <a:gd name="connsiteX23" fmla="*/ 66675 w 298704"/>
                <a:gd name="connsiteY23" fmla="*/ 168212 h 389858"/>
                <a:gd name="connsiteX24" fmla="*/ 66675 w 298704"/>
                <a:gd name="connsiteY24" fmla="*/ 104775 h 389858"/>
                <a:gd name="connsiteX25" fmla="*/ 103156 w 298704"/>
                <a:gd name="connsiteY25" fmla="*/ 104775 h 389858"/>
                <a:gd name="connsiteX26" fmla="*/ 103156 w 298704"/>
                <a:gd name="connsiteY26" fmla="*/ 68199 h 389858"/>
                <a:gd name="connsiteX27" fmla="*/ 165068 w 298704"/>
                <a:gd name="connsiteY27" fmla="*/ 68199 h 389858"/>
                <a:gd name="connsiteX28" fmla="*/ 165068 w 298704"/>
                <a:gd name="connsiteY28" fmla="*/ 50768 h 389858"/>
                <a:gd name="connsiteX29" fmla="*/ 206312 w 298704"/>
                <a:gd name="connsiteY29" fmla="*/ 50768 h 389858"/>
                <a:gd name="connsiteX30" fmla="*/ 206312 w 298704"/>
                <a:gd name="connsiteY30" fmla="*/ 0 h 389858"/>
                <a:gd name="connsiteX31" fmla="*/ 298704 w 298704"/>
                <a:gd name="connsiteY31" fmla="*/ 0 h 38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8704" h="389858">
                  <a:moveTo>
                    <a:pt x="298704" y="389858"/>
                  </a:moveTo>
                  <a:lnTo>
                    <a:pt x="287274" y="389858"/>
                  </a:lnTo>
                  <a:lnTo>
                    <a:pt x="287274" y="11430"/>
                  </a:lnTo>
                  <a:lnTo>
                    <a:pt x="217742" y="11430"/>
                  </a:lnTo>
                  <a:lnTo>
                    <a:pt x="217742" y="62198"/>
                  </a:lnTo>
                  <a:lnTo>
                    <a:pt x="176499" y="62198"/>
                  </a:lnTo>
                  <a:lnTo>
                    <a:pt x="176499" y="79629"/>
                  </a:lnTo>
                  <a:lnTo>
                    <a:pt x="114586" y="79629"/>
                  </a:lnTo>
                  <a:lnTo>
                    <a:pt x="114586" y="116205"/>
                  </a:lnTo>
                  <a:lnTo>
                    <a:pt x="78105" y="116205"/>
                  </a:lnTo>
                  <a:lnTo>
                    <a:pt x="78105" y="179642"/>
                  </a:lnTo>
                  <a:lnTo>
                    <a:pt x="55817" y="179642"/>
                  </a:lnTo>
                  <a:lnTo>
                    <a:pt x="55817" y="208217"/>
                  </a:lnTo>
                  <a:lnTo>
                    <a:pt x="36767" y="208217"/>
                  </a:lnTo>
                  <a:lnTo>
                    <a:pt x="36767" y="236792"/>
                  </a:lnTo>
                  <a:lnTo>
                    <a:pt x="11430" y="236792"/>
                  </a:lnTo>
                  <a:lnTo>
                    <a:pt x="11430" y="334328"/>
                  </a:lnTo>
                  <a:lnTo>
                    <a:pt x="0" y="334328"/>
                  </a:lnTo>
                  <a:lnTo>
                    <a:pt x="0" y="225362"/>
                  </a:lnTo>
                  <a:lnTo>
                    <a:pt x="25337" y="225362"/>
                  </a:lnTo>
                  <a:lnTo>
                    <a:pt x="25337" y="196787"/>
                  </a:lnTo>
                  <a:lnTo>
                    <a:pt x="44387" y="196787"/>
                  </a:lnTo>
                  <a:lnTo>
                    <a:pt x="44387" y="168212"/>
                  </a:lnTo>
                  <a:lnTo>
                    <a:pt x="66675" y="168212"/>
                  </a:lnTo>
                  <a:lnTo>
                    <a:pt x="66675" y="104775"/>
                  </a:lnTo>
                  <a:lnTo>
                    <a:pt x="103156" y="104775"/>
                  </a:lnTo>
                  <a:lnTo>
                    <a:pt x="103156" y="68199"/>
                  </a:lnTo>
                  <a:lnTo>
                    <a:pt x="165068" y="68199"/>
                  </a:lnTo>
                  <a:lnTo>
                    <a:pt x="165068" y="50768"/>
                  </a:lnTo>
                  <a:lnTo>
                    <a:pt x="206312" y="50768"/>
                  </a:lnTo>
                  <a:lnTo>
                    <a:pt x="206312" y="0"/>
                  </a:lnTo>
                  <a:lnTo>
                    <a:pt x="2987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71DCBFC-D526-3737-431E-1D62D2689A4F}"/>
                </a:ext>
              </a:extLst>
            </p:cNvPr>
            <p:cNvSpPr/>
            <p:nvPr/>
          </p:nvSpPr>
          <p:spPr>
            <a:xfrm>
              <a:off x="9516426" y="5622460"/>
              <a:ext cx="120015" cy="396240"/>
            </a:xfrm>
            <a:custGeom>
              <a:avLst/>
              <a:gdLst>
                <a:gd name="connsiteX0" fmla="*/ 120015 w 120015"/>
                <a:gd name="connsiteY0" fmla="*/ 396240 h 396240"/>
                <a:gd name="connsiteX1" fmla="*/ 108585 w 120015"/>
                <a:gd name="connsiteY1" fmla="*/ 396240 h 396240"/>
                <a:gd name="connsiteX2" fmla="*/ 108585 w 120015"/>
                <a:gd name="connsiteY2" fmla="*/ 254318 h 396240"/>
                <a:gd name="connsiteX3" fmla="*/ 70485 w 120015"/>
                <a:gd name="connsiteY3" fmla="*/ 254318 h 396240"/>
                <a:gd name="connsiteX4" fmla="*/ 70485 w 120015"/>
                <a:gd name="connsiteY4" fmla="*/ 11430 h 396240"/>
                <a:gd name="connsiteX5" fmla="*/ 0 w 120015"/>
                <a:gd name="connsiteY5" fmla="*/ 11430 h 396240"/>
                <a:gd name="connsiteX6" fmla="*/ 0 w 120015"/>
                <a:gd name="connsiteY6" fmla="*/ 0 h 396240"/>
                <a:gd name="connsiteX7" fmla="*/ 81915 w 120015"/>
                <a:gd name="connsiteY7" fmla="*/ 0 h 396240"/>
                <a:gd name="connsiteX8" fmla="*/ 81915 w 120015"/>
                <a:gd name="connsiteY8" fmla="*/ 242888 h 396240"/>
                <a:gd name="connsiteX9" fmla="*/ 120015 w 120015"/>
                <a:gd name="connsiteY9" fmla="*/ 242888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" h="396240">
                  <a:moveTo>
                    <a:pt x="120015" y="396240"/>
                  </a:moveTo>
                  <a:lnTo>
                    <a:pt x="108585" y="396240"/>
                  </a:lnTo>
                  <a:lnTo>
                    <a:pt x="108585" y="254318"/>
                  </a:lnTo>
                  <a:lnTo>
                    <a:pt x="70485" y="254318"/>
                  </a:lnTo>
                  <a:lnTo>
                    <a:pt x="70485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81915" y="0"/>
                  </a:lnTo>
                  <a:lnTo>
                    <a:pt x="81915" y="242888"/>
                  </a:lnTo>
                  <a:lnTo>
                    <a:pt x="120015" y="2428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0FADB7A5-FBDA-68D7-8FDE-A74944C348FB}"/>
                </a:ext>
              </a:extLst>
            </p:cNvPr>
            <p:cNvSpPr/>
            <p:nvPr/>
          </p:nvSpPr>
          <p:spPr>
            <a:xfrm>
              <a:off x="9608533" y="5647891"/>
              <a:ext cx="153352" cy="370808"/>
            </a:xfrm>
            <a:custGeom>
              <a:avLst/>
              <a:gdLst>
                <a:gd name="connsiteX0" fmla="*/ 153352 w 153352"/>
                <a:gd name="connsiteY0" fmla="*/ 370808 h 370808"/>
                <a:gd name="connsiteX1" fmla="*/ 141922 w 153352"/>
                <a:gd name="connsiteY1" fmla="*/ 370808 h 370808"/>
                <a:gd name="connsiteX2" fmla="*/ 141922 w 153352"/>
                <a:gd name="connsiteY2" fmla="*/ 336804 h 370808"/>
                <a:gd name="connsiteX3" fmla="*/ 86296 w 153352"/>
                <a:gd name="connsiteY3" fmla="*/ 336804 h 370808"/>
                <a:gd name="connsiteX4" fmla="*/ 86296 w 153352"/>
                <a:gd name="connsiteY4" fmla="*/ 11430 h 370808"/>
                <a:gd name="connsiteX5" fmla="*/ 0 w 153352"/>
                <a:gd name="connsiteY5" fmla="*/ 11430 h 370808"/>
                <a:gd name="connsiteX6" fmla="*/ 0 w 153352"/>
                <a:gd name="connsiteY6" fmla="*/ 0 h 370808"/>
                <a:gd name="connsiteX7" fmla="*/ 97727 w 153352"/>
                <a:gd name="connsiteY7" fmla="*/ 0 h 370808"/>
                <a:gd name="connsiteX8" fmla="*/ 97727 w 153352"/>
                <a:gd name="connsiteY8" fmla="*/ 325374 h 370808"/>
                <a:gd name="connsiteX9" fmla="*/ 153352 w 153352"/>
                <a:gd name="connsiteY9" fmla="*/ 325374 h 37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52" h="370808">
                  <a:moveTo>
                    <a:pt x="153352" y="370808"/>
                  </a:moveTo>
                  <a:lnTo>
                    <a:pt x="141922" y="370808"/>
                  </a:lnTo>
                  <a:lnTo>
                    <a:pt x="141922" y="336804"/>
                  </a:lnTo>
                  <a:lnTo>
                    <a:pt x="86296" y="336804"/>
                  </a:lnTo>
                  <a:lnTo>
                    <a:pt x="86296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97727" y="0"/>
                  </a:lnTo>
                  <a:lnTo>
                    <a:pt x="97727" y="325374"/>
                  </a:lnTo>
                  <a:lnTo>
                    <a:pt x="153352" y="3253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2B8B23B-8EED-73BF-543E-19858D97CE1E}"/>
                </a:ext>
              </a:extLst>
            </p:cNvPr>
            <p:cNvSpPr/>
            <p:nvPr/>
          </p:nvSpPr>
          <p:spPr>
            <a:xfrm>
              <a:off x="9716451" y="5666941"/>
              <a:ext cx="167640" cy="351758"/>
            </a:xfrm>
            <a:custGeom>
              <a:avLst/>
              <a:gdLst>
                <a:gd name="connsiteX0" fmla="*/ 167640 w 167640"/>
                <a:gd name="connsiteY0" fmla="*/ 351758 h 351758"/>
                <a:gd name="connsiteX1" fmla="*/ 156210 w 167640"/>
                <a:gd name="connsiteY1" fmla="*/ 351758 h 351758"/>
                <a:gd name="connsiteX2" fmla="*/ 156210 w 167640"/>
                <a:gd name="connsiteY2" fmla="*/ 314611 h 351758"/>
                <a:gd name="connsiteX3" fmla="*/ 100679 w 167640"/>
                <a:gd name="connsiteY3" fmla="*/ 314611 h 351758"/>
                <a:gd name="connsiteX4" fmla="*/ 100679 w 167640"/>
                <a:gd name="connsiteY4" fmla="*/ 11430 h 351758"/>
                <a:gd name="connsiteX5" fmla="*/ 0 w 167640"/>
                <a:gd name="connsiteY5" fmla="*/ 11430 h 351758"/>
                <a:gd name="connsiteX6" fmla="*/ 0 w 167640"/>
                <a:gd name="connsiteY6" fmla="*/ 0 h 351758"/>
                <a:gd name="connsiteX7" fmla="*/ 112109 w 167640"/>
                <a:gd name="connsiteY7" fmla="*/ 0 h 351758"/>
                <a:gd name="connsiteX8" fmla="*/ 112109 w 167640"/>
                <a:gd name="connsiteY8" fmla="*/ 303181 h 351758"/>
                <a:gd name="connsiteX9" fmla="*/ 167640 w 167640"/>
                <a:gd name="connsiteY9" fmla="*/ 303181 h 35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640" h="351758">
                  <a:moveTo>
                    <a:pt x="167640" y="351758"/>
                  </a:moveTo>
                  <a:lnTo>
                    <a:pt x="156210" y="351758"/>
                  </a:lnTo>
                  <a:lnTo>
                    <a:pt x="156210" y="314611"/>
                  </a:lnTo>
                  <a:lnTo>
                    <a:pt x="100679" y="314611"/>
                  </a:lnTo>
                  <a:lnTo>
                    <a:pt x="100679" y="11430"/>
                  </a:lnTo>
                  <a:lnTo>
                    <a:pt x="0" y="11430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03181"/>
                  </a:lnTo>
                  <a:lnTo>
                    <a:pt x="167640" y="3031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6B1EE65-2579-D48F-23C9-52E58E2BDA48}"/>
                </a:ext>
              </a:extLst>
            </p:cNvPr>
            <p:cNvSpPr/>
            <p:nvPr/>
          </p:nvSpPr>
          <p:spPr>
            <a:xfrm>
              <a:off x="8867774" y="5368523"/>
              <a:ext cx="155924" cy="259651"/>
            </a:xfrm>
            <a:custGeom>
              <a:avLst/>
              <a:gdLst>
                <a:gd name="connsiteX0" fmla="*/ 155924 w 155924"/>
                <a:gd name="connsiteY0" fmla="*/ 259652 h 259651"/>
                <a:gd name="connsiteX1" fmla="*/ 144494 w 155924"/>
                <a:gd name="connsiteY1" fmla="*/ 259652 h 259651"/>
                <a:gd name="connsiteX2" fmla="*/ 144494 w 155924"/>
                <a:gd name="connsiteY2" fmla="*/ 125730 h 259651"/>
                <a:gd name="connsiteX3" fmla="*/ 69818 w 155924"/>
                <a:gd name="connsiteY3" fmla="*/ 125730 h 259651"/>
                <a:gd name="connsiteX4" fmla="*/ 69818 w 155924"/>
                <a:gd name="connsiteY4" fmla="*/ 11430 h 259651"/>
                <a:gd name="connsiteX5" fmla="*/ 11430 w 155924"/>
                <a:gd name="connsiteY5" fmla="*/ 11430 h 259651"/>
                <a:gd name="connsiteX6" fmla="*/ 11430 w 155924"/>
                <a:gd name="connsiteY6" fmla="*/ 87439 h 259651"/>
                <a:gd name="connsiteX7" fmla="*/ 0 w 155924"/>
                <a:gd name="connsiteY7" fmla="*/ 87439 h 259651"/>
                <a:gd name="connsiteX8" fmla="*/ 0 w 155924"/>
                <a:gd name="connsiteY8" fmla="*/ 0 h 259651"/>
                <a:gd name="connsiteX9" fmla="*/ 81249 w 155924"/>
                <a:gd name="connsiteY9" fmla="*/ 0 h 259651"/>
                <a:gd name="connsiteX10" fmla="*/ 81249 w 155924"/>
                <a:gd name="connsiteY10" fmla="*/ 114300 h 259651"/>
                <a:gd name="connsiteX11" fmla="*/ 155924 w 155924"/>
                <a:gd name="connsiteY11" fmla="*/ 114300 h 25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924" h="259651">
                  <a:moveTo>
                    <a:pt x="155924" y="259652"/>
                  </a:moveTo>
                  <a:lnTo>
                    <a:pt x="144494" y="259652"/>
                  </a:lnTo>
                  <a:lnTo>
                    <a:pt x="144494" y="125730"/>
                  </a:lnTo>
                  <a:lnTo>
                    <a:pt x="69818" y="125730"/>
                  </a:lnTo>
                  <a:lnTo>
                    <a:pt x="69818" y="11430"/>
                  </a:lnTo>
                  <a:lnTo>
                    <a:pt x="11430" y="11430"/>
                  </a:lnTo>
                  <a:lnTo>
                    <a:pt x="11430" y="87439"/>
                  </a:lnTo>
                  <a:lnTo>
                    <a:pt x="0" y="87439"/>
                  </a:lnTo>
                  <a:lnTo>
                    <a:pt x="0" y="0"/>
                  </a:lnTo>
                  <a:lnTo>
                    <a:pt x="81249" y="0"/>
                  </a:lnTo>
                  <a:lnTo>
                    <a:pt x="81249" y="114300"/>
                  </a:lnTo>
                  <a:lnTo>
                    <a:pt x="155924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9C2D928-656E-20CB-ECF7-742C4C006422}"/>
                </a:ext>
              </a:extLst>
            </p:cNvPr>
            <p:cNvSpPr/>
            <p:nvPr/>
          </p:nvSpPr>
          <p:spPr>
            <a:xfrm>
              <a:off x="3078289" y="5912305"/>
              <a:ext cx="300799" cy="7905"/>
            </a:xfrm>
            <a:custGeom>
              <a:avLst/>
              <a:gdLst>
                <a:gd name="connsiteX0" fmla="*/ 0 w 300799"/>
                <a:gd name="connsiteY0" fmla="*/ 0 h 7905"/>
                <a:gd name="connsiteX1" fmla="*/ 300800 w 300799"/>
                <a:gd name="connsiteY1" fmla="*/ 0 h 7905"/>
                <a:gd name="connsiteX2" fmla="*/ 300800 w 300799"/>
                <a:gd name="connsiteY2" fmla="*/ 7906 h 7905"/>
                <a:gd name="connsiteX3" fmla="*/ 0 w 300799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99" h="7905">
                  <a:moveTo>
                    <a:pt x="0" y="0"/>
                  </a:moveTo>
                  <a:lnTo>
                    <a:pt x="300800" y="0"/>
                  </a:lnTo>
                  <a:lnTo>
                    <a:pt x="300800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3CCF5E-8091-F65E-3296-3C4F6EE0042B}"/>
                </a:ext>
              </a:extLst>
            </p:cNvPr>
            <p:cNvSpPr/>
            <p:nvPr/>
          </p:nvSpPr>
          <p:spPr>
            <a:xfrm>
              <a:off x="3113626" y="5893065"/>
              <a:ext cx="265556" cy="7905"/>
            </a:xfrm>
            <a:custGeom>
              <a:avLst/>
              <a:gdLst>
                <a:gd name="connsiteX0" fmla="*/ 0 w 265556"/>
                <a:gd name="connsiteY0" fmla="*/ 0 h 7905"/>
                <a:gd name="connsiteX1" fmla="*/ 265557 w 265556"/>
                <a:gd name="connsiteY1" fmla="*/ 0 h 7905"/>
                <a:gd name="connsiteX2" fmla="*/ 265557 w 265556"/>
                <a:gd name="connsiteY2" fmla="*/ 7906 h 7905"/>
                <a:gd name="connsiteX3" fmla="*/ 0 w 265556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556" h="7905">
                  <a:moveTo>
                    <a:pt x="0" y="0"/>
                  </a:moveTo>
                  <a:lnTo>
                    <a:pt x="265557" y="0"/>
                  </a:lnTo>
                  <a:lnTo>
                    <a:pt x="265557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C90A8D5-EA41-C85E-C559-CF68F4F70311}"/>
                </a:ext>
              </a:extLst>
            </p:cNvPr>
            <p:cNvSpPr/>
            <p:nvPr/>
          </p:nvSpPr>
          <p:spPr>
            <a:xfrm>
              <a:off x="3156870" y="5873824"/>
              <a:ext cx="222218" cy="7905"/>
            </a:xfrm>
            <a:custGeom>
              <a:avLst/>
              <a:gdLst>
                <a:gd name="connsiteX0" fmla="*/ 0 w 222218"/>
                <a:gd name="connsiteY0" fmla="*/ 0 h 7905"/>
                <a:gd name="connsiteX1" fmla="*/ 222218 w 222218"/>
                <a:gd name="connsiteY1" fmla="*/ 0 h 7905"/>
                <a:gd name="connsiteX2" fmla="*/ 222218 w 222218"/>
                <a:gd name="connsiteY2" fmla="*/ 7905 h 7905"/>
                <a:gd name="connsiteX3" fmla="*/ 0 w 222218"/>
                <a:gd name="connsiteY3" fmla="*/ 7905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218" h="7905">
                  <a:moveTo>
                    <a:pt x="0" y="0"/>
                  </a:moveTo>
                  <a:lnTo>
                    <a:pt x="222218" y="0"/>
                  </a:lnTo>
                  <a:lnTo>
                    <a:pt x="222218" y="7905"/>
                  </a:lnTo>
                  <a:lnTo>
                    <a:pt x="0" y="79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2463714-88D0-8808-61FF-BA06DD10D71D}"/>
                </a:ext>
              </a:extLst>
            </p:cNvPr>
            <p:cNvSpPr/>
            <p:nvPr/>
          </p:nvSpPr>
          <p:spPr>
            <a:xfrm>
              <a:off x="3204495" y="5854584"/>
              <a:ext cx="174593" cy="7905"/>
            </a:xfrm>
            <a:custGeom>
              <a:avLst/>
              <a:gdLst>
                <a:gd name="connsiteX0" fmla="*/ 0 w 174593"/>
                <a:gd name="connsiteY0" fmla="*/ 0 h 7905"/>
                <a:gd name="connsiteX1" fmla="*/ 174593 w 174593"/>
                <a:gd name="connsiteY1" fmla="*/ 0 h 7905"/>
                <a:gd name="connsiteX2" fmla="*/ 174593 w 174593"/>
                <a:gd name="connsiteY2" fmla="*/ 7906 h 7905"/>
                <a:gd name="connsiteX3" fmla="*/ 0 w 174593"/>
                <a:gd name="connsiteY3" fmla="*/ 7906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93" h="7905">
                  <a:moveTo>
                    <a:pt x="0" y="0"/>
                  </a:moveTo>
                  <a:lnTo>
                    <a:pt x="174593" y="0"/>
                  </a:lnTo>
                  <a:lnTo>
                    <a:pt x="174593" y="7906"/>
                  </a:lnTo>
                  <a:lnTo>
                    <a:pt x="0" y="7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A95E110-54AE-6506-AE03-E2E07EEAD40B}"/>
                </a:ext>
              </a:extLst>
            </p:cNvPr>
            <p:cNvSpPr/>
            <p:nvPr/>
          </p:nvSpPr>
          <p:spPr>
            <a:xfrm>
              <a:off x="3093433" y="5099537"/>
              <a:ext cx="104775" cy="44481"/>
            </a:xfrm>
            <a:custGeom>
              <a:avLst/>
              <a:gdLst>
                <a:gd name="connsiteX0" fmla="*/ 0 w 104775"/>
                <a:gd name="connsiteY0" fmla="*/ 0 h 44481"/>
                <a:gd name="connsiteX1" fmla="*/ 104775 w 104775"/>
                <a:gd name="connsiteY1" fmla="*/ 0 h 44481"/>
                <a:gd name="connsiteX2" fmla="*/ 104775 w 104775"/>
                <a:gd name="connsiteY2" fmla="*/ 44482 h 44481"/>
                <a:gd name="connsiteX3" fmla="*/ 0 w 104775"/>
                <a:gd name="connsiteY3" fmla="*/ 44482 h 4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4481">
                  <a:moveTo>
                    <a:pt x="0" y="0"/>
                  </a:moveTo>
                  <a:lnTo>
                    <a:pt x="104775" y="0"/>
                  </a:lnTo>
                  <a:lnTo>
                    <a:pt x="104775" y="44482"/>
                  </a:lnTo>
                  <a:lnTo>
                    <a:pt x="0" y="44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6B2D9C4-4D6F-AB65-803F-C1E075E1377F}"/>
                </a:ext>
              </a:extLst>
            </p:cNvPr>
            <p:cNvSpPr/>
            <p:nvPr/>
          </p:nvSpPr>
          <p:spPr>
            <a:xfrm>
              <a:off x="3496627" y="5231363"/>
              <a:ext cx="73056" cy="15906"/>
            </a:xfrm>
            <a:custGeom>
              <a:avLst/>
              <a:gdLst>
                <a:gd name="connsiteX0" fmla="*/ 0 w 73056"/>
                <a:gd name="connsiteY0" fmla="*/ 0 h 15906"/>
                <a:gd name="connsiteX1" fmla="*/ 73057 w 73056"/>
                <a:gd name="connsiteY1" fmla="*/ 0 h 15906"/>
                <a:gd name="connsiteX2" fmla="*/ 73057 w 73056"/>
                <a:gd name="connsiteY2" fmla="*/ 15907 h 15906"/>
                <a:gd name="connsiteX3" fmla="*/ 0 w 73056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5906">
                  <a:moveTo>
                    <a:pt x="0" y="0"/>
                  </a:moveTo>
                  <a:lnTo>
                    <a:pt x="73057" y="0"/>
                  </a:lnTo>
                  <a:lnTo>
                    <a:pt x="7305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BE959FB-66ED-0990-A2ED-DCC1BDB97619}"/>
                </a:ext>
              </a:extLst>
            </p:cNvPr>
            <p:cNvSpPr/>
            <p:nvPr/>
          </p:nvSpPr>
          <p:spPr>
            <a:xfrm>
              <a:off x="3496627" y="5257557"/>
              <a:ext cx="84105" cy="15906"/>
            </a:xfrm>
            <a:custGeom>
              <a:avLst/>
              <a:gdLst>
                <a:gd name="connsiteX0" fmla="*/ 0 w 84105"/>
                <a:gd name="connsiteY0" fmla="*/ 0 h 15906"/>
                <a:gd name="connsiteX1" fmla="*/ 84106 w 84105"/>
                <a:gd name="connsiteY1" fmla="*/ 0 h 15906"/>
                <a:gd name="connsiteX2" fmla="*/ 84106 w 84105"/>
                <a:gd name="connsiteY2" fmla="*/ 15907 h 15906"/>
                <a:gd name="connsiteX3" fmla="*/ 0 w 8410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05" h="15906">
                  <a:moveTo>
                    <a:pt x="0" y="0"/>
                  </a:moveTo>
                  <a:lnTo>
                    <a:pt x="84106" y="0"/>
                  </a:lnTo>
                  <a:lnTo>
                    <a:pt x="84106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E6D4742-140F-CE27-5D91-69295C5A98C5}"/>
                </a:ext>
              </a:extLst>
            </p:cNvPr>
            <p:cNvSpPr/>
            <p:nvPr/>
          </p:nvSpPr>
          <p:spPr>
            <a:xfrm>
              <a:off x="3496627" y="5283751"/>
              <a:ext cx="100012" cy="15906"/>
            </a:xfrm>
            <a:custGeom>
              <a:avLst/>
              <a:gdLst>
                <a:gd name="connsiteX0" fmla="*/ 0 w 100012"/>
                <a:gd name="connsiteY0" fmla="*/ 0 h 15906"/>
                <a:gd name="connsiteX1" fmla="*/ 100013 w 100012"/>
                <a:gd name="connsiteY1" fmla="*/ 0 h 15906"/>
                <a:gd name="connsiteX2" fmla="*/ 100013 w 100012"/>
                <a:gd name="connsiteY2" fmla="*/ 15907 h 15906"/>
                <a:gd name="connsiteX3" fmla="*/ 0 w 100012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12" h="15906">
                  <a:moveTo>
                    <a:pt x="0" y="0"/>
                  </a:moveTo>
                  <a:lnTo>
                    <a:pt x="100013" y="0"/>
                  </a:lnTo>
                  <a:lnTo>
                    <a:pt x="100013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BCD1552-50B3-1E01-3D3F-B1984C4135D0}"/>
                </a:ext>
              </a:extLst>
            </p:cNvPr>
            <p:cNvSpPr/>
            <p:nvPr/>
          </p:nvSpPr>
          <p:spPr>
            <a:xfrm>
              <a:off x="3496627" y="5309944"/>
              <a:ext cx="107156" cy="15906"/>
            </a:xfrm>
            <a:custGeom>
              <a:avLst/>
              <a:gdLst>
                <a:gd name="connsiteX0" fmla="*/ 0 w 107156"/>
                <a:gd name="connsiteY0" fmla="*/ 0 h 15906"/>
                <a:gd name="connsiteX1" fmla="*/ 107156 w 107156"/>
                <a:gd name="connsiteY1" fmla="*/ 0 h 15906"/>
                <a:gd name="connsiteX2" fmla="*/ 107156 w 107156"/>
                <a:gd name="connsiteY2" fmla="*/ 15907 h 15906"/>
                <a:gd name="connsiteX3" fmla="*/ 0 w 107156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156" h="15906">
                  <a:moveTo>
                    <a:pt x="0" y="0"/>
                  </a:moveTo>
                  <a:lnTo>
                    <a:pt x="107156" y="0"/>
                  </a:lnTo>
                  <a:lnTo>
                    <a:pt x="107156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9BB2239-45AF-CE78-8D5B-F1188420807D}"/>
                </a:ext>
              </a:extLst>
            </p:cNvPr>
            <p:cNvSpPr/>
            <p:nvPr/>
          </p:nvSpPr>
          <p:spPr>
            <a:xfrm>
              <a:off x="3496627" y="5336138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07C4BC7-87B7-C6A5-A19F-F228A13E5C75}"/>
                </a:ext>
              </a:extLst>
            </p:cNvPr>
            <p:cNvSpPr/>
            <p:nvPr/>
          </p:nvSpPr>
          <p:spPr>
            <a:xfrm>
              <a:off x="3496627" y="5362332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7BBE8E2-0234-6619-AA10-CD20DA54A3A3}"/>
                </a:ext>
              </a:extLst>
            </p:cNvPr>
            <p:cNvSpPr/>
            <p:nvPr/>
          </p:nvSpPr>
          <p:spPr>
            <a:xfrm>
              <a:off x="3496627" y="5388526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BED8D0E-AD94-4BA6-D2DA-1A9F9A209674}"/>
                </a:ext>
              </a:extLst>
            </p:cNvPr>
            <p:cNvSpPr/>
            <p:nvPr/>
          </p:nvSpPr>
          <p:spPr>
            <a:xfrm>
              <a:off x="3496627" y="5414719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43982A4-166E-F10E-4AF8-10B66FE44AA9}"/>
                </a:ext>
              </a:extLst>
            </p:cNvPr>
            <p:cNvSpPr/>
            <p:nvPr/>
          </p:nvSpPr>
          <p:spPr>
            <a:xfrm>
              <a:off x="3496627" y="5440913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376AD23-ADA2-D083-872D-6D70961F9DEA}"/>
                </a:ext>
              </a:extLst>
            </p:cNvPr>
            <p:cNvSpPr/>
            <p:nvPr/>
          </p:nvSpPr>
          <p:spPr>
            <a:xfrm>
              <a:off x="3496627" y="5467107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DC7FE08-97A6-02EA-A383-FFD54BF3E968}"/>
                </a:ext>
              </a:extLst>
            </p:cNvPr>
            <p:cNvSpPr/>
            <p:nvPr/>
          </p:nvSpPr>
          <p:spPr>
            <a:xfrm>
              <a:off x="3496627" y="5493301"/>
              <a:ext cx="123825" cy="15906"/>
            </a:xfrm>
            <a:custGeom>
              <a:avLst/>
              <a:gdLst>
                <a:gd name="connsiteX0" fmla="*/ 0 w 123825"/>
                <a:gd name="connsiteY0" fmla="*/ 0 h 15906"/>
                <a:gd name="connsiteX1" fmla="*/ 123825 w 123825"/>
                <a:gd name="connsiteY1" fmla="*/ 0 h 15906"/>
                <a:gd name="connsiteX2" fmla="*/ 123825 w 123825"/>
                <a:gd name="connsiteY2" fmla="*/ 15907 h 15906"/>
                <a:gd name="connsiteX3" fmla="*/ 0 w 123825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5906">
                  <a:moveTo>
                    <a:pt x="0" y="0"/>
                  </a:moveTo>
                  <a:lnTo>
                    <a:pt x="123825" y="0"/>
                  </a:lnTo>
                  <a:lnTo>
                    <a:pt x="123825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4E9B043-F472-FF3F-C7D7-E57692A10597}"/>
                </a:ext>
              </a:extLst>
            </p:cNvPr>
            <p:cNvSpPr/>
            <p:nvPr/>
          </p:nvSpPr>
          <p:spPr>
            <a:xfrm>
              <a:off x="3741133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12922A5-3590-BE89-6590-E8073D3D67CF}"/>
                </a:ext>
              </a:extLst>
            </p:cNvPr>
            <p:cNvSpPr/>
            <p:nvPr/>
          </p:nvSpPr>
          <p:spPr>
            <a:xfrm>
              <a:off x="3741133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22633A7-179F-1CBB-BC31-57A9D85DAD85}"/>
                </a:ext>
              </a:extLst>
            </p:cNvPr>
            <p:cNvSpPr/>
            <p:nvPr/>
          </p:nvSpPr>
          <p:spPr>
            <a:xfrm>
              <a:off x="3799426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36B96E2-0A27-16C5-A6F8-186FAA16C016}"/>
                </a:ext>
              </a:extLst>
            </p:cNvPr>
            <p:cNvSpPr/>
            <p:nvPr/>
          </p:nvSpPr>
          <p:spPr>
            <a:xfrm>
              <a:off x="3799426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F544048-5CEC-5C68-346B-8A3BD568269E}"/>
                </a:ext>
              </a:extLst>
            </p:cNvPr>
            <p:cNvSpPr/>
            <p:nvPr/>
          </p:nvSpPr>
          <p:spPr>
            <a:xfrm>
              <a:off x="3857815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E2D70EE-F3C3-1F26-9AA2-D99FEF8C7E34}"/>
                </a:ext>
              </a:extLst>
            </p:cNvPr>
            <p:cNvSpPr/>
            <p:nvPr/>
          </p:nvSpPr>
          <p:spPr>
            <a:xfrm>
              <a:off x="3857815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3A9A044-5954-FF97-CD32-31FED7599FED}"/>
                </a:ext>
              </a:extLst>
            </p:cNvPr>
            <p:cNvSpPr/>
            <p:nvPr/>
          </p:nvSpPr>
          <p:spPr>
            <a:xfrm>
              <a:off x="3916108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72F71AE-C445-5CB4-2B9C-DA0B23B6716A}"/>
                </a:ext>
              </a:extLst>
            </p:cNvPr>
            <p:cNvSpPr/>
            <p:nvPr/>
          </p:nvSpPr>
          <p:spPr>
            <a:xfrm>
              <a:off x="3916108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D4BAF82-7682-ECA2-7388-8680573AC0D5}"/>
                </a:ext>
              </a:extLst>
            </p:cNvPr>
            <p:cNvSpPr/>
            <p:nvPr/>
          </p:nvSpPr>
          <p:spPr>
            <a:xfrm>
              <a:off x="3974496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1774F58-CCFA-4326-A276-4023FF66E61B}"/>
                </a:ext>
              </a:extLst>
            </p:cNvPr>
            <p:cNvSpPr/>
            <p:nvPr/>
          </p:nvSpPr>
          <p:spPr>
            <a:xfrm>
              <a:off x="3974496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7EB2E03-DAAD-F85E-D617-F28A44F9A240}"/>
                </a:ext>
              </a:extLst>
            </p:cNvPr>
            <p:cNvSpPr/>
            <p:nvPr/>
          </p:nvSpPr>
          <p:spPr>
            <a:xfrm>
              <a:off x="4032789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64280A8-DCC5-A25B-C36E-31A2AB56002A}"/>
                </a:ext>
              </a:extLst>
            </p:cNvPr>
            <p:cNvSpPr/>
            <p:nvPr/>
          </p:nvSpPr>
          <p:spPr>
            <a:xfrm>
              <a:off x="4032789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3F5FE99-0FC5-00F8-1106-3C1A3235D2D7}"/>
                </a:ext>
              </a:extLst>
            </p:cNvPr>
            <p:cNvSpPr/>
            <p:nvPr/>
          </p:nvSpPr>
          <p:spPr>
            <a:xfrm>
              <a:off x="4091177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A5D5D0D-32FF-A0AF-1660-76FD7963CED3}"/>
                </a:ext>
              </a:extLst>
            </p:cNvPr>
            <p:cNvSpPr/>
            <p:nvPr/>
          </p:nvSpPr>
          <p:spPr>
            <a:xfrm>
              <a:off x="4091177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AA1AC24-32E5-B9B2-2DB5-AA3626E10755}"/>
                </a:ext>
              </a:extLst>
            </p:cNvPr>
            <p:cNvSpPr/>
            <p:nvPr/>
          </p:nvSpPr>
          <p:spPr>
            <a:xfrm>
              <a:off x="4149470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C98D6799-61F6-773D-DD2F-45F1F83CECD3}"/>
                </a:ext>
              </a:extLst>
            </p:cNvPr>
            <p:cNvSpPr/>
            <p:nvPr/>
          </p:nvSpPr>
          <p:spPr>
            <a:xfrm>
              <a:off x="4149470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411782C-C10E-ACB0-CD45-64515A814D54}"/>
                </a:ext>
              </a:extLst>
            </p:cNvPr>
            <p:cNvSpPr/>
            <p:nvPr/>
          </p:nvSpPr>
          <p:spPr>
            <a:xfrm>
              <a:off x="4207858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ED24FE6-D38F-E0FE-3E19-F0AFEA7160A1}"/>
                </a:ext>
              </a:extLst>
            </p:cNvPr>
            <p:cNvSpPr/>
            <p:nvPr/>
          </p:nvSpPr>
          <p:spPr>
            <a:xfrm>
              <a:off x="4207858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4159E22-AB1B-114E-0C2C-AF3077024F7D}"/>
                </a:ext>
              </a:extLst>
            </p:cNvPr>
            <p:cNvSpPr/>
            <p:nvPr/>
          </p:nvSpPr>
          <p:spPr>
            <a:xfrm>
              <a:off x="4266151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5449AFD-3449-6592-8DBA-007AFC5F46D2}"/>
                </a:ext>
              </a:extLst>
            </p:cNvPr>
            <p:cNvSpPr/>
            <p:nvPr/>
          </p:nvSpPr>
          <p:spPr>
            <a:xfrm>
              <a:off x="4266151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FBC83CE-CD9A-8C52-C99A-AEEE85B6A307}"/>
                </a:ext>
              </a:extLst>
            </p:cNvPr>
            <p:cNvSpPr/>
            <p:nvPr/>
          </p:nvSpPr>
          <p:spPr>
            <a:xfrm>
              <a:off x="4324540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87B9023-A22D-4B6B-A449-7CBA66894DEF}"/>
                </a:ext>
              </a:extLst>
            </p:cNvPr>
            <p:cNvSpPr/>
            <p:nvPr/>
          </p:nvSpPr>
          <p:spPr>
            <a:xfrm>
              <a:off x="4324540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CF43B69-6226-7D63-4901-AF8071724F8E}"/>
                </a:ext>
              </a:extLst>
            </p:cNvPr>
            <p:cNvSpPr/>
            <p:nvPr/>
          </p:nvSpPr>
          <p:spPr>
            <a:xfrm>
              <a:off x="4382833" y="5741713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04BA051-114E-E71C-6CA9-360E3290636E}"/>
                </a:ext>
              </a:extLst>
            </p:cNvPr>
            <p:cNvSpPr/>
            <p:nvPr/>
          </p:nvSpPr>
          <p:spPr>
            <a:xfrm>
              <a:off x="4382833" y="5614744"/>
              <a:ext cx="24574" cy="107918"/>
            </a:xfrm>
            <a:custGeom>
              <a:avLst/>
              <a:gdLst>
                <a:gd name="connsiteX0" fmla="*/ 0 w 24574"/>
                <a:gd name="connsiteY0" fmla="*/ 0 h 107918"/>
                <a:gd name="connsiteX1" fmla="*/ 24575 w 24574"/>
                <a:gd name="connsiteY1" fmla="*/ 0 h 107918"/>
                <a:gd name="connsiteX2" fmla="*/ 24575 w 24574"/>
                <a:gd name="connsiteY2" fmla="*/ 107918 h 107918"/>
                <a:gd name="connsiteX3" fmla="*/ 0 w 24574"/>
                <a:gd name="connsiteY3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" h="107918">
                  <a:moveTo>
                    <a:pt x="0" y="0"/>
                  </a:moveTo>
                  <a:lnTo>
                    <a:pt x="24575" y="0"/>
                  </a:lnTo>
                  <a:lnTo>
                    <a:pt x="24575" y="107918"/>
                  </a:lnTo>
                  <a:lnTo>
                    <a:pt x="0" y="107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AE0612F-3F2C-CE64-F119-359459353B8C}"/>
                </a:ext>
              </a:extLst>
            </p:cNvPr>
            <p:cNvSpPr/>
            <p:nvPr/>
          </p:nvSpPr>
          <p:spPr>
            <a:xfrm>
              <a:off x="4090415" y="5254604"/>
              <a:ext cx="291750" cy="11429"/>
            </a:xfrm>
            <a:custGeom>
              <a:avLst/>
              <a:gdLst>
                <a:gd name="connsiteX0" fmla="*/ 0 w 291750"/>
                <a:gd name="connsiteY0" fmla="*/ 0 h 11429"/>
                <a:gd name="connsiteX1" fmla="*/ 291751 w 291750"/>
                <a:gd name="connsiteY1" fmla="*/ 0 h 11429"/>
                <a:gd name="connsiteX2" fmla="*/ 291751 w 291750"/>
                <a:gd name="connsiteY2" fmla="*/ 11430 h 11429"/>
                <a:gd name="connsiteX3" fmla="*/ 0 w 291750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50" h="11429">
                  <a:moveTo>
                    <a:pt x="0" y="0"/>
                  </a:moveTo>
                  <a:lnTo>
                    <a:pt x="291751" y="0"/>
                  </a:lnTo>
                  <a:lnTo>
                    <a:pt x="291751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F29FFD8-9DF0-AAE6-B9D7-4072C51554F0}"/>
                </a:ext>
              </a:extLst>
            </p:cNvPr>
            <p:cNvSpPr/>
            <p:nvPr/>
          </p:nvSpPr>
          <p:spPr>
            <a:xfrm>
              <a:off x="4090415" y="5385573"/>
              <a:ext cx="291750" cy="11429"/>
            </a:xfrm>
            <a:custGeom>
              <a:avLst/>
              <a:gdLst>
                <a:gd name="connsiteX0" fmla="*/ 0 w 291750"/>
                <a:gd name="connsiteY0" fmla="*/ 0 h 11429"/>
                <a:gd name="connsiteX1" fmla="*/ 291751 w 291750"/>
                <a:gd name="connsiteY1" fmla="*/ 0 h 11429"/>
                <a:gd name="connsiteX2" fmla="*/ 291751 w 291750"/>
                <a:gd name="connsiteY2" fmla="*/ 11430 h 11429"/>
                <a:gd name="connsiteX3" fmla="*/ 0 w 291750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750" h="11429">
                  <a:moveTo>
                    <a:pt x="0" y="0"/>
                  </a:moveTo>
                  <a:lnTo>
                    <a:pt x="291751" y="0"/>
                  </a:lnTo>
                  <a:lnTo>
                    <a:pt x="291751" y="11430"/>
                  </a:lnTo>
                  <a:lnTo>
                    <a:pt x="0" y="11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021C10C-4317-B1BC-CE40-843DFC4E15A9}"/>
                </a:ext>
              </a:extLst>
            </p:cNvPr>
            <p:cNvSpPr/>
            <p:nvPr/>
          </p:nvSpPr>
          <p:spPr>
            <a:xfrm>
              <a:off x="4135183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2A5B5A4-FD79-97B3-D82C-96AFEBB72F8A}"/>
                </a:ext>
              </a:extLst>
            </p:cNvPr>
            <p:cNvSpPr/>
            <p:nvPr/>
          </p:nvSpPr>
          <p:spPr>
            <a:xfrm>
              <a:off x="4171092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7B49C1D-0FA1-148C-8B2F-30766E85023D}"/>
                </a:ext>
              </a:extLst>
            </p:cNvPr>
            <p:cNvSpPr/>
            <p:nvPr/>
          </p:nvSpPr>
          <p:spPr>
            <a:xfrm>
              <a:off x="4207001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69 w 22669"/>
                <a:gd name="connsiteY1" fmla="*/ 0 h 22002"/>
                <a:gd name="connsiteX2" fmla="*/ 22669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69" y="0"/>
                  </a:lnTo>
                  <a:lnTo>
                    <a:pt x="22669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4EAA2AC1-500C-F66F-7B8A-8F830002D0DF}"/>
                </a:ext>
              </a:extLst>
            </p:cNvPr>
            <p:cNvSpPr/>
            <p:nvPr/>
          </p:nvSpPr>
          <p:spPr>
            <a:xfrm>
              <a:off x="4242910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4B781EC-0DF4-1189-0CEB-694357369785}"/>
                </a:ext>
              </a:extLst>
            </p:cNvPr>
            <p:cNvSpPr/>
            <p:nvPr/>
          </p:nvSpPr>
          <p:spPr>
            <a:xfrm>
              <a:off x="4278820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9E1CC4F-BB32-BC18-F9C0-E9D99FE1779F}"/>
                </a:ext>
              </a:extLst>
            </p:cNvPr>
            <p:cNvSpPr/>
            <p:nvPr/>
          </p:nvSpPr>
          <p:spPr>
            <a:xfrm>
              <a:off x="4314729" y="5215171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5943D61-F3D2-C7C8-7996-032B5FCFEF5B}"/>
                </a:ext>
              </a:extLst>
            </p:cNvPr>
            <p:cNvSpPr/>
            <p:nvPr/>
          </p:nvSpPr>
          <p:spPr>
            <a:xfrm>
              <a:off x="4135183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0AB1EB6-4E5B-40B2-EE82-37E35F15E310}"/>
                </a:ext>
              </a:extLst>
            </p:cNvPr>
            <p:cNvSpPr/>
            <p:nvPr/>
          </p:nvSpPr>
          <p:spPr>
            <a:xfrm>
              <a:off x="4171092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CEC3113-4A9E-A862-5DB5-204D5FB15721}"/>
                </a:ext>
              </a:extLst>
            </p:cNvPr>
            <p:cNvSpPr/>
            <p:nvPr/>
          </p:nvSpPr>
          <p:spPr>
            <a:xfrm>
              <a:off x="4207001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69 w 22669"/>
                <a:gd name="connsiteY1" fmla="*/ 0 h 22002"/>
                <a:gd name="connsiteX2" fmla="*/ 22669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69" y="0"/>
                  </a:lnTo>
                  <a:lnTo>
                    <a:pt x="22669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FEAC983F-D93C-87F2-4469-AD26EF454BC8}"/>
                </a:ext>
              </a:extLst>
            </p:cNvPr>
            <p:cNvSpPr/>
            <p:nvPr/>
          </p:nvSpPr>
          <p:spPr>
            <a:xfrm>
              <a:off x="4242910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A1B01705-4512-F559-7B44-EF54EDDD31AA}"/>
                </a:ext>
              </a:extLst>
            </p:cNvPr>
            <p:cNvSpPr/>
            <p:nvPr/>
          </p:nvSpPr>
          <p:spPr>
            <a:xfrm>
              <a:off x="4278820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92C5253-635B-0DF2-C631-AC7B2E35BA4D}"/>
                </a:ext>
              </a:extLst>
            </p:cNvPr>
            <p:cNvSpPr/>
            <p:nvPr/>
          </p:nvSpPr>
          <p:spPr>
            <a:xfrm>
              <a:off x="4314729" y="5414338"/>
              <a:ext cx="22669" cy="22002"/>
            </a:xfrm>
            <a:custGeom>
              <a:avLst/>
              <a:gdLst>
                <a:gd name="connsiteX0" fmla="*/ 0 w 22669"/>
                <a:gd name="connsiteY0" fmla="*/ 0 h 22002"/>
                <a:gd name="connsiteX1" fmla="*/ 22670 w 22669"/>
                <a:gd name="connsiteY1" fmla="*/ 0 h 22002"/>
                <a:gd name="connsiteX2" fmla="*/ 22670 w 22669"/>
                <a:gd name="connsiteY2" fmla="*/ 22003 h 22002"/>
                <a:gd name="connsiteX3" fmla="*/ 0 w 22669"/>
                <a:gd name="connsiteY3" fmla="*/ 22003 h 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69" h="22002">
                  <a:moveTo>
                    <a:pt x="0" y="0"/>
                  </a:moveTo>
                  <a:lnTo>
                    <a:pt x="22670" y="0"/>
                  </a:lnTo>
                  <a:lnTo>
                    <a:pt x="22670" y="22003"/>
                  </a:lnTo>
                  <a:lnTo>
                    <a:pt x="0" y="22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54D629F-DF71-C9CB-EBE8-5B1BC8B2CD1A}"/>
                </a:ext>
              </a:extLst>
            </p:cNvPr>
            <p:cNvSpPr/>
            <p:nvPr/>
          </p:nvSpPr>
          <p:spPr>
            <a:xfrm>
              <a:off x="4512658" y="5668656"/>
              <a:ext cx="366712" cy="11906"/>
            </a:xfrm>
            <a:custGeom>
              <a:avLst/>
              <a:gdLst>
                <a:gd name="connsiteX0" fmla="*/ 0 w 366712"/>
                <a:gd name="connsiteY0" fmla="*/ 0 h 11906"/>
                <a:gd name="connsiteX1" fmla="*/ 366713 w 366712"/>
                <a:gd name="connsiteY1" fmla="*/ 0 h 11906"/>
                <a:gd name="connsiteX2" fmla="*/ 366713 w 366712"/>
                <a:gd name="connsiteY2" fmla="*/ 11906 h 11906"/>
                <a:gd name="connsiteX3" fmla="*/ 0 w 366712"/>
                <a:gd name="connsiteY3" fmla="*/ 11906 h 1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11906">
                  <a:moveTo>
                    <a:pt x="0" y="0"/>
                  </a:moveTo>
                  <a:lnTo>
                    <a:pt x="366713" y="0"/>
                  </a:lnTo>
                  <a:lnTo>
                    <a:pt x="366713" y="11906"/>
                  </a:lnTo>
                  <a:lnTo>
                    <a:pt x="0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BD8A5F9-D6DB-D556-E68E-C712FBF33B28}"/>
                </a:ext>
              </a:extLst>
            </p:cNvPr>
            <p:cNvSpPr/>
            <p:nvPr/>
          </p:nvSpPr>
          <p:spPr>
            <a:xfrm>
              <a:off x="4512658" y="5722663"/>
              <a:ext cx="366712" cy="10286"/>
            </a:xfrm>
            <a:custGeom>
              <a:avLst/>
              <a:gdLst>
                <a:gd name="connsiteX0" fmla="*/ 0 w 366712"/>
                <a:gd name="connsiteY0" fmla="*/ 0 h 10286"/>
                <a:gd name="connsiteX1" fmla="*/ 366713 w 366712"/>
                <a:gd name="connsiteY1" fmla="*/ 0 h 10286"/>
                <a:gd name="connsiteX2" fmla="*/ 366713 w 366712"/>
                <a:gd name="connsiteY2" fmla="*/ 10287 h 10286"/>
                <a:gd name="connsiteX3" fmla="*/ 0 w 366712"/>
                <a:gd name="connsiteY3" fmla="*/ 10287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10286">
                  <a:moveTo>
                    <a:pt x="0" y="0"/>
                  </a:moveTo>
                  <a:lnTo>
                    <a:pt x="366713" y="0"/>
                  </a:lnTo>
                  <a:lnTo>
                    <a:pt x="366713" y="10287"/>
                  </a:lnTo>
                  <a:lnTo>
                    <a:pt x="0" y="10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7145A5B-4C09-1091-97A7-BC0414B25E40}"/>
                </a:ext>
              </a:extLst>
            </p:cNvPr>
            <p:cNvSpPr/>
            <p:nvPr/>
          </p:nvSpPr>
          <p:spPr>
            <a:xfrm>
              <a:off x="4201286" y="4976379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B963F25-FDB0-9F2D-15BA-2F7B49C2F453}"/>
                </a:ext>
              </a:extLst>
            </p:cNvPr>
            <p:cNvSpPr/>
            <p:nvPr/>
          </p:nvSpPr>
          <p:spPr>
            <a:xfrm>
              <a:off x="4201286" y="4818359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7BED86B-AB7F-05D1-D228-7BC360A82827}"/>
                </a:ext>
              </a:extLst>
            </p:cNvPr>
            <p:cNvSpPr/>
            <p:nvPr/>
          </p:nvSpPr>
          <p:spPr>
            <a:xfrm>
              <a:off x="4201286" y="4660435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D7EE460-93D7-8006-E873-8D930B2036E3}"/>
                </a:ext>
              </a:extLst>
            </p:cNvPr>
            <p:cNvSpPr/>
            <p:nvPr/>
          </p:nvSpPr>
          <p:spPr>
            <a:xfrm>
              <a:off x="4201286" y="4502510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199 h 79724"/>
                <a:gd name="connsiteX6" fmla="*/ 58579 w 70008"/>
                <a:gd name="connsiteY6" fmla="*/ 68199 h 79724"/>
                <a:gd name="connsiteX7" fmla="*/ 58579 w 70008"/>
                <a:gd name="connsiteY7" fmla="*/ 11335 h 79724"/>
                <a:gd name="connsiteX8" fmla="*/ 11430 w 70008"/>
                <a:gd name="connsiteY8" fmla="*/ 11335 h 79724"/>
                <a:gd name="connsiteX9" fmla="*/ 11430 w 70008"/>
                <a:gd name="connsiteY9" fmla="*/ 68199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199"/>
                  </a:moveTo>
                  <a:lnTo>
                    <a:pt x="58579" y="68199"/>
                  </a:lnTo>
                  <a:lnTo>
                    <a:pt x="58579" y="11335"/>
                  </a:lnTo>
                  <a:lnTo>
                    <a:pt x="11430" y="11335"/>
                  </a:lnTo>
                  <a:lnTo>
                    <a:pt x="11430" y="681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397F8A9D-FC5C-F933-C5D1-43BB890C08D6}"/>
                </a:ext>
              </a:extLst>
            </p:cNvPr>
            <p:cNvSpPr/>
            <p:nvPr/>
          </p:nvSpPr>
          <p:spPr>
            <a:xfrm>
              <a:off x="4201286" y="4344490"/>
              <a:ext cx="70008" cy="79724"/>
            </a:xfrm>
            <a:custGeom>
              <a:avLst/>
              <a:gdLst>
                <a:gd name="connsiteX0" fmla="*/ 70009 w 70008"/>
                <a:gd name="connsiteY0" fmla="*/ 79724 h 79724"/>
                <a:gd name="connsiteX1" fmla="*/ 0 w 70008"/>
                <a:gd name="connsiteY1" fmla="*/ 79724 h 79724"/>
                <a:gd name="connsiteX2" fmla="*/ 0 w 70008"/>
                <a:gd name="connsiteY2" fmla="*/ 0 h 79724"/>
                <a:gd name="connsiteX3" fmla="*/ 70009 w 70008"/>
                <a:gd name="connsiteY3" fmla="*/ 0 h 79724"/>
                <a:gd name="connsiteX4" fmla="*/ 70009 w 70008"/>
                <a:gd name="connsiteY4" fmla="*/ 79724 h 79724"/>
                <a:gd name="connsiteX5" fmla="*/ 11430 w 70008"/>
                <a:gd name="connsiteY5" fmla="*/ 68294 h 79724"/>
                <a:gd name="connsiteX6" fmla="*/ 58579 w 70008"/>
                <a:gd name="connsiteY6" fmla="*/ 68294 h 79724"/>
                <a:gd name="connsiteX7" fmla="*/ 58579 w 70008"/>
                <a:gd name="connsiteY7" fmla="*/ 11430 h 79724"/>
                <a:gd name="connsiteX8" fmla="*/ 11430 w 70008"/>
                <a:gd name="connsiteY8" fmla="*/ 11430 h 79724"/>
                <a:gd name="connsiteX9" fmla="*/ 11430 w 70008"/>
                <a:gd name="connsiteY9" fmla="*/ 6829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08" h="79724">
                  <a:moveTo>
                    <a:pt x="70009" y="79724"/>
                  </a:moveTo>
                  <a:lnTo>
                    <a:pt x="0" y="79724"/>
                  </a:lnTo>
                  <a:lnTo>
                    <a:pt x="0" y="0"/>
                  </a:lnTo>
                  <a:lnTo>
                    <a:pt x="70009" y="0"/>
                  </a:lnTo>
                  <a:lnTo>
                    <a:pt x="70009" y="79724"/>
                  </a:lnTo>
                  <a:close/>
                  <a:moveTo>
                    <a:pt x="11430" y="68294"/>
                  </a:moveTo>
                  <a:lnTo>
                    <a:pt x="58579" y="68294"/>
                  </a:lnTo>
                  <a:lnTo>
                    <a:pt x="58579" y="11430"/>
                  </a:lnTo>
                  <a:lnTo>
                    <a:pt x="11430" y="11430"/>
                  </a:lnTo>
                  <a:lnTo>
                    <a:pt x="11430" y="68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3DD76C4-4814-A535-6F3D-EEC3C69A910A}"/>
                </a:ext>
              </a:extLst>
            </p:cNvPr>
            <p:cNvSpPr/>
            <p:nvPr/>
          </p:nvSpPr>
          <p:spPr>
            <a:xfrm>
              <a:off x="4118895" y="3965586"/>
              <a:ext cx="217455" cy="8953"/>
            </a:xfrm>
            <a:custGeom>
              <a:avLst/>
              <a:gdLst>
                <a:gd name="connsiteX0" fmla="*/ 0 w 217455"/>
                <a:gd name="connsiteY0" fmla="*/ 0 h 8953"/>
                <a:gd name="connsiteX1" fmla="*/ 217456 w 217455"/>
                <a:gd name="connsiteY1" fmla="*/ 0 h 8953"/>
                <a:gd name="connsiteX2" fmla="*/ 217456 w 217455"/>
                <a:gd name="connsiteY2" fmla="*/ 8954 h 8953"/>
                <a:gd name="connsiteX3" fmla="*/ 0 w 217455"/>
                <a:gd name="connsiteY3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455" h="8953">
                  <a:moveTo>
                    <a:pt x="0" y="0"/>
                  </a:moveTo>
                  <a:lnTo>
                    <a:pt x="217456" y="0"/>
                  </a:lnTo>
                  <a:lnTo>
                    <a:pt x="217456" y="8954"/>
                  </a:lnTo>
                  <a:lnTo>
                    <a:pt x="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073834EE-8E87-CA96-4C27-87046A1F4EEA}"/>
                </a:ext>
              </a:extLst>
            </p:cNvPr>
            <p:cNvSpPr/>
            <p:nvPr/>
          </p:nvSpPr>
          <p:spPr>
            <a:xfrm>
              <a:off x="4088796" y="4120081"/>
              <a:ext cx="277844" cy="8953"/>
            </a:xfrm>
            <a:custGeom>
              <a:avLst/>
              <a:gdLst>
                <a:gd name="connsiteX0" fmla="*/ 0 w 277844"/>
                <a:gd name="connsiteY0" fmla="*/ 0 h 8953"/>
                <a:gd name="connsiteX1" fmla="*/ 277844 w 277844"/>
                <a:gd name="connsiteY1" fmla="*/ 0 h 8953"/>
                <a:gd name="connsiteX2" fmla="*/ 277844 w 277844"/>
                <a:gd name="connsiteY2" fmla="*/ 8954 h 8953"/>
                <a:gd name="connsiteX3" fmla="*/ 0 w 277844"/>
                <a:gd name="connsiteY3" fmla="*/ 8954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844" h="8953">
                  <a:moveTo>
                    <a:pt x="0" y="0"/>
                  </a:moveTo>
                  <a:lnTo>
                    <a:pt x="277844" y="0"/>
                  </a:lnTo>
                  <a:lnTo>
                    <a:pt x="277844" y="8954"/>
                  </a:lnTo>
                  <a:lnTo>
                    <a:pt x="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6676C3BD-DDC5-225C-64D7-D4B3F7C648FB}"/>
                </a:ext>
              </a:extLst>
            </p:cNvPr>
            <p:cNvSpPr/>
            <p:nvPr/>
          </p:nvSpPr>
          <p:spPr>
            <a:xfrm>
              <a:off x="4193952" y="2741719"/>
              <a:ext cx="76200" cy="1162526"/>
            </a:xfrm>
            <a:custGeom>
              <a:avLst/>
              <a:gdLst>
                <a:gd name="connsiteX0" fmla="*/ 0 w 76200"/>
                <a:gd name="connsiteY0" fmla="*/ 1162526 h 1162526"/>
                <a:gd name="connsiteX1" fmla="*/ 38100 w 76200"/>
                <a:gd name="connsiteY1" fmla="*/ 0 h 1162526"/>
                <a:gd name="connsiteX2" fmla="*/ 76200 w 76200"/>
                <a:gd name="connsiteY2" fmla="*/ 1162526 h 116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1162526">
                  <a:moveTo>
                    <a:pt x="0" y="1162526"/>
                  </a:moveTo>
                  <a:lnTo>
                    <a:pt x="38100" y="0"/>
                  </a:lnTo>
                  <a:lnTo>
                    <a:pt x="76200" y="11625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0D96A257-5C62-9987-0807-0EBF3D7960D0}"/>
                </a:ext>
              </a:extLst>
            </p:cNvPr>
            <p:cNvSpPr/>
            <p:nvPr/>
          </p:nvSpPr>
          <p:spPr>
            <a:xfrm>
              <a:off x="3986783" y="5273368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730FB25-C498-5395-6403-A7E2A0849751}"/>
                </a:ext>
              </a:extLst>
            </p:cNvPr>
            <p:cNvSpPr/>
            <p:nvPr/>
          </p:nvSpPr>
          <p:spPr>
            <a:xfrm>
              <a:off x="3986783" y="5308706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8C2CE60-8E25-42FE-CF5D-F522508FF32C}"/>
                </a:ext>
              </a:extLst>
            </p:cNvPr>
            <p:cNvSpPr/>
            <p:nvPr/>
          </p:nvSpPr>
          <p:spPr>
            <a:xfrm>
              <a:off x="3986783" y="5344044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F481CD0A-B283-C8D9-067E-31872AAE11A3}"/>
                </a:ext>
              </a:extLst>
            </p:cNvPr>
            <p:cNvSpPr/>
            <p:nvPr/>
          </p:nvSpPr>
          <p:spPr>
            <a:xfrm>
              <a:off x="3986783" y="5379382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1C1CB8FC-6F15-6FC8-23FF-CD279095B723}"/>
                </a:ext>
              </a:extLst>
            </p:cNvPr>
            <p:cNvSpPr/>
            <p:nvPr/>
          </p:nvSpPr>
          <p:spPr>
            <a:xfrm>
              <a:off x="3986783" y="5414624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ECE871B-3055-31D2-0460-8D722689D6B4}"/>
                </a:ext>
              </a:extLst>
            </p:cNvPr>
            <p:cNvSpPr/>
            <p:nvPr/>
          </p:nvSpPr>
          <p:spPr>
            <a:xfrm>
              <a:off x="3986783" y="5449962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89A94711-79E5-6E25-E4FC-FE9100230A1F}"/>
                </a:ext>
              </a:extLst>
            </p:cNvPr>
            <p:cNvSpPr/>
            <p:nvPr/>
          </p:nvSpPr>
          <p:spPr>
            <a:xfrm>
              <a:off x="3986783" y="5485300"/>
              <a:ext cx="46005" cy="18288"/>
            </a:xfrm>
            <a:custGeom>
              <a:avLst/>
              <a:gdLst>
                <a:gd name="connsiteX0" fmla="*/ 0 w 46005"/>
                <a:gd name="connsiteY0" fmla="*/ 0 h 18288"/>
                <a:gd name="connsiteX1" fmla="*/ 46006 w 46005"/>
                <a:gd name="connsiteY1" fmla="*/ 0 h 18288"/>
                <a:gd name="connsiteX2" fmla="*/ 46006 w 46005"/>
                <a:gd name="connsiteY2" fmla="*/ 18288 h 18288"/>
                <a:gd name="connsiteX3" fmla="*/ 0 w 46005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05" h="18288">
                  <a:moveTo>
                    <a:pt x="0" y="0"/>
                  </a:moveTo>
                  <a:lnTo>
                    <a:pt x="46006" y="0"/>
                  </a:lnTo>
                  <a:lnTo>
                    <a:pt x="46006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823E15F-99A4-F318-A98E-7730BC030777}"/>
                </a:ext>
              </a:extLst>
            </p:cNvPr>
            <p:cNvSpPr/>
            <p:nvPr/>
          </p:nvSpPr>
          <p:spPr>
            <a:xfrm>
              <a:off x="3695032" y="5202788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031AC030-00B4-C3D4-3862-F6E1FDF0373E}"/>
                </a:ext>
              </a:extLst>
            </p:cNvPr>
            <p:cNvSpPr/>
            <p:nvPr/>
          </p:nvSpPr>
          <p:spPr>
            <a:xfrm>
              <a:off x="3695032" y="5238031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429791BC-B4E1-8F21-3894-D2F64632F787}"/>
                </a:ext>
              </a:extLst>
            </p:cNvPr>
            <p:cNvSpPr/>
            <p:nvPr/>
          </p:nvSpPr>
          <p:spPr>
            <a:xfrm>
              <a:off x="3695032" y="5273368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D4126D2-34CA-6151-0BAE-8FACAD538EC6}"/>
                </a:ext>
              </a:extLst>
            </p:cNvPr>
            <p:cNvSpPr/>
            <p:nvPr/>
          </p:nvSpPr>
          <p:spPr>
            <a:xfrm>
              <a:off x="3695032" y="5308706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28A47AA2-B0E3-F02C-8779-49A46C1B03A5}"/>
                </a:ext>
              </a:extLst>
            </p:cNvPr>
            <p:cNvSpPr/>
            <p:nvPr/>
          </p:nvSpPr>
          <p:spPr>
            <a:xfrm>
              <a:off x="3695032" y="5344044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46531FF-955A-E493-10B8-C97BADC57CE5}"/>
                </a:ext>
              </a:extLst>
            </p:cNvPr>
            <p:cNvSpPr/>
            <p:nvPr/>
          </p:nvSpPr>
          <p:spPr>
            <a:xfrm>
              <a:off x="3695032" y="5379382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DCD2856B-38C0-9D9C-8202-77C562B301D4}"/>
                </a:ext>
              </a:extLst>
            </p:cNvPr>
            <p:cNvSpPr/>
            <p:nvPr/>
          </p:nvSpPr>
          <p:spPr>
            <a:xfrm>
              <a:off x="3695032" y="5414624"/>
              <a:ext cx="116681" cy="18288"/>
            </a:xfrm>
            <a:custGeom>
              <a:avLst/>
              <a:gdLst>
                <a:gd name="connsiteX0" fmla="*/ 0 w 116681"/>
                <a:gd name="connsiteY0" fmla="*/ 0 h 18288"/>
                <a:gd name="connsiteX1" fmla="*/ 116681 w 116681"/>
                <a:gd name="connsiteY1" fmla="*/ 0 h 18288"/>
                <a:gd name="connsiteX2" fmla="*/ 116681 w 116681"/>
                <a:gd name="connsiteY2" fmla="*/ 18288 h 18288"/>
                <a:gd name="connsiteX3" fmla="*/ 0 w 116681"/>
                <a:gd name="connsiteY3" fmla="*/ 18288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81" h="18288">
                  <a:moveTo>
                    <a:pt x="0" y="0"/>
                  </a:moveTo>
                  <a:lnTo>
                    <a:pt x="116681" y="0"/>
                  </a:lnTo>
                  <a:lnTo>
                    <a:pt x="116681" y="18288"/>
                  </a:lnTo>
                  <a:lnTo>
                    <a:pt x="0" y="18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0EF402C-B697-A596-5916-B10153A3AABB}"/>
                </a:ext>
              </a:extLst>
            </p:cNvPr>
            <p:cNvSpPr/>
            <p:nvPr/>
          </p:nvSpPr>
          <p:spPr>
            <a:xfrm>
              <a:off x="4606289" y="5163069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A4131A48-96DF-AE52-7559-32FF2E4323AA}"/>
                </a:ext>
              </a:extLst>
            </p:cNvPr>
            <p:cNvSpPr/>
            <p:nvPr/>
          </p:nvSpPr>
          <p:spPr>
            <a:xfrm>
              <a:off x="4606289" y="5205646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F9BEF4C-7247-3075-3687-DCC228A1A0A3}"/>
                </a:ext>
              </a:extLst>
            </p:cNvPr>
            <p:cNvSpPr/>
            <p:nvPr/>
          </p:nvSpPr>
          <p:spPr>
            <a:xfrm>
              <a:off x="4606289" y="5248222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7A9A7E7-3400-C345-95CA-B967BD8C29A4}"/>
                </a:ext>
              </a:extLst>
            </p:cNvPr>
            <p:cNvSpPr/>
            <p:nvPr/>
          </p:nvSpPr>
          <p:spPr>
            <a:xfrm>
              <a:off x="4606289" y="5290704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6EAA9A9-700C-3FB8-07F3-FC6A8912618A}"/>
                </a:ext>
              </a:extLst>
            </p:cNvPr>
            <p:cNvSpPr/>
            <p:nvPr/>
          </p:nvSpPr>
          <p:spPr>
            <a:xfrm>
              <a:off x="4606289" y="5333281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76ED765-6250-6B08-CB09-2F10FA961BFE}"/>
                </a:ext>
              </a:extLst>
            </p:cNvPr>
            <p:cNvSpPr/>
            <p:nvPr/>
          </p:nvSpPr>
          <p:spPr>
            <a:xfrm>
              <a:off x="4606289" y="5375857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DDAD624-22E0-442C-051B-3F422F039D8D}"/>
                </a:ext>
              </a:extLst>
            </p:cNvPr>
            <p:cNvSpPr/>
            <p:nvPr/>
          </p:nvSpPr>
          <p:spPr>
            <a:xfrm>
              <a:off x="4606289" y="5418434"/>
              <a:ext cx="73056" cy="19050"/>
            </a:xfrm>
            <a:custGeom>
              <a:avLst/>
              <a:gdLst>
                <a:gd name="connsiteX0" fmla="*/ 0 w 73056"/>
                <a:gd name="connsiteY0" fmla="*/ 0 h 19050"/>
                <a:gd name="connsiteX1" fmla="*/ 73057 w 73056"/>
                <a:gd name="connsiteY1" fmla="*/ 0 h 19050"/>
                <a:gd name="connsiteX2" fmla="*/ 73057 w 73056"/>
                <a:gd name="connsiteY2" fmla="*/ 19050 h 19050"/>
                <a:gd name="connsiteX3" fmla="*/ 0 w 73056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56" h="19050">
                  <a:moveTo>
                    <a:pt x="0" y="0"/>
                  </a:moveTo>
                  <a:lnTo>
                    <a:pt x="73057" y="0"/>
                  </a:lnTo>
                  <a:lnTo>
                    <a:pt x="73057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5A3433A-BAF9-A9E2-EA56-F39FE204BB92}"/>
                </a:ext>
              </a:extLst>
            </p:cNvPr>
            <p:cNvSpPr/>
            <p:nvPr/>
          </p:nvSpPr>
          <p:spPr>
            <a:xfrm>
              <a:off x="4723732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08AADE1-1BDE-FAC3-6014-5EF25995A61B}"/>
                </a:ext>
              </a:extLst>
            </p:cNvPr>
            <p:cNvSpPr/>
            <p:nvPr/>
          </p:nvSpPr>
          <p:spPr>
            <a:xfrm>
              <a:off x="4723732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0B4AEC6-7C6C-9001-EB67-5DBA3F987D97}"/>
                </a:ext>
              </a:extLst>
            </p:cNvPr>
            <p:cNvSpPr/>
            <p:nvPr/>
          </p:nvSpPr>
          <p:spPr>
            <a:xfrm>
              <a:off x="4723732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AB0911F4-DF7E-BC79-F94C-AC6564016B67}"/>
                </a:ext>
              </a:extLst>
            </p:cNvPr>
            <p:cNvSpPr/>
            <p:nvPr/>
          </p:nvSpPr>
          <p:spPr>
            <a:xfrm>
              <a:off x="4723732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01F1317-49A9-EC40-E113-36767C365010}"/>
                </a:ext>
              </a:extLst>
            </p:cNvPr>
            <p:cNvSpPr/>
            <p:nvPr/>
          </p:nvSpPr>
          <p:spPr>
            <a:xfrm>
              <a:off x="4723732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5CCDAD4-35BF-1A5D-1CD9-D64139CCA814}"/>
                </a:ext>
              </a:extLst>
            </p:cNvPr>
            <p:cNvSpPr/>
            <p:nvPr/>
          </p:nvSpPr>
          <p:spPr>
            <a:xfrm>
              <a:off x="4723732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CCFF7F5-522B-47F3-D7E8-FE991DA5EA25}"/>
                </a:ext>
              </a:extLst>
            </p:cNvPr>
            <p:cNvSpPr/>
            <p:nvPr/>
          </p:nvSpPr>
          <p:spPr>
            <a:xfrm>
              <a:off x="4723732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C35AEEC-894F-7117-19A3-D30FBA2ED3AA}"/>
                </a:ext>
              </a:extLst>
            </p:cNvPr>
            <p:cNvSpPr/>
            <p:nvPr/>
          </p:nvSpPr>
          <p:spPr>
            <a:xfrm>
              <a:off x="4804695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B78903D4-069D-EF7E-3766-19C7E2F912BB}"/>
                </a:ext>
              </a:extLst>
            </p:cNvPr>
            <p:cNvSpPr/>
            <p:nvPr/>
          </p:nvSpPr>
          <p:spPr>
            <a:xfrm>
              <a:off x="4804695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E22E52C-77B2-CC7D-BA02-988067BE9486}"/>
                </a:ext>
              </a:extLst>
            </p:cNvPr>
            <p:cNvSpPr/>
            <p:nvPr/>
          </p:nvSpPr>
          <p:spPr>
            <a:xfrm>
              <a:off x="4804695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AE500371-26FF-45A6-760C-7AA6A54767D5}"/>
                </a:ext>
              </a:extLst>
            </p:cNvPr>
            <p:cNvSpPr/>
            <p:nvPr/>
          </p:nvSpPr>
          <p:spPr>
            <a:xfrm>
              <a:off x="4804695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4123544-4676-A5C7-204E-343B2ACD8C76}"/>
                </a:ext>
              </a:extLst>
            </p:cNvPr>
            <p:cNvSpPr/>
            <p:nvPr/>
          </p:nvSpPr>
          <p:spPr>
            <a:xfrm>
              <a:off x="4804695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8E9CC73-BCC9-E353-B392-DCD6095C2088}"/>
                </a:ext>
              </a:extLst>
            </p:cNvPr>
            <p:cNvSpPr/>
            <p:nvPr/>
          </p:nvSpPr>
          <p:spPr>
            <a:xfrm>
              <a:off x="4804695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120983D-9202-EA60-AEDB-7D86734E0A3D}"/>
                </a:ext>
              </a:extLst>
            </p:cNvPr>
            <p:cNvSpPr/>
            <p:nvPr/>
          </p:nvSpPr>
          <p:spPr>
            <a:xfrm>
              <a:off x="4804695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D63BB037-C136-7C9C-45F3-2F6991BAA54C}"/>
                </a:ext>
              </a:extLst>
            </p:cNvPr>
            <p:cNvSpPr/>
            <p:nvPr/>
          </p:nvSpPr>
          <p:spPr>
            <a:xfrm>
              <a:off x="4964048" y="5209455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4E160FD-40CD-9C18-C236-9BCC679AA4C6}"/>
                </a:ext>
              </a:extLst>
            </p:cNvPr>
            <p:cNvSpPr/>
            <p:nvPr/>
          </p:nvSpPr>
          <p:spPr>
            <a:xfrm>
              <a:off x="4964048" y="5260510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4356EF0-B5A2-EEE9-609B-D18F85C5C0FB}"/>
                </a:ext>
              </a:extLst>
            </p:cNvPr>
            <p:cNvSpPr/>
            <p:nvPr/>
          </p:nvSpPr>
          <p:spPr>
            <a:xfrm>
              <a:off x="4964048" y="5311659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19FA177-15C9-351E-7A5D-FFA68112DACC}"/>
                </a:ext>
              </a:extLst>
            </p:cNvPr>
            <p:cNvSpPr/>
            <p:nvPr/>
          </p:nvSpPr>
          <p:spPr>
            <a:xfrm>
              <a:off x="4964048" y="5362713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A7FCFEF4-CCCE-CE82-E4CB-544876A82543}"/>
                </a:ext>
              </a:extLst>
            </p:cNvPr>
            <p:cNvSpPr/>
            <p:nvPr/>
          </p:nvSpPr>
          <p:spPr>
            <a:xfrm>
              <a:off x="4964048" y="5413767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C9C3FF8-E779-BFF2-8983-C8537DDAFF35}"/>
                </a:ext>
              </a:extLst>
            </p:cNvPr>
            <p:cNvSpPr/>
            <p:nvPr/>
          </p:nvSpPr>
          <p:spPr>
            <a:xfrm>
              <a:off x="4964048" y="5464916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05FA3E6-720C-75FC-645A-CA83379456BF}"/>
                </a:ext>
              </a:extLst>
            </p:cNvPr>
            <p:cNvSpPr/>
            <p:nvPr/>
          </p:nvSpPr>
          <p:spPr>
            <a:xfrm>
              <a:off x="4964048" y="5515970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74D4C5D-5B04-5807-E96E-DC864EB61333}"/>
                </a:ext>
              </a:extLst>
            </p:cNvPr>
            <p:cNvSpPr/>
            <p:nvPr/>
          </p:nvSpPr>
          <p:spPr>
            <a:xfrm>
              <a:off x="4964048" y="5567119"/>
              <a:ext cx="108299" cy="30479"/>
            </a:xfrm>
            <a:custGeom>
              <a:avLst/>
              <a:gdLst>
                <a:gd name="connsiteX0" fmla="*/ 108299 w 108299"/>
                <a:gd name="connsiteY0" fmla="*/ 30480 h 30479"/>
                <a:gd name="connsiteX1" fmla="*/ 0 w 108299"/>
                <a:gd name="connsiteY1" fmla="*/ 30480 h 30479"/>
                <a:gd name="connsiteX2" fmla="*/ 0 w 108299"/>
                <a:gd name="connsiteY2" fmla="*/ 0 h 30479"/>
                <a:gd name="connsiteX3" fmla="*/ 108299 w 108299"/>
                <a:gd name="connsiteY3" fmla="*/ 0 h 30479"/>
                <a:gd name="connsiteX4" fmla="*/ 108299 w 108299"/>
                <a:gd name="connsiteY4" fmla="*/ 30480 h 30479"/>
                <a:gd name="connsiteX5" fmla="*/ 11525 w 108299"/>
                <a:gd name="connsiteY5" fmla="*/ 19050 h 30479"/>
                <a:gd name="connsiteX6" fmla="*/ 96964 w 108299"/>
                <a:gd name="connsiteY6" fmla="*/ 19050 h 30479"/>
                <a:gd name="connsiteX7" fmla="*/ 96964 w 108299"/>
                <a:gd name="connsiteY7" fmla="*/ 11430 h 30479"/>
                <a:gd name="connsiteX8" fmla="*/ 11525 w 108299"/>
                <a:gd name="connsiteY8" fmla="*/ 11430 h 30479"/>
                <a:gd name="connsiteX9" fmla="*/ 11525 w 108299"/>
                <a:gd name="connsiteY9" fmla="*/ 1905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79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0C3409D-0A76-092B-3E74-EAC69F67323A}"/>
                </a:ext>
              </a:extLst>
            </p:cNvPr>
            <p:cNvSpPr/>
            <p:nvPr/>
          </p:nvSpPr>
          <p:spPr>
            <a:xfrm>
              <a:off x="4964048" y="5618173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0259B727-F23E-7CF9-FAF7-2965CE14C051}"/>
                </a:ext>
              </a:extLst>
            </p:cNvPr>
            <p:cNvSpPr/>
            <p:nvPr/>
          </p:nvSpPr>
          <p:spPr>
            <a:xfrm>
              <a:off x="4964048" y="5669322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8C0631C-2AC2-5548-94F8-1787C3A785F2}"/>
                </a:ext>
              </a:extLst>
            </p:cNvPr>
            <p:cNvSpPr/>
            <p:nvPr/>
          </p:nvSpPr>
          <p:spPr>
            <a:xfrm>
              <a:off x="4964048" y="5720377"/>
              <a:ext cx="108299" cy="30480"/>
            </a:xfrm>
            <a:custGeom>
              <a:avLst/>
              <a:gdLst>
                <a:gd name="connsiteX0" fmla="*/ 108299 w 108299"/>
                <a:gd name="connsiteY0" fmla="*/ 30480 h 30480"/>
                <a:gd name="connsiteX1" fmla="*/ 0 w 108299"/>
                <a:gd name="connsiteY1" fmla="*/ 30480 h 30480"/>
                <a:gd name="connsiteX2" fmla="*/ 0 w 108299"/>
                <a:gd name="connsiteY2" fmla="*/ 0 h 30480"/>
                <a:gd name="connsiteX3" fmla="*/ 108299 w 108299"/>
                <a:gd name="connsiteY3" fmla="*/ 0 h 30480"/>
                <a:gd name="connsiteX4" fmla="*/ 108299 w 108299"/>
                <a:gd name="connsiteY4" fmla="*/ 30480 h 30480"/>
                <a:gd name="connsiteX5" fmla="*/ 11525 w 108299"/>
                <a:gd name="connsiteY5" fmla="*/ 19050 h 30480"/>
                <a:gd name="connsiteX6" fmla="*/ 96964 w 108299"/>
                <a:gd name="connsiteY6" fmla="*/ 19050 h 30480"/>
                <a:gd name="connsiteX7" fmla="*/ 96964 w 108299"/>
                <a:gd name="connsiteY7" fmla="*/ 11430 h 30480"/>
                <a:gd name="connsiteX8" fmla="*/ 11525 w 108299"/>
                <a:gd name="connsiteY8" fmla="*/ 11430 h 30480"/>
                <a:gd name="connsiteX9" fmla="*/ 11525 w 108299"/>
                <a:gd name="connsiteY9" fmla="*/ 1905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99" h="30480">
                  <a:moveTo>
                    <a:pt x="108299" y="30480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108299" y="0"/>
                  </a:lnTo>
                  <a:lnTo>
                    <a:pt x="108299" y="30480"/>
                  </a:lnTo>
                  <a:close/>
                  <a:moveTo>
                    <a:pt x="11525" y="19050"/>
                  </a:moveTo>
                  <a:lnTo>
                    <a:pt x="96964" y="19050"/>
                  </a:lnTo>
                  <a:lnTo>
                    <a:pt x="96964" y="11430"/>
                  </a:lnTo>
                  <a:lnTo>
                    <a:pt x="11525" y="11430"/>
                  </a:lnTo>
                  <a:lnTo>
                    <a:pt x="1152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AB183A3-6BBC-4D62-88E7-EA3F24EE904E}"/>
                </a:ext>
              </a:extLst>
            </p:cNvPr>
            <p:cNvSpPr/>
            <p:nvPr/>
          </p:nvSpPr>
          <p:spPr>
            <a:xfrm>
              <a:off x="4503895" y="516306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24D1324F-4C61-7715-742F-69101287DBD5}"/>
                </a:ext>
              </a:extLst>
            </p:cNvPr>
            <p:cNvSpPr/>
            <p:nvPr/>
          </p:nvSpPr>
          <p:spPr>
            <a:xfrm>
              <a:off x="4503895" y="5205646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420B0D4-00AE-5674-650C-9B76D0592BB4}"/>
                </a:ext>
              </a:extLst>
            </p:cNvPr>
            <p:cNvSpPr/>
            <p:nvPr/>
          </p:nvSpPr>
          <p:spPr>
            <a:xfrm>
              <a:off x="4503895" y="5248222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15904F8E-E25B-90D9-1843-9443219E8AFC}"/>
                </a:ext>
              </a:extLst>
            </p:cNvPr>
            <p:cNvSpPr/>
            <p:nvPr/>
          </p:nvSpPr>
          <p:spPr>
            <a:xfrm>
              <a:off x="4503895" y="529070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01F061C-ED0E-C324-5629-E8464F705663}"/>
                </a:ext>
              </a:extLst>
            </p:cNvPr>
            <p:cNvSpPr/>
            <p:nvPr/>
          </p:nvSpPr>
          <p:spPr>
            <a:xfrm>
              <a:off x="4503895" y="5333281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580626F8-1552-2CA2-0608-95CA45DD5D57}"/>
                </a:ext>
              </a:extLst>
            </p:cNvPr>
            <p:cNvSpPr/>
            <p:nvPr/>
          </p:nvSpPr>
          <p:spPr>
            <a:xfrm>
              <a:off x="4503895" y="5375857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AC590B1C-9DB0-491F-0D6F-59A68E0553DF}"/>
                </a:ext>
              </a:extLst>
            </p:cNvPr>
            <p:cNvSpPr/>
            <p:nvPr/>
          </p:nvSpPr>
          <p:spPr>
            <a:xfrm>
              <a:off x="4503895" y="5418434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C98F46F2-2B92-6E8D-2DDF-8CE4E730E04B}"/>
                </a:ext>
              </a:extLst>
            </p:cNvPr>
            <p:cNvSpPr/>
            <p:nvPr/>
          </p:nvSpPr>
          <p:spPr>
            <a:xfrm>
              <a:off x="4487227" y="5824390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ABBD59F-7069-763A-D935-60A90381BC20}"/>
                </a:ext>
              </a:extLst>
            </p:cNvPr>
            <p:cNvSpPr/>
            <p:nvPr/>
          </p:nvSpPr>
          <p:spPr>
            <a:xfrm>
              <a:off x="4487227" y="5852107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E454E40-82C7-B749-AD85-EA7D7773E367}"/>
                </a:ext>
              </a:extLst>
            </p:cNvPr>
            <p:cNvSpPr/>
            <p:nvPr/>
          </p:nvSpPr>
          <p:spPr>
            <a:xfrm>
              <a:off x="4487227" y="5879920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622C3321-A9FB-4E56-C456-1BA8FAB0DF5C}"/>
                </a:ext>
              </a:extLst>
            </p:cNvPr>
            <p:cNvSpPr/>
            <p:nvPr/>
          </p:nvSpPr>
          <p:spPr>
            <a:xfrm>
              <a:off x="4487227" y="5907733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CEA452E-0E28-8729-C801-C2B5F8F94377}"/>
                </a:ext>
              </a:extLst>
            </p:cNvPr>
            <p:cNvSpPr/>
            <p:nvPr/>
          </p:nvSpPr>
          <p:spPr>
            <a:xfrm>
              <a:off x="4487227" y="5935451"/>
              <a:ext cx="400050" cy="12477"/>
            </a:xfrm>
            <a:custGeom>
              <a:avLst/>
              <a:gdLst>
                <a:gd name="connsiteX0" fmla="*/ 0 w 400050"/>
                <a:gd name="connsiteY0" fmla="*/ 0 h 12477"/>
                <a:gd name="connsiteX1" fmla="*/ 400050 w 400050"/>
                <a:gd name="connsiteY1" fmla="*/ 0 h 12477"/>
                <a:gd name="connsiteX2" fmla="*/ 400050 w 400050"/>
                <a:gd name="connsiteY2" fmla="*/ 12478 h 12477"/>
                <a:gd name="connsiteX3" fmla="*/ 0 w 400050"/>
                <a:gd name="connsiteY3" fmla="*/ 12478 h 1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12477">
                  <a:moveTo>
                    <a:pt x="0" y="0"/>
                  </a:moveTo>
                  <a:lnTo>
                    <a:pt x="400050" y="0"/>
                  </a:lnTo>
                  <a:lnTo>
                    <a:pt x="400050" y="12478"/>
                  </a:lnTo>
                  <a:lnTo>
                    <a:pt x="0" y="12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54A34657-3A9E-9C6B-70D4-CEA2B5D3B19A}"/>
                </a:ext>
              </a:extLst>
            </p:cNvPr>
            <p:cNvSpPr/>
            <p:nvPr/>
          </p:nvSpPr>
          <p:spPr>
            <a:xfrm>
              <a:off x="5319045" y="5375857"/>
              <a:ext cx="11144" cy="448436"/>
            </a:xfrm>
            <a:custGeom>
              <a:avLst/>
              <a:gdLst>
                <a:gd name="connsiteX0" fmla="*/ 0 w 11144"/>
                <a:gd name="connsiteY0" fmla="*/ 0 h 448436"/>
                <a:gd name="connsiteX1" fmla="*/ 11144 w 11144"/>
                <a:gd name="connsiteY1" fmla="*/ 0 h 448436"/>
                <a:gd name="connsiteX2" fmla="*/ 11144 w 11144"/>
                <a:gd name="connsiteY2" fmla="*/ 448437 h 448436"/>
                <a:gd name="connsiteX3" fmla="*/ 0 w 11144"/>
                <a:gd name="connsiteY3" fmla="*/ 448437 h 44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448436">
                  <a:moveTo>
                    <a:pt x="0" y="0"/>
                  </a:moveTo>
                  <a:lnTo>
                    <a:pt x="11144" y="0"/>
                  </a:lnTo>
                  <a:lnTo>
                    <a:pt x="11144" y="448437"/>
                  </a:lnTo>
                  <a:lnTo>
                    <a:pt x="0" y="4484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8E7E7ED-195E-A233-BCAF-E2EC35744B15}"/>
                </a:ext>
              </a:extLst>
            </p:cNvPr>
            <p:cNvSpPr/>
            <p:nvPr/>
          </p:nvSpPr>
          <p:spPr>
            <a:xfrm>
              <a:off x="5284183" y="5429007"/>
              <a:ext cx="11144" cy="395287"/>
            </a:xfrm>
            <a:custGeom>
              <a:avLst/>
              <a:gdLst>
                <a:gd name="connsiteX0" fmla="*/ 0 w 11144"/>
                <a:gd name="connsiteY0" fmla="*/ 0 h 395287"/>
                <a:gd name="connsiteX1" fmla="*/ 11144 w 11144"/>
                <a:gd name="connsiteY1" fmla="*/ 0 h 395287"/>
                <a:gd name="connsiteX2" fmla="*/ 11144 w 11144"/>
                <a:gd name="connsiteY2" fmla="*/ 395288 h 395287"/>
                <a:gd name="connsiteX3" fmla="*/ 0 w 11144"/>
                <a:gd name="connsiteY3" fmla="*/ 395288 h 39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95287">
                  <a:moveTo>
                    <a:pt x="0" y="0"/>
                  </a:moveTo>
                  <a:lnTo>
                    <a:pt x="11144" y="0"/>
                  </a:lnTo>
                  <a:lnTo>
                    <a:pt x="11144" y="395288"/>
                  </a:lnTo>
                  <a:lnTo>
                    <a:pt x="0" y="395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48FA0867-2010-E946-FDE7-C49F3FC927C8}"/>
                </a:ext>
              </a:extLst>
            </p:cNvPr>
            <p:cNvSpPr/>
            <p:nvPr/>
          </p:nvSpPr>
          <p:spPr>
            <a:xfrm>
              <a:off x="5249227" y="5475013"/>
              <a:ext cx="11144" cy="349377"/>
            </a:xfrm>
            <a:custGeom>
              <a:avLst/>
              <a:gdLst>
                <a:gd name="connsiteX0" fmla="*/ 0 w 11144"/>
                <a:gd name="connsiteY0" fmla="*/ 0 h 349377"/>
                <a:gd name="connsiteX1" fmla="*/ 11144 w 11144"/>
                <a:gd name="connsiteY1" fmla="*/ 0 h 349377"/>
                <a:gd name="connsiteX2" fmla="*/ 11144 w 11144"/>
                <a:gd name="connsiteY2" fmla="*/ 349377 h 349377"/>
                <a:gd name="connsiteX3" fmla="*/ 0 w 11144"/>
                <a:gd name="connsiteY3" fmla="*/ 349377 h 34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49377">
                  <a:moveTo>
                    <a:pt x="0" y="0"/>
                  </a:moveTo>
                  <a:lnTo>
                    <a:pt x="11144" y="0"/>
                  </a:lnTo>
                  <a:lnTo>
                    <a:pt x="11144" y="349377"/>
                  </a:lnTo>
                  <a:lnTo>
                    <a:pt x="0" y="3493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B58D5B5-14B2-0A1F-7A43-EB51F40AC832}"/>
                </a:ext>
              </a:extLst>
            </p:cNvPr>
            <p:cNvSpPr/>
            <p:nvPr/>
          </p:nvSpPr>
          <p:spPr>
            <a:xfrm>
              <a:off x="5214270" y="5523019"/>
              <a:ext cx="11144" cy="301370"/>
            </a:xfrm>
            <a:custGeom>
              <a:avLst/>
              <a:gdLst>
                <a:gd name="connsiteX0" fmla="*/ 0 w 11144"/>
                <a:gd name="connsiteY0" fmla="*/ 0 h 301370"/>
                <a:gd name="connsiteX1" fmla="*/ 11144 w 11144"/>
                <a:gd name="connsiteY1" fmla="*/ 0 h 301370"/>
                <a:gd name="connsiteX2" fmla="*/ 11144 w 11144"/>
                <a:gd name="connsiteY2" fmla="*/ 301371 h 301370"/>
                <a:gd name="connsiteX3" fmla="*/ 0 w 11144"/>
                <a:gd name="connsiteY3" fmla="*/ 301371 h 30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01370">
                  <a:moveTo>
                    <a:pt x="0" y="0"/>
                  </a:moveTo>
                  <a:lnTo>
                    <a:pt x="11144" y="0"/>
                  </a:lnTo>
                  <a:lnTo>
                    <a:pt x="11144" y="301371"/>
                  </a:lnTo>
                  <a:lnTo>
                    <a:pt x="0" y="3013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7D1CC10F-E082-B8F5-4EC8-F6E9F5F16E25}"/>
                </a:ext>
              </a:extLst>
            </p:cNvPr>
            <p:cNvSpPr/>
            <p:nvPr/>
          </p:nvSpPr>
          <p:spPr>
            <a:xfrm>
              <a:off x="5179408" y="5566262"/>
              <a:ext cx="11144" cy="258032"/>
            </a:xfrm>
            <a:custGeom>
              <a:avLst/>
              <a:gdLst>
                <a:gd name="connsiteX0" fmla="*/ 0 w 11144"/>
                <a:gd name="connsiteY0" fmla="*/ 0 h 258032"/>
                <a:gd name="connsiteX1" fmla="*/ 11144 w 11144"/>
                <a:gd name="connsiteY1" fmla="*/ 0 h 258032"/>
                <a:gd name="connsiteX2" fmla="*/ 11144 w 11144"/>
                <a:gd name="connsiteY2" fmla="*/ 258032 h 258032"/>
                <a:gd name="connsiteX3" fmla="*/ 0 w 11144"/>
                <a:gd name="connsiteY3" fmla="*/ 258032 h 25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258032">
                  <a:moveTo>
                    <a:pt x="0" y="0"/>
                  </a:moveTo>
                  <a:lnTo>
                    <a:pt x="11144" y="0"/>
                  </a:lnTo>
                  <a:lnTo>
                    <a:pt x="11144" y="258032"/>
                  </a:lnTo>
                  <a:lnTo>
                    <a:pt x="0" y="2580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12FE0D3B-94A6-D0E9-2976-CAFFDAC0B1BE}"/>
                </a:ext>
              </a:extLst>
            </p:cNvPr>
            <p:cNvSpPr/>
            <p:nvPr/>
          </p:nvSpPr>
          <p:spPr>
            <a:xfrm>
              <a:off x="5522308" y="5550451"/>
              <a:ext cx="43434" cy="385095"/>
            </a:xfrm>
            <a:custGeom>
              <a:avLst/>
              <a:gdLst>
                <a:gd name="connsiteX0" fmla="*/ 0 w 43434"/>
                <a:gd name="connsiteY0" fmla="*/ 0 h 385095"/>
                <a:gd name="connsiteX1" fmla="*/ 43434 w 43434"/>
                <a:gd name="connsiteY1" fmla="*/ 0 h 385095"/>
                <a:gd name="connsiteX2" fmla="*/ 43434 w 43434"/>
                <a:gd name="connsiteY2" fmla="*/ 385096 h 385095"/>
                <a:gd name="connsiteX3" fmla="*/ 0 w 43434"/>
                <a:gd name="connsiteY3" fmla="*/ 385096 h 38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" h="385095">
                  <a:moveTo>
                    <a:pt x="0" y="0"/>
                  </a:moveTo>
                  <a:lnTo>
                    <a:pt x="43434" y="0"/>
                  </a:lnTo>
                  <a:lnTo>
                    <a:pt x="43434" y="385096"/>
                  </a:lnTo>
                  <a:lnTo>
                    <a:pt x="0" y="385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AA6808D6-D108-7ED4-5FAA-1F8B9E6BC4CB}"/>
                </a:ext>
              </a:extLst>
            </p:cNvPr>
            <p:cNvSpPr/>
            <p:nvPr/>
          </p:nvSpPr>
          <p:spPr>
            <a:xfrm>
              <a:off x="5249227" y="4950280"/>
              <a:ext cx="19050" cy="425577"/>
            </a:xfrm>
            <a:custGeom>
              <a:avLst/>
              <a:gdLst>
                <a:gd name="connsiteX0" fmla="*/ 0 w 19050"/>
                <a:gd name="connsiteY0" fmla="*/ 0 h 425577"/>
                <a:gd name="connsiteX1" fmla="*/ 19050 w 19050"/>
                <a:gd name="connsiteY1" fmla="*/ 0 h 425577"/>
                <a:gd name="connsiteX2" fmla="*/ 19050 w 19050"/>
                <a:gd name="connsiteY2" fmla="*/ 425577 h 425577"/>
                <a:gd name="connsiteX3" fmla="*/ 0 w 19050"/>
                <a:gd name="connsiteY3" fmla="*/ 425577 h 42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25577">
                  <a:moveTo>
                    <a:pt x="0" y="0"/>
                  </a:moveTo>
                  <a:lnTo>
                    <a:pt x="19050" y="0"/>
                  </a:lnTo>
                  <a:lnTo>
                    <a:pt x="19050" y="425577"/>
                  </a:lnTo>
                  <a:lnTo>
                    <a:pt x="0" y="4255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4BF82DD-6BC6-9174-6F7C-F33E419728A7}"/>
                </a:ext>
              </a:extLst>
            </p:cNvPr>
            <p:cNvSpPr/>
            <p:nvPr/>
          </p:nvSpPr>
          <p:spPr>
            <a:xfrm>
              <a:off x="5684233" y="541386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C7249D6-FE2D-5B16-1394-DB363B327FB9}"/>
                </a:ext>
              </a:extLst>
            </p:cNvPr>
            <p:cNvSpPr/>
            <p:nvPr/>
          </p:nvSpPr>
          <p:spPr>
            <a:xfrm>
              <a:off x="5684233" y="54459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B670FE3-B1E7-D3AB-6A4C-6AAC1DB028CE}"/>
                </a:ext>
              </a:extLst>
            </p:cNvPr>
            <p:cNvSpPr/>
            <p:nvPr/>
          </p:nvSpPr>
          <p:spPr>
            <a:xfrm>
              <a:off x="5684233" y="54780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0BDD094-B324-770E-5C0F-8C8948A4D0E8}"/>
                </a:ext>
              </a:extLst>
            </p:cNvPr>
            <p:cNvSpPr/>
            <p:nvPr/>
          </p:nvSpPr>
          <p:spPr>
            <a:xfrm>
              <a:off x="5684233" y="551016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BDD0760-88DF-1A50-C9DE-7E996C6D986D}"/>
                </a:ext>
              </a:extLst>
            </p:cNvPr>
            <p:cNvSpPr/>
            <p:nvPr/>
          </p:nvSpPr>
          <p:spPr>
            <a:xfrm>
              <a:off x="5684233" y="55423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F55EF809-A94B-C87C-3F6C-AACC6258F805}"/>
                </a:ext>
              </a:extLst>
            </p:cNvPr>
            <p:cNvSpPr/>
            <p:nvPr/>
          </p:nvSpPr>
          <p:spPr>
            <a:xfrm>
              <a:off x="5684233" y="55744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D913C9E-69CC-469A-3644-C9DDEFD94DF9}"/>
                </a:ext>
              </a:extLst>
            </p:cNvPr>
            <p:cNvSpPr/>
            <p:nvPr/>
          </p:nvSpPr>
          <p:spPr>
            <a:xfrm>
              <a:off x="5684233" y="5606553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603F73D0-1C5D-7328-8756-E8E9C13EFFA3}"/>
                </a:ext>
              </a:extLst>
            </p:cNvPr>
            <p:cNvSpPr/>
            <p:nvPr/>
          </p:nvSpPr>
          <p:spPr>
            <a:xfrm>
              <a:off x="5684233" y="563865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72697B8-B303-715D-A429-F9421CC687DC}"/>
                </a:ext>
              </a:extLst>
            </p:cNvPr>
            <p:cNvSpPr/>
            <p:nvPr/>
          </p:nvSpPr>
          <p:spPr>
            <a:xfrm>
              <a:off x="5684233" y="56707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69520CEA-D46D-2AD0-789A-F662FA94EDB0}"/>
                </a:ext>
              </a:extLst>
            </p:cNvPr>
            <p:cNvSpPr/>
            <p:nvPr/>
          </p:nvSpPr>
          <p:spPr>
            <a:xfrm>
              <a:off x="5684233" y="57028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01D09A0D-5487-B16B-49AE-F561CD696147}"/>
                </a:ext>
              </a:extLst>
            </p:cNvPr>
            <p:cNvSpPr/>
            <p:nvPr/>
          </p:nvSpPr>
          <p:spPr>
            <a:xfrm>
              <a:off x="5684233" y="573495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9D2306EE-0CB3-EF5D-1A24-269DA89B088E}"/>
                </a:ext>
              </a:extLst>
            </p:cNvPr>
            <p:cNvSpPr/>
            <p:nvPr/>
          </p:nvSpPr>
          <p:spPr>
            <a:xfrm>
              <a:off x="5684233" y="5767049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C57AC2CD-2A9D-7E7F-CCF4-D16BBFC53A5C}"/>
                </a:ext>
              </a:extLst>
            </p:cNvPr>
            <p:cNvSpPr/>
            <p:nvPr/>
          </p:nvSpPr>
          <p:spPr>
            <a:xfrm>
              <a:off x="5811964" y="541386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45AFC562-297A-2CC2-D718-E225F271B64A}"/>
                </a:ext>
              </a:extLst>
            </p:cNvPr>
            <p:cNvSpPr/>
            <p:nvPr/>
          </p:nvSpPr>
          <p:spPr>
            <a:xfrm>
              <a:off x="5811964" y="54459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2F817B30-D6C8-C45C-7D64-1D851809C7AD}"/>
                </a:ext>
              </a:extLst>
            </p:cNvPr>
            <p:cNvSpPr/>
            <p:nvPr/>
          </p:nvSpPr>
          <p:spPr>
            <a:xfrm>
              <a:off x="5811964" y="547806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5FBCDA7A-19B9-15BF-BCB8-3C932066AE77}"/>
                </a:ext>
              </a:extLst>
            </p:cNvPr>
            <p:cNvSpPr/>
            <p:nvPr/>
          </p:nvSpPr>
          <p:spPr>
            <a:xfrm>
              <a:off x="5811964" y="551016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3189EAC-CAA5-97B0-91ED-BE21D5795D8D}"/>
                </a:ext>
              </a:extLst>
            </p:cNvPr>
            <p:cNvSpPr/>
            <p:nvPr/>
          </p:nvSpPr>
          <p:spPr>
            <a:xfrm>
              <a:off x="5811964" y="55423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4F0C7669-F6BC-53EF-E53F-BA0237F5B710}"/>
                </a:ext>
              </a:extLst>
            </p:cNvPr>
            <p:cNvSpPr/>
            <p:nvPr/>
          </p:nvSpPr>
          <p:spPr>
            <a:xfrm>
              <a:off x="5811964" y="5574454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D228106-569F-9372-D782-07DB1A7AF809}"/>
                </a:ext>
              </a:extLst>
            </p:cNvPr>
            <p:cNvSpPr/>
            <p:nvPr/>
          </p:nvSpPr>
          <p:spPr>
            <a:xfrm>
              <a:off x="5811964" y="5606553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00C3F3F-4A90-6E88-8600-7EEE5BAF8F2A}"/>
                </a:ext>
              </a:extLst>
            </p:cNvPr>
            <p:cNvSpPr/>
            <p:nvPr/>
          </p:nvSpPr>
          <p:spPr>
            <a:xfrm>
              <a:off x="5811964" y="5638652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CB895E6A-82B7-876F-F658-BA2932DDFC62}"/>
                </a:ext>
              </a:extLst>
            </p:cNvPr>
            <p:cNvSpPr/>
            <p:nvPr/>
          </p:nvSpPr>
          <p:spPr>
            <a:xfrm>
              <a:off x="5811964" y="56707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D790779-0CD9-A869-7BF8-178B1B2E6645}"/>
                </a:ext>
              </a:extLst>
            </p:cNvPr>
            <p:cNvSpPr/>
            <p:nvPr/>
          </p:nvSpPr>
          <p:spPr>
            <a:xfrm>
              <a:off x="5811964" y="5702851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294C0B04-0759-8B27-8A65-F202D43B0661}"/>
                </a:ext>
              </a:extLst>
            </p:cNvPr>
            <p:cNvSpPr/>
            <p:nvPr/>
          </p:nvSpPr>
          <p:spPr>
            <a:xfrm>
              <a:off x="5811964" y="5734950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E95D4D1-2AE2-E729-EB1A-0883921ED861}"/>
                </a:ext>
              </a:extLst>
            </p:cNvPr>
            <p:cNvSpPr/>
            <p:nvPr/>
          </p:nvSpPr>
          <p:spPr>
            <a:xfrm>
              <a:off x="5811964" y="5767049"/>
              <a:ext cx="69818" cy="15144"/>
            </a:xfrm>
            <a:custGeom>
              <a:avLst/>
              <a:gdLst>
                <a:gd name="connsiteX0" fmla="*/ 0 w 69818"/>
                <a:gd name="connsiteY0" fmla="*/ 0 h 15144"/>
                <a:gd name="connsiteX1" fmla="*/ 69818 w 69818"/>
                <a:gd name="connsiteY1" fmla="*/ 0 h 15144"/>
                <a:gd name="connsiteX2" fmla="*/ 69818 w 69818"/>
                <a:gd name="connsiteY2" fmla="*/ 15145 h 15144"/>
                <a:gd name="connsiteX3" fmla="*/ 0 w 69818"/>
                <a:gd name="connsiteY3" fmla="*/ 15145 h 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18" h="15144">
                  <a:moveTo>
                    <a:pt x="0" y="0"/>
                  </a:moveTo>
                  <a:lnTo>
                    <a:pt x="69818" y="0"/>
                  </a:lnTo>
                  <a:lnTo>
                    <a:pt x="69818" y="15145"/>
                  </a:lnTo>
                  <a:lnTo>
                    <a:pt x="0" y="151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6D9BEE5-C0BD-3F3D-757E-7305ECE5C763}"/>
                </a:ext>
              </a:extLst>
            </p:cNvPr>
            <p:cNvSpPr/>
            <p:nvPr/>
          </p:nvSpPr>
          <p:spPr>
            <a:xfrm>
              <a:off x="5933407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94D111D7-8056-7794-9AB6-9B3162008EC6}"/>
                </a:ext>
              </a:extLst>
            </p:cNvPr>
            <p:cNvSpPr/>
            <p:nvPr/>
          </p:nvSpPr>
          <p:spPr>
            <a:xfrm>
              <a:off x="5976270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BFEC0521-758B-9825-0F4E-BA5D2D101FA3}"/>
                </a:ext>
              </a:extLst>
            </p:cNvPr>
            <p:cNvSpPr/>
            <p:nvPr/>
          </p:nvSpPr>
          <p:spPr>
            <a:xfrm>
              <a:off x="6019132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FC582FA-98BA-688B-6203-977B73950CA2}"/>
                </a:ext>
              </a:extLst>
            </p:cNvPr>
            <p:cNvSpPr/>
            <p:nvPr/>
          </p:nvSpPr>
          <p:spPr>
            <a:xfrm>
              <a:off x="5933407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AE67782-6BDA-01AB-E348-EEC6743D880C}"/>
                </a:ext>
              </a:extLst>
            </p:cNvPr>
            <p:cNvSpPr/>
            <p:nvPr/>
          </p:nvSpPr>
          <p:spPr>
            <a:xfrm>
              <a:off x="5976270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9D33204E-DB82-7302-9F20-92FF9E41A3DB}"/>
                </a:ext>
              </a:extLst>
            </p:cNvPr>
            <p:cNvSpPr/>
            <p:nvPr/>
          </p:nvSpPr>
          <p:spPr>
            <a:xfrm>
              <a:off x="6019132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0B0F3ACB-F8DD-646F-46CD-6526FCC113F7}"/>
                </a:ext>
              </a:extLst>
            </p:cNvPr>
            <p:cNvSpPr/>
            <p:nvPr/>
          </p:nvSpPr>
          <p:spPr>
            <a:xfrm>
              <a:off x="5933407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85E43DD-2A01-D7F0-2C65-E862A9DDFB71}"/>
                </a:ext>
              </a:extLst>
            </p:cNvPr>
            <p:cNvSpPr/>
            <p:nvPr/>
          </p:nvSpPr>
          <p:spPr>
            <a:xfrm>
              <a:off x="5976270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A57DAB1B-BD2F-9524-81C6-C2BCC34F37F7}"/>
                </a:ext>
              </a:extLst>
            </p:cNvPr>
            <p:cNvSpPr/>
            <p:nvPr/>
          </p:nvSpPr>
          <p:spPr>
            <a:xfrm>
              <a:off x="6019132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07051F3-ED36-9EEE-B6C6-79F29C13F1F5}"/>
                </a:ext>
              </a:extLst>
            </p:cNvPr>
            <p:cNvSpPr/>
            <p:nvPr/>
          </p:nvSpPr>
          <p:spPr>
            <a:xfrm>
              <a:off x="5933407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ABEA0EB9-9E9A-CEA5-C08A-F0E44FC3E72E}"/>
                </a:ext>
              </a:extLst>
            </p:cNvPr>
            <p:cNvSpPr/>
            <p:nvPr/>
          </p:nvSpPr>
          <p:spPr>
            <a:xfrm>
              <a:off x="5976270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5C90ED96-5D0B-9CB6-5E4B-301EA7C26B45}"/>
                </a:ext>
              </a:extLst>
            </p:cNvPr>
            <p:cNvSpPr/>
            <p:nvPr/>
          </p:nvSpPr>
          <p:spPr>
            <a:xfrm>
              <a:off x="6019132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8127876-E92A-5040-9D72-65B521E4C0C7}"/>
                </a:ext>
              </a:extLst>
            </p:cNvPr>
            <p:cNvSpPr/>
            <p:nvPr/>
          </p:nvSpPr>
          <p:spPr>
            <a:xfrm>
              <a:off x="5933407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AB21E79-941D-D73C-3C14-566F3A8A7BCC}"/>
                </a:ext>
              </a:extLst>
            </p:cNvPr>
            <p:cNvSpPr/>
            <p:nvPr/>
          </p:nvSpPr>
          <p:spPr>
            <a:xfrm>
              <a:off x="5976270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3EE01A3-FF8F-53E3-0024-A4202EAAEA22}"/>
                </a:ext>
              </a:extLst>
            </p:cNvPr>
            <p:cNvSpPr/>
            <p:nvPr/>
          </p:nvSpPr>
          <p:spPr>
            <a:xfrm>
              <a:off x="6019132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6B89D326-71EA-F426-3A2C-8644B8945D33}"/>
                </a:ext>
              </a:extLst>
            </p:cNvPr>
            <p:cNvSpPr/>
            <p:nvPr/>
          </p:nvSpPr>
          <p:spPr>
            <a:xfrm>
              <a:off x="5933407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7CD6BB6A-4BB2-6D0A-4E98-FD453FE585EE}"/>
                </a:ext>
              </a:extLst>
            </p:cNvPr>
            <p:cNvSpPr/>
            <p:nvPr/>
          </p:nvSpPr>
          <p:spPr>
            <a:xfrm>
              <a:off x="5976270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7AB62A57-FBC7-C5DD-A187-2B6D1AC9D714}"/>
                </a:ext>
              </a:extLst>
            </p:cNvPr>
            <p:cNvSpPr/>
            <p:nvPr/>
          </p:nvSpPr>
          <p:spPr>
            <a:xfrm>
              <a:off x="6019132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95DC812E-76BA-F2C7-FFD7-17E29B5F350D}"/>
                </a:ext>
              </a:extLst>
            </p:cNvPr>
            <p:cNvSpPr/>
            <p:nvPr/>
          </p:nvSpPr>
          <p:spPr>
            <a:xfrm>
              <a:off x="6219157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6B459-44A4-1D54-2142-4F87BFAA1229}"/>
                </a:ext>
              </a:extLst>
            </p:cNvPr>
            <p:cNvSpPr/>
            <p:nvPr/>
          </p:nvSpPr>
          <p:spPr>
            <a:xfrm>
              <a:off x="6181057" y="5317088"/>
              <a:ext cx="19050" cy="541305"/>
            </a:xfrm>
            <a:custGeom>
              <a:avLst/>
              <a:gdLst>
                <a:gd name="connsiteX0" fmla="*/ 0 w 19050"/>
                <a:gd name="connsiteY0" fmla="*/ 0 h 541305"/>
                <a:gd name="connsiteX1" fmla="*/ 19050 w 19050"/>
                <a:gd name="connsiteY1" fmla="*/ 0 h 541305"/>
                <a:gd name="connsiteX2" fmla="*/ 19050 w 19050"/>
                <a:gd name="connsiteY2" fmla="*/ 541306 h 541305"/>
                <a:gd name="connsiteX3" fmla="*/ 0 w 19050"/>
                <a:gd name="connsiteY3" fmla="*/ 541306 h 5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41305">
                  <a:moveTo>
                    <a:pt x="0" y="0"/>
                  </a:moveTo>
                  <a:lnTo>
                    <a:pt x="19050" y="0"/>
                  </a:lnTo>
                  <a:lnTo>
                    <a:pt x="19050" y="541306"/>
                  </a:lnTo>
                  <a:lnTo>
                    <a:pt x="0" y="541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DDF4D33F-FE01-857B-21FE-7D4065571D38}"/>
                </a:ext>
              </a:extLst>
            </p:cNvPr>
            <p:cNvSpPr/>
            <p:nvPr/>
          </p:nvSpPr>
          <p:spPr>
            <a:xfrm>
              <a:off x="6138195" y="5317088"/>
              <a:ext cx="19050" cy="541305"/>
            </a:xfrm>
            <a:custGeom>
              <a:avLst/>
              <a:gdLst>
                <a:gd name="connsiteX0" fmla="*/ 0 w 19050"/>
                <a:gd name="connsiteY0" fmla="*/ 0 h 541305"/>
                <a:gd name="connsiteX1" fmla="*/ 19050 w 19050"/>
                <a:gd name="connsiteY1" fmla="*/ 0 h 541305"/>
                <a:gd name="connsiteX2" fmla="*/ 19050 w 19050"/>
                <a:gd name="connsiteY2" fmla="*/ 541306 h 541305"/>
                <a:gd name="connsiteX3" fmla="*/ 0 w 19050"/>
                <a:gd name="connsiteY3" fmla="*/ 541306 h 54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41305">
                  <a:moveTo>
                    <a:pt x="0" y="0"/>
                  </a:moveTo>
                  <a:lnTo>
                    <a:pt x="19050" y="0"/>
                  </a:lnTo>
                  <a:lnTo>
                    <a:pt x="19050" y="541306"/>
                  </a:lnTo>
                  <a:lnTo>
                    <a:pt x="0" y="541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E761A5F-A3E7-1C3E-4233-78136E075ABE}"/>
                </a:ext>
              </a:extLst>
            </p:cNvPr>
            <p:cNvSpPr/>
            <p:nvPr/>
          </p:nvSpPr>
          <p:spPr>
            <a:xfrm>
              <a:off x="6262020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6A87D0D-18C9-A100-A73A-2B3AC0D0B11B}"/>
                </a:ext>
              </a:extLst>
            </p:cNvPr>
            <p:cNvSpPr/>
            <p:nvPr/>
          </p:nvSpPr>
          <p:spPr>
            <a:xfrm>
              <a:off x="6304882" y="5317088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A17C86DD-A20E-8A64-1613-270ECD8575C1}"/>
                </a:ext>
              </a:extLst>
            </p:cNvPr>
            <p:cNvSpPr/>
            <p:nvPr/>
          </p:nvSpPr>
          <p:spPr>
            <a:xfrm>
              <a:off x="6219157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0F4141FC-72A2-06E0-1F83-8F1042F15505}"/>
                </a:ext>
              </a:extLst>
            </p:cNvPr>
            <p:cNvSpPr/>
            <p:nvPr/>
          </p:nvSpPr>
          <p:spPr>
            <a:xfrm>
              <a:off x="6262020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A372DA01-1847-52C5-86BC-83814F8AE6C9}"/>
                </a:ext>
              </a:extLst>
            </p:cNvPr>
            <p:cNvSpPr/>
            <p:nvPr/>
          </p:nvSpPr>
          <p:spPr>
            <a:xfrm>
              <a:off x="6304882" y="540633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EA3552EB-D978-C83E-3ADD-5E03675FCF74}"/>
                </a:ext>
              </a:extLst>
            </p:cNvPr>
            <p:cNvSpPr/>
            <p:nvPr/>
          </p:nvSpPr>
          <p:spPr>
            <a:xfrm>
              <a:off x="6219157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87D6BAF-A686-15BE-F61B-B0DD3900F470}"/>
                </a:ext>
              </a:extLst>
            </p:cNvPr>
            <p:cNvSpPr/>
            <p:nvPr/>
          </p:nvSpPr>
          <p:spPr>
            <a:xfrm>
              <a:off x="6262020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7BE78D3D-2503-5B6E-9F4F-255746BE4180}"/>
                </a:ext>
              </a:extLst>
            </p:cNvPr>
            <p:cNvSpPr/>
            <p:nvPr/>
          </p:nvSpPr>
          <p:spPr>
            <a:xfrm>
              <a:off x="6304882" y="5495587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D73F92-D69B-3166-F42A-03EE92EC3447}"/>
                </a:ext>
              </a:extLst>
            </p:cNvPr>
            <p:cNvSpPr/>
            <p:nvPr/>
          </p:nvSpPr>
          <p:spPr>
            <a:xfrm>
              <a:off x="6219157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06C313E-C853-C711-4E14-52AB1BBDFD4C}"/>
                </a:ext>
              </a:extLst>
            </p:cNvPr>
            <p:cNvSpPr/>
            <p:nvPr/>
          </p:nvSpPr>
          <p:spPr>
            <a:xfrm>
              <a:off x="6262020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2A4DE204-03B8-BC7B-58A1-021B1F71BCEF}"/>
                </a:ext>
              </a:extLst>
            </p:cNvPr>
            <p:cNvSpPr/>
            <p:nvPr/>
          </p:nvSpPr>
          <p:spPr>
            <a:xfrm>
              <a:off x="6304882" y="5584931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6FAC40BD-A9B2-DC50-FC52-701124D5B106}"/>
                </a:ext>
              </a:extLst>
            </p:cNvPr>
            <p:cNvSpPr/>
            <p:nvPr/>
          </p:nvSpPr>
          <p:spPr>
            <a:xfrm>
              <a:off x="6219157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474081E4-187E-6274-7989-28E47589E051}"/>
                </a:ext>
              </a:extLst>
            </p:cNvPr>
            <p:cNvSpPr/>
            <p:nvPr/>
          </p:nvSpPr>
          <p:spPr>
            <a:xfrm>
              <a:off x="6262020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BDD47750-7B82-4C4C-1987-8AC90A983BFF}"/>
                </a:ext>
              </a:extLst>
            </p:cNvPr>
            <p:cNvSpPr/>
            <p:nvPr/>
          </p:nvSpPr>
          <p:spPr>
            <a:xfrm>
              <a:off x="6304882" y="5674180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21513A5B-96A8-D6DA-E387-764E3F6CD016}"/>
                </a:ext>
              </a:extLst>
            </p:cNvPr>
            <p:cNvSpPr/>
            <p:nvPr/>
          </p:nvSpPr>
          <p:spPr>
            <a:xfrm>
              <a:off x="6219157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2891B2B-86F5-91C6-3B32-18BED0D16445}"/>
                </a:ext>
              </a:extLst>
            </p:cNvPr>
            <p:cNvSpPr/>
            <p:nvPr/>
          </p:nvSpPr>
          <p:spPr>
            <a:xfrm>
              <a:off x="6262020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FBCCAEFD-97F5-7064-240A-E6DA0B3C72C7}"/>
                </a:ext>
              </a:extLst>
            </p:cNvPr>
            <p:cNvSpPr/>
            <p:nvPr/>
          </p:nvSpPr>
          <p:spPr>
            <a:xfrm>
              <a:off x="6304882" y="5763525"/>
              <a:ext cx="19050" cy="66675"/>
            </a:xfrm>
            <a:custGeom>
              <a:avLst/>
              <a:gdLst>
                <a:gd name="connsiteX0" fmla="*/ 0 w 19050"/>
                <a:gd name="connsiteY0" fmla="*/ 0 h 66675"/>
                <a:gd name="connsiteX1" fmla="*/ 19050 w 19050"/>
                <a:gd name="connsiteY1" fmla="*/ 0 h 66675"/>
                <a:gd name="connsiteX2" fmla="*/ 19050 w 19050"/>
                <a:gd name="connsiteY2" fmla="*/ 66675 h 66675"/>
                <a:gd name="connsiteX3" fmla="*/ 0 w 1905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6675">
                  <a:moveTo>
                    <a:pt x="0" y="0"/>
                  </a:moveTo>
                  <a:lnTo>
                    <a:pt x="19050" y="0"/>
                  </a:lnTo>
                  <a:lnTo>
                    <a:pt x="1905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C5602BAD-D8BF-413A-1856-B94A91BDEBD2}"/>
                </a:ext>
              </a:extLst>
            </p:cNvPr>
            <p:cNvSpPr/>
            <p:nvPr/>
          </p:nvSpPr>
          <p:spPr>
            <a:xfrm>
              <a:off x="5985795" y="46630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F2FBAD58-B290-5959-56D9-9EF2611596F4}"/>
                </a:ext>
              </a:extLst>
            </p:cNvPr>
            <p:cNvSpPr/>
            <p:nvPr/>
          </p:nvSpPr>
          <p:spPr>
            <a:xfrm>
              <a:off x="5985795" y="46884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EBE5F1A2-EDB5-8772-1853-9E634AE6E5FF}"/>
                </a:ext>
              </a:extLst>
            </p:cNvPr>
            <p:cNvSpPr/>
            <p:nvPr/>
          </p:nvSpPr>
          <p:spPr>
            <a:xfrm>
              <a:off x="5985795" y="47137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E711D8A9-E5A3-CCF3-7A1C-75E2D248185F}"/>
                </a:ext>
              </a:extLst>
            </p:cNvPr>
            <p:cNvSpPr/>
            <p:nvPr/>
          </p:nvSpPr>
          <p:spPr>
            <a:xfrm>
              <a:off x="5985795" y="47392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F5FAB60-C9C5-9C7A-02A7-D9BBA9A669E9}"/>
                </a:ext>
              </a:extLst>
            </p:cNvPr>
            <p:cNvSpPr/>
            <p:nvPr/>
          </p:nvSpPr>
          <p:spPr>
            <a:xfrm>
              <a:off x="5985795" y="47646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04F8D576-F6C5-F824-557A-169264CD7AB4}"/>
                </a:ext>
              </a:extLst>
            </p:cNvPr>
            <p:cNvSpPr/>
            <p:nvPr/>
          </p:nvSpPr>
          <p:spPr>
            <a:xfrm>
              <a:off x="5985795" y="47899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A2376D5B-338D-ED37-9BEA-66EBA5F27515}"/>
                </a:ext>
              </a:extLst>
            </p:cNvPr>
            <p:cNvSpPr/>
            <p:nvPr/>
          </p:nvSpPr>
          <p:spPr>
            <a:xfrm>
              <a:off x="5985795" y="48154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E0C5790A-41DB-94B9-4C90-01C79697FF26}"/>
                </a:ext>
              </a:extLst>
            </p:cNvPr>
            <p:cNvSpPr/>
            <p:nvPr/>
          </p:nvSpPr>
          <p:spPr>
            <a:xfrm>
              <a:off x="5985795" y="48408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15893317-D9D1-4357-C8B7-21E292653051}"/>
                </a:ext>
              </a:extLst>
            </p:cNvPr>
            <p:cNvSpPr/>
            <p:nvPr/>
          </p:nvSpPr>
          <p:spPr>
            <a:xfrm>
              <a:off x="5985795" y="4866175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64C5986-205E-698A-8FA4-FA5F801FEA1B}"/>
                </a:ext>
              </a:extLst>
            </p:cNvPr>
            <p:cNvSpPr/>
            <p:nvPr/>
          </p:nvSpPr>
          <p:spPr>
            <a:xfrm>
              <a:off x="5985795" y="48916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0FCABE25-254E-0151-81E1-69925AF6F18E}"/>
                </a:ext>
              </a:extLst>
            </p:cNvPr>
            <p:cNvSpPr/>
            <p:nvPr/>
          </p:nvSpPr>
          <p:spPr>
            <a:xfrm>
              <a:off x="5985795" y="49170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F2031925-D5D0-7D3C-D329-4F1B85787D4B}"/>
                </a:ext>
              </a:extLst>
            </p:cNvPr>
            <p:cNvSpPr/>
            <p:nvPr/>
          </p:nvSpPr>
          <p:spPr>
            <a:xfrm>
              <a:off x="5985795" y="49424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E9C5F80-17A9-BFF7-1CD6-01E328A7E1BD}"/>
                </a:ext>
              </a:extLst>
            </p:cNvPr>
            <p:cNvSpPr/>
            <p:nvPr/>
          </p:nvSpPr>
          <p:spPr>
            <a:xfrm>
              <a:off x="5985795" y="49678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52F277C1-241E-3E17-03C8-74CAD18C254E}"/>
                </a:ext>
              </a:extLst>
            </p:cNvPr>
            <p:cNvSpPr/>
            <p:nvPr/>
          </p:nvSpPr>
          <p:spPr>
            <a:xfrm>
              <a:off x="5985795" y="49932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6EA99CEC-AF0F-D1FC-8717-DEDC1E499123}"/>
                </a:ext>
              </a:extLst>
            </p:cNvPr>
            <p:cNvSpPr/>
            <p:nvPr/>
          </p:nvSpPr>
          <p:spPr>
            <a:xfrm>
              <a:off x="5985795" y="50186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4DA9222B-7B2A-A175-CA63-95D1165BB6DE}"/>
                </a:ext>
              </a:extLst>
            </p:cNvPr>
            <p:cNvSpPr/>
            <p:nvPr/>
          </p:nvSpPr>
          <p:spPr>
            <a:xfrm>
              <a:off x="5985795" y="50440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5FAB0283-D5BA-F92C-19D0-9CC8A77044A8}"/>
                </a:ext>
              </a:extLst>
            </p:cNvPr>
            <p:cNvSpPr/>
            <p:nvPr/>
          </p:nvSpPr>
          <p:spPr>
            <a:xfrm>
              <a:off x="5985795" y="50694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DCEEF3C4-A4A3-9D2B-37B7-5B22208AD4A3}"/>
                </a:ext>
              </a:extLst>
            </p:cNvPr>
            <p:cNvSpPr/>
            <p:nvPr/>
          </p:nvSpPr>
          <p:spPr>
            <a:xfrm>
              <a:off x="5985795" y="50948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9622C63C-345A-07D7-A72E-A29676D06BD5}"/>
                </a:ext>
              </a:extLst>
            </p:cNvPr>
            <p:cNvSpPr/>
            <p:nvPr/>
          </p:nvSpPr>
          <p:spPr>
            <a:xfrm>
              <a:off x="5985795" y="5120206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BD825644-CCEC-37EC-BCA5-47EA12A0F8AF}"/>
                </a:ext>
              </a:extLst>
            </p:cNvPr>
            <p:cNvSpPr/>
            <p:nvPr/>
          </p:nvSpPr>
          <p:spPr>
            <a:xfrm>
              <a:off x="5985795" y="51456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DCA00C7-006C-F98F-44DF-5FF2A5905A90}"/>
                </a:ext>
              </a:extLst>
            </p:cNvPr>
            <p:cNvSpPr/>
            <p:nvPr/>
          </p:nvSpPr>
          <p:spPr>
            <a:xfrm>
              <a:off x="5985795" y="5171070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CFA8131-C045-7A27-3A26-6060B0256B93}"/>
                </a:ext>
              </a:extLst>
            </p:cNvPr>
            <p:cNvSpPr/>
            <p:nvPr/>
          </p:nvSpPr>
          <p:spPr>
            <a:xfrm>
              <a:off x="5985795" y="5196502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F8351F0B-6AE2-5E49-86AD-F6F6076D9527}"/>
                </a:ext>
              </a:extLst>
            </p:cNvPr>
            <p:cNvSpPr/>
            <p:nvPr/>
          </p:nvSpPr>
          <p:spPr>
            <a:xfrm>
              <a:off x="5985795" y="5221838"/>
              <a:ext cx="242887" cy="15906"/>
            </a:xfrm>
            <a:custGeom>
              <a:avLst/>
              <a:gdLst>
                <a:gd name="connsiteX0" fmla="*/ 0 w 242887"/>
                <a:gd name="connsiteY0" fmla="*/ 0 h 15906"/>
                <a:gd name="connsiteX1" fmla="*/ 242887 w 242887"/>
                <a:gd name="connsiteY1" fmla="*/ 0 h 15906"/>
                <a:gd name="connsiteX2" fmla="*/ 242887 w 242887"/>
                <a:gd name="connsiteY2" fmla="*/ 15907 h 15906"/>
                <a:gd name="connsiteX3" fmla="*/ 0 w 242887"/>
                <a:gd name="connsiteY3" fmla="*/ 15907 h 1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5906">
                  <a:moveTo>
                    <a:pt x="0" y="0"/>
                  </a:moveTo>
                  <a:lnTo>
                    <a:pt x="242887" y="0"/>
                  </a:lnTo>
                  <a:lnTo>
                    <a:pt x="242887" y="15907"/>
                  </a:lnTo>
                  <a:lnTo>
                    <a:pt x="0" y="15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E4C93F1-0E2B-29E1-02A4-8BD1242F7CBB}"/>
                </a:ext>
              </a:extLst>
            </p:cNvPr>
            <p:cNvSpPr/>
            <p:nvPr/>
          </p:nvSpPr>
          <p:spPr>
            <a:xfrm>
              <a:off x="6107239" y="4609000"/>
              <a:ext cx="16668" cy="628745"/>
            </a:xfrm>
            <a:custGeom>
              <a:avLst/>
              <a:gdLst>
                <a:gd name="connsiteX0" fmla="*/ 0 w 16668"/>
                <a:gd name="connsiteY0" fmla="*/ 0 h 628745"/>
                <a:gd name="connsiteX1" fmla="*/ 16669 w 16668"/>
                <a:gd name="connsiteY1" fmla="*/ 0 h 628745"/>
                <a:gd name="connsiteX2" fmla="*/ 16669 w 16668"/>
                <a:gd name="connsiteY2" fmla="*/ 628745 h 628745"/>
                <a:gd name="connsiteX3" fmla="*/ 0 w 16668"/>
                <a:gd name="connsiteY3" fmla="*/ 628745 h 62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68" h="628745">
                  <a:moveTo>
                    <a:pt x="0" y="0"/>
                  </a:moveTo>
                  <a:lnTo>
                    <a:pt x="16669" y="0"/>
                  </a:lnTo>
                  <a:lnTo>
                    <a:pt x="16669" y="628745"/>
                  </a:lnTo>
                  <a:lnTo>
                    <a:pt x="0" y="6287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BB5E983-06C1-C7F1-BE7D-5EDF9FDD296A}"/>
                </a:ext>
              </a:extLst>
            </p:cNvPr>
            <p:cNvSpPr/>
            <p:nvPr/>
          </p:nvSpPr>
          <p:spPr>
            <a:xfrm>
              <a:off x="6419182" y="4950376"/>
              <a:ext cx="226980" cy="17430"/>
            </a:xfrm>
            <a:custGeom>
              <a:avLst/>
              <a:gdLst>
                <a:gd name="connsiteX0" fmla="*/ 0 w 226980"/>
                <a:gd name="connsiteY0" fmla="*/ 0 h 17430"/>
                <a:gd name="connsiteX1" fmla="*/ 226981 w 226980"/>
                <a:gd name="connsiteY1" fmla="*/ 0 h 17430"/>
                <a:gd name="connsiteX2" fmla="*/ 226981 w 226980"/>
                <a:gd name="connsiteY2" fmla="*/ 17431 h 17430"/>
                <a:gd name="connsiteX3" fmla="*/ 0 w 226980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980" h="17430">
                  <a:moveTo>
                    <a:pt x="0" y="0"/>
                  </a:moveTo>
                  <a:lnTo>
                    <a:pt x="226981" y="0"/>
                  </a:lnTo>
                  <a:lnTo>
                    <a:pt x="226981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422407B2-0BAC-0A57-FC12-4AA406F68EE5}"/>
                </a:ext>
              </a:extLst>
            </p:cNvPr>
            <p:cNvSpPr/>
            <p:nvPr/>
          </p:nvSpPr>
          <p:spPr>
            <a:xfrm>
              <a:off x="6419182" y="4992476"/>
              <a:ext cx="226980" cy="17430"/>
            </a:xfrm>
            <a:custGeom>
              <a:avLst/>
              <a:gdLst>
                <a:gd name="connsiteX0" fmla="*/ 0 w 226980"/>
                <a:gd name="connsiteY0" fmla="*/ 0 h 17430"/>
                <a:gd name="connsiteX1" fmla="*/ 226981 w 226980"/>
                <a:gd name="connsiteY1" fmla="*/ 0 h 17430"/>
                <a:gd name="connsiteX2" fmla="*/ 226981 w 226980"/>
                <a:gd name="connsiteY2" fmla="*/ 17431 h 17430"/>
                <a:gd name="connsiteX3" fmla="*/ 0 w 226980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980" h="17430">
                  <a:moveTo>
                    <a:pt x="0" y="0"/>
                  </a:moveTo>
                  <a:lnTo>
                    <a:pt x="226981" y="0"/>
                  </a:lnTo>
                  <a:lnTo>
                    <a:pt x="226981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C833BFA-797C-9E04-5984-615EBBDB1A9A}"/>
                </a:ext>
              </a:extLst>
            </p:cNvPr>
            <p:cNvSpPr/>
            <p:nvPr/>
          </p:nvSpPr>
          <p:spPr>
            <a:xfrm>
              <a:off x="6540626" y="505200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682D7964-D735-8746-4280-5807A820BB1D}"/>
                </a:ext>
              </a:extLst>
            </p:cNvPr>
            <p:cNvSpPr/>
            <p:nvPr/>
          </p:nvSpPr>
          <p:spPr>
            <a:xfrm>
              <a:off x="6540626" y="508610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8C227E7E-4CBB-87C1-FC0A-536A4B429090}"/>
                </a:ext>
              </a:extLst>
            </p:cNvPr>
            <p:cNvSpPr/>
            <p:nvPr/>
          </p:nvSpPr>
          <p:spPr>
            <a:xfrm>
              <a:off x="6540626" y="5120206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F3CF1F01-6DD1-523B-3079-E994709F19B9}"/>
                </a:ext>
              </a:extLst>
            </p:cNvPr>
            <p:cNvSpPr/>
            <p:nvPr/>
          </p:nvSpPr>
          <p:spPr>
            <a:xfrm>
              <a:off x="6540626" y="5154401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5200A4B3-8A97-01D8-8ABC-0C4995DF411E}"/>
                </a:ext>
              </a:extLst>
            </p:cNvPr>
            <p:cNvSpPr/>
            <p:nvPr/>
          </p:nvSpPr>
          <p:spPr>
            <a:xfrm>
              <a:off x="6540626" y="5188501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C028D86-310C-A5B4-D288-EF2A27EADCDF}"/>
                </a:ext>
              </a:extLst>
            </p:cNvPr>
            <p:cNvSpPr/>
            <p:nvPr/>
          </p:nvSpPr>
          <p:spPr>
            <a:xfrm>
              <a:off x="6540626" y="522269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C0492B3-A30E-1A41-C5A7-04195FDA4CF0}"/>
                </a:ext>
              </a:extLst>
            </p:cNvPr>
            <p:cNvSpPr/>
            <p:nvPr/>
          </p:nvSpPr>
          <p:spPr>
            <a:xfrm>
              <a:off x="6540626" y="525679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020E7C7E-B9F6-E5F0-4B37-3E1C31DFB27B}"/>
                </a:ext>
              </a:extLst>
            </p:cNvPr>
            <p:cNvSpPr/>
            <p:nvPr/>
          </p:nvSpPr>
          <p:spPr>
            <a:xfrm>
              <a:off x="6540626" y="5290894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4735A513-A672-F373-BBBF-F9266BCBED84}"/>
                </a:ext>
              </a:extLst>
            </p:cNvPr>
            <p:cNvSpPr/>
            <p:nvPr/>
          </p:nvSpPr>
          <p:spPr>
            <a:xfrm>
              <a:off x="6540626" y="532508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AFBC7D6-765C-8ECD-6386-BA2C931BF607}"/>
                </a:ext>
              </a:extLst>
            </p:cNvPr>
            <p:cNvSpPr/>
            <p:nvPr/>
          </p:nvSpPr>
          <p:spPr>
            <a:xfrm>
              <a:off x="6540626" y="535918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ED30890B-B2DD-7E22-A4FD-CCB29FCCF0EC}"/>
                </a:ext>
              </a:extLst>
            </p:cNvPr>
            <p:cNvSpPr/>
            <p:nvPr/>
          </p:nvSpPr>
          <p:spPr>
            <a:xfrm>
              <a:off x="6540626" y="539338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B9E55312-EFB2-C9B2-FF74-9B91E3D4753E}"/>
                </a:ext>
              </a:extLst>
            </p:cNvPr>
            <p:cNvSpPr/>
            <p:nvPr/>
          </p:nvSpPr>
          <p:spPr>
            <a:xfrm>
              <a:off x="6540626" y="542748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A03E7134-D10F-607D-FD5E-6C5C5E710504}"/>
                </a:ext>
              </a:extLst>
            </p:cNvPr>
            <p:cNvSpPr/>
            <p:nvPr/>
          </p:nvSpPr>
          <p:spPr>
            <a:xfrm>
              <a:off x="6540626" y="5461582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0F7ECE16-C6AC-5D27-3124-E35B04921E6F}"/>
                </a:ext>
              </a:extLst>
            </p:cNvPr>
            <p:cNvSpPr/>
            <p:nvPr/>
          </p:nvSpPr>
          <p:spPr>
            <a:xfrm>
              <a:off x="6540626" y="549577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3D9583D-2EFD-3637-FE0E-9F2CA97A3FBB}"/>
                </a:ext>
              </a:extLst>
            </p:cNvPr>
            <p:cNvSpPr/>
            <p:nvPr/>
          </p:nvSpPr>
          <p:spPr>
            <a:xfrm>
              <a:off x="6540626" y="5529877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4AC472E8-3728-292E-EA1F-E061DED7371A}"/>
                </a:ext>
              </a:extLst>
            </p:cNvPr>
            <p:cNvSpPr/>
            <p:nvPr/>
          </p:nvSpPr>
          <p:spPr>
            <a:xfrm>
              <a:off x="6631114" y="505200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7609F1E4-5831-9EF2-7BA6-B900607B717D}"/>
                </a:ext>
              </a:extLst>
            </p:cNvPr>
            <p:cNvSpPr/>
            <p:nvPr/>
          </p:nvSpPr>
          <p:spPr>
            <a:xfrm>
              <a:off x="6631114" y="508610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48DDF263-D439-AA98-506C-ADFE303CFDF5}"/>
                </a:ext>
              </a:extLst>
            </p:cNvPr>
            <p:cNvSpPr/>
            <p:nvPr/>
          </p:nvSpPr>
          <p:spPr>
            <a:xfrm>
              <a:off x="6631114" y="5120206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0BF055E9-A57A-0C65-419F-70DBF701C21C}"/>
                </a:ext>
              </a:extLst>
            </p:cNvPr>
            <p:cNvSpPr/>
            <p:nvPr/>
          </p:nvSpPr>
          <p:spPr>
            <a:xfrm>
              <a:off x="6631114" y="5154401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52C3FB1F-1ED2-0E1F-8E7B-F03B7160A9AF}"/>
                </a:ext>
              </a:extLst>
            </p:cNvPr>
            <p:cNvSpPr/>
            <p:nvPr/>
          </p:nvSpPr>
          <p:spPr>
            <a:xfrm>
              <a:off x="6631114" y="5188501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22A1B83-7568-528E-53C0-AC6A6EFA2477}"/>
                </a:ext>
              </a:extLst>
            </p:cNvPr>
            <p:cNvSpPr/>
            <p:nvPr/>
          </p:nvSpPr>
          <p:spPr>
            <a:xfrm>
              <a:off x="6631114" y="522269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415DCF14-A5AB-F78C-546F-D52784243A52}"/>
                </a:ext>
              </a:extLst>
            </p:cNvPr>
            <p:cNvSpPr/>
            <p:nvPr/>
          </p:nvSpPr>
          <p:spPr>
            <a:xfrm>
              <a:off x="6631114" y="525679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B4EB0A3E-988A-CD6E-C0F1-BC28DA3EB248}"/>
                </a:ext>
              </a:extLst>
            </p:cNvPr>
            <p:cNvSpPr/>
            <p:nvPr/>
          </p:nvSpPr>
          <p:spPr>
            <a:xfrm>
              <a:off x="6451758" y="4618525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11B97B9-24D2-06F6-EFD1-82D5EBC835ED}"/>
                </a:ext>
              </a:extLst>
            </p:cNvPr>
            <p:cNvSpPr/>
            <p:nvPr/>
          </p:nvSpPr>
          <p:spPr>
            <a:xfrm>
              <a:off x="6451758" y="4652624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F76CE1BD-63D9-D804-0AE1-C808B56F77AE}"/>
                </a:ext>
              </a:extLst>
            </p:cNvPr>
            <p:cNvSpPr/>
            <p:nvPr/>
          </p:nvSpPr>
          <p:spPr>
            <a:xfrm>
              <a:off x="6451758" y="4686819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F251B03-8F06-D2BF-E2D5-4BC760B01E15}"/>
                </a:ext>
              </a:extLst>
            </p:cNvPr>
            <p:cNvSpPr/>
            <p:nvPr/>
          </p:nvSpPr>
          <p:spPr>
            <a:xfrm>
              <a:off x="6451758" y="4720918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F469348F-B7E0-5F13-3B30-D90C65ECFDD9}"/>
                </a:ext>
              </a:extLst>
            </p:cNvPr>
            <p:cNvSpPr/>
            <p:nvPr/>
          </p:nvSpPr>
          <p:spPr>
            <a:xfrm>
              <a:off x="6451758" y="475511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990A29D9-3D07-FCD6-D9A9-0E5B07CBF263}"/>
                </a:ext>
              </a:extLst>
            </p:cNvPr>
            <p:cNvSpPr/>
            <p:nvPr/>
          </p:nvSpPr>
          <p:spPr>
            <a:xfrm>
              <a:off x="6451758" y="4789213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F370425F-262F-CF8D-BDCA-9578FB8188AE}"/>
                </a:ext>
              </a:extLst>
            </p:cNvPr>
            <p:cNvSpPr/>
            <p:nvPr/>
          </p:nvSpPr>
          <p:spPr>
            <a:xfrm>
              <a:off x="6451758" y="4823312"/>
              <a:ext cx="76961" cy="17430"/>
            </a:xfrm>
            <a:custGeom>
              <a:avLst/>
              <a:gdLst>
                <a:gd name="connsiteX0" fmla="*/ 0 w 76961"/>
                <a:gd name="connsiteY0" fmla="*/ 0 h 17430"/>
                <a:gd name="connsiteX1" fmla="*/ 76962 w 76961"/>
                <a:gd name="connsiteY1" fmla="*/ 0 h 17430"/>
                <a:gd name="connsiteX2" fmla="*/ 76962 w 76961"/>
                <a:gd name="connsiteY2" fmla="*/ 17431 h 17430"/>
                <a:gd name="connsiteX3" fmla="*/ 0 w 76961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61" h="17430">
                  <a:moveTo>
                    <a:pt x="0" y="0"/>
                  </a:moveTo>
                  <a:lnTo>
                    <a:pt x="76962" y="0"/>
                  </a:lnTo>
                  <a:lnTo>
                    <a:pt x="76962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6FA7630-7462-71FC-EC61-8801DCC3B701}"/>
                </a:ext>
              </a:extLst>
            </p:cNvPr>
            <p:cNvSpPr/>
            <p:nvPr/>
          </p:nvSpPr>
          <p:spPr>
            <a:xfrm>
              <a:off x="6542245" y="4618525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2FE696E5-623D-3A13-195D-5787EB01A3F2}"/>
                </a:ext>
              </a:extLst>
            </p:cNvPr>
            <p:cNvSpPr/>
            <p:nvPr/>
          </p:nvSpPr>
          <p:spPr>
            <a:xfrm>
              <a:off x="6542245" y="4652624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CC8447E-E94E-D5F0-AF7B-ABFE6DF793BC}"/>
                </a:ext>
              </a:extLst>
            </p:cNvPr>
            <p:cNvSpPr/>
            <p:nvPr/>
          </p:nvSpPr>
          <p:spPr>
            <a:xfrm>
              <a:off x="6542245" y="468681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E43F9C49-257A-E66B-2579-5DE25F963C75}"/>
                </a:ext>
              </a:extLst>
            </p:cNvPr>
            <p:cNvSpPr/>
            <p:nvPr/>
          </p:nvSpPr>
          <p:spPr>
            <a:xfrm>
              <a:off x="6542245" y="4720918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4C8BEF7-D1D4-F7F1-3B40-C56CF0ADFC4D}"/>
                </a:ext>
              </a:extLst>
            </p:cNvPr>
            <p:cNvSpPr/>
            <p:nvPr/>
          </p:nvSpPr>
          <p:spPr>
            <a:xfrm>
              <a:off x="6542245" y="475511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2032B2E8-4F30-6115-8B31-3307C36D625C}"/>
                </a:ext>
              </a:extLst>
            </p:cNvPr>
            <p:cNvSpPr/>
            <p:nvPr/>
          </p:nvSpPr>
          <p:spPr>
            <a:xfrm>
              <a:off x="6542245" y="478921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C54CD23D-1465-6181-1829-FF9933E79BCA}"/>
                </a:ext>
              </a:extLst>
            </p:cNvPr>
            <p:cNvSpPr/>
            <p:nvPr/>
          </p:nvSpPr>
          <p:spPr>
            <a:xfrm>
              <a:off x="6542245" y="4823312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B1780B7B-CC6B-785C-4915-BF05CB7D0CC9}"/>
                </a:ext>
              </a:extLst>
            </p:cNvPr>
            <p:cNvSpPr/>
            <p:nvPr/>
          </p:nvSpPr>
          <p:spPr>
            <a:xfrm>
              <a:off x="6631114" y="5290894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CA15858F-8269-71F8-EE1F-8726943DA070}"/>
                </a:ext>
              </a:extLst>
            </p:cNvPr>
            <p:cNvSpPr/>
            <p:nvPr/>
          </p:nvSpPr>
          <p:spPr>
            <a:xfrm>
              <a:off x="6631114" y="532508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7E0DEA0E-956B-0383-FB57-057E043E5F2D}"/>
                </a:ext>
              </a:extLst>
            </p:cNvPr>
            <p:cNvSpPr/>
            <p:nvPr/>
          </p:nvSpPr>
          <p:spPr>
            <a:xfrm>
              <a:off x="6631114" y="5359189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5BE7D4BE-A201-234E-D86F-B0153C0926C1}"/>
                </a:ext>
              </a:extLst>
            </p:cNvPr>
            <p:cNvSpPr/>
            <p:nvPr/>
          </p:nvSpPr>
          <p:spPr>
            <a:xfrm>
              <a:off x="6631114" y="539338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C7A72125-9D72-13DE-B994-86DAAD4CC4C8}"/>
                </a:ext>
              </a:extLst>
            </p:cNvPr>
            <p:cNvSpPr/>
            <p:nvPr/>
          </p:nvSpPr>
          <p:spPr>
            <a:xfrm>
              <a:off x="6631114" y="5427483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7FC5E0C3-4552-110E-3648-F3E0FD2D6DCB}"/>
                </a:ext>
              </a:extLst>
            </p:cNvPr>
            <p:cNvSpPr/>
            <p:nvPr/>
          </p:nvSpPr>
          <p:spPr>
            <a:xfrm>
              <a:off x="6631114" y="5461582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9299DFFD-D60F-4AD2-1FCF-E4AE8AC3FAD2}"/>
                </a:ext>
              </a:extLst>
            </p:cNvPr>
            <p:cNvSpPr/>
            <p:nvPr/>
          </p:nvSpPr>
          <p:spPr>
            <a:xfrm>
              <a:off x="6631114" y="549577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F167FE61-EECA-FDD8-922A-77B062B1F5BB}"/>
                </a:ext>
              </a:extLst>
            </p:cNvPr>
            <p:cNvSpPr/>
            <p:nvPr/>
          </p:nvSpPr>
          <p:spPr>
            <a:xfrm>
              <a:off x="6631114" y="5529877"/>
              <a:ext cx="46863" cy="17430"/>
            </a:xfrm>
            <a:custGeom>
              <a:avLst/>
              <a:gdLst>
                <a:gd name="connsiteX0" fmla="*/ 0 w 46863"/>
                <a:gd name="connsiteY0" fmla="*/ 0 h 17430"/>
                <a:gd name="connsiteX1" fmla="*/ 46863 w 46863"/>
                <a:gd name="connsiteY1" fmla="*/ 0 h 17430"/>
                <a:gd name="connsiteX2" fmla="*/ 46863 w 46863"/>
                <a:gd name="connsiteY2" fmla="*/ 17431 h 17430"/>
                <a:gd name="connsiteX3" fmla="*/ 0 w 46863"/>
                <a:gd name="connsiteY3" fmla="*/ 17431 h 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63" h="17430">
                  <a:moveTo>
                    <a:pt x="0" y="0"/>
                  </a:moveTo>
                  <a:lnTo>
                    <a:pt x="46863" y="0"/>
                  </a:lnTo>
                  <a:lnTo>
                    <a:pt x="46863" y="17431"/>
                  </a:lnTo>
                  <a:lnTo>
                    <a:pt x="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83E7FB59-78E2-0E00-4A14-8A25ECED67CE}"/>
                </a:ext>
              </a:extLst>
            </p:cNvPr>
            <p:cNvSpPr/>
            <p:nvPr/>
          </p:nvSpPr>
          <p:spPr>
            <a:xfrm>
              <a:off x="6695407" y="4530037"/>
              <a:ext cx="36480" cy="336137"/>
            </a:xfrm>
            <a:custGeom>
              <a:avLst/>
              <a:gdLst>
                <a:gd name="connsiteX0" fmla="*/ 0 w 36480"/>
                <a:gd name="connsiteY0" fmla="*/ 0 h 336137"/>
                <a:gd name="connsiteX1" fmla="*/ 36481 w 36480"/>
                <a:gd name="connsiteY1" fmla="*/ 0 h 336137"/>
                <a:gd name="connsiteX2" fmla="*/ 36481 w 36480"/>
                <a:gd name="connsiteY2" fmla="*/ 336137 h 336137"/>
                <a:gd name="connsiteX3" fmla="*/ 0 w 36480"/>
                <a:gd name="connsiteY3" fmla="*/ 336137 h 33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" h="336137">
                  <a:moveTo>
                    <a:pt x="0" y="0"/>
                  </a:moveTo>
                  <a:lnTo>
                    <a:pt x="36481" y="0"/>
                  </a:lnTo>
                  <a:lnTo>
                    <a:pt x="36481" y="336137"/>
                  </a:lnTo>
                  <a:lnTo>
                    <a:pt x="0" y="3361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745E27C3-2E99-5E2A-CF3B-1BF92B32481F}"/>
                </a:ext>
              </a:extLst>
            </p:cNvPr>
            <p:cNvSpPr/>
            <p:nvPr/>
          </p:nvSpPr>
          <p:spPr>
            <a:xfrm>
              <a:off x="6734174" y="4882081"/>
              <a:ext cx="32004" cy="587406"/>
            </a:xfrm>
            <a:custGeom>
              <a:avLst/>
              <a:gdLst>
                <a:gd name="connsiteX0" fmla="*/ 0 w 32004"/>
                <a:gd name="connsiteY0" fmla="*/ 0 h 587406"/>
                <a:gd name="connsiteX1" fmla="*/ 32004 w 32004"/>
                <a:gd name="connsiteY1" fmla="*/ 0 h 587406"/>
                <a:gd name="connsiteX2" fmla="*/ 32004 w 32004"/>
                <a:gd name="connsiteY2" fmla="*/ 587407 h 587406"/>
                <a:gd name="connsiteX3" fmla="*/ 0 w 32004"/>
                <a:gd name="connsiteY3" fmla="*/ 587407 h 58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04" h="587406">
                  <a:moveTo>
                    <a:pt x="0" y="0"/>
                  </a:moveTo>
                  <a:lnTo>
                    <a:pt x="32004" y="0"/>
                  </a:lnTo>
                  <a:lnTo>
                    <a:pt x="32004" y="587407"/>
                  </a:lnTo>
                  <a:lnTo>
                    <a:pt x="0" y="5874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19187A95-B965-3D66-38DC-88CA8BBA06F8}"/>
                </a:ext>
              </a:extLst>
            </p:cNvPr>
            <p:cNvSpPr/>
            <p:nvPr/>
          </p:nvSpPr>
          <p:spPr>
            <a:xfrm>
              <a:off x="6890670" y="4907513"/>
              <a:ext cx="15906" cy="561975"/>
            </a:xfrm>
            <a:custGeom>
              <a:avLst/>
              <a:gdLst>
                <a:gd name="connsiteX0" fmla="*/ 0 w 15906"/>
                <a:gd name="connsiteY0" fmla="*/ 0 h 561975"/>
                <a:gd name="connsiteX1" fmla="*/ 15907 w 15906"/>
                <a:gd name="connsiteY1" fmla="*/ 0 h 561975"/>
                <a:gd name="connsiteX2" fmla="*/ 15907 w 15906"/>
                <a:gd name="connsiteY2" fmla="*/ 561975 h 561975"/>
                <a:gd name="connsiteX3" fmla="*/ 0 w 15906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561975">
                  <a:moveTo>
                    <a:pt x="0" y="0"/>
                  </a:moveTo>
                  <a:lnTo>
                    <a:pt x="15907" y="0"/>
                  </a:lnTo>
                  <a:lnTo>
                    <a:pt x="15907" y="561975"/>
                  </a:lnTo>
                  <a:lnTo>
                    <a:pt x="0" y="561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2559A083-072D-245E-C729-2AA6ADD1B3D5}"/>
                </a:ext>
              </a:extLst>
            </p:cNvPr>
            <p:cNvSpPr/>
            <p:nvPr/>
          </p:nvSpPr>
          <p:spPr>
            <a:xfrm>
              <a:off x="6921531" y="5003335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BE5378D1-0D0A-62FC-E5AE-FF61852A7360}"/>
                </a:ext>
              </a:extLst>
            </p:cNvPr>
            <p:cNvSpPr/>
            <p:nvPr/>
          </p:nvSpPr>
          <p:spPr>
            <a:xfrm>
              <a:off x="6921531" y="5060485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31974263-56B3-E7E5-9DDC-DDE0C419E1FD}"/>
                </a:ext>
              </a:extLst>
            </p:cNvPr>
            <p:cNvSpPr/>
            <p:nvPr/>
          </p:nvSpPr>
          <p:spPr>
            <a:xfrm>
              <a:off x="6921531" y="511753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886608F5-350A-EE70-5620-C6D5BB9D58A0}"/>
                </a:ext>
              </a:extLst>
            </p:cNvPr>
            <p:cNvSpPr/>
            <p:nvPr/>
          </p:nvSpPr>
          <p:spPr>
            <a:xfrm>
              <a:off x="6921531" y="517468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B3D8DAED-8EBA-E5CA-F6C3-DD94C313B87B}"/>
                </a:ext>
              </a:extLst>
            </p:cNvPr>
            <p:cNvSpPr/>
            <p:nvPr/>
          </p:nvSpPr>
          <p:spPr>
            <a:xfrm>
              <a:off x="6921531" y="5231744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E800DEF1-1EE8-FF77-68FA-25BAE246E112}"/>
                </a:ext>
              </a:extLst>
            </p:cNvPr>
            <p:cNvSpPr/>
            <p:nvPr/>
          </p:nvSpPr>
          <p:spPr>
            <a:xfrm>
              <a:off x="6921531" y="5288894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B2FE2044-6611-34FA-4CC0-170EFC23F4FE}"/>
                </a:ext>
              </a:extLst>
            </p:cNvPr>
            <p:cNvSpPr/>
            <p:nvPr/>
          </p:nvSpPr>
          <p:spPr>
            <a:xfrm>
              <a:off x="6921531" y="534594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0697F9A-CEB7-63A0-BA23-13BF24A3EC60}"/>
                </a:ext>
              </a:extLst>
            </p:cNvPr>
            <p:cNvSpPr/>
            <p:nvPr/>
          </p:nvSpPr>
          <p:spPr>
            <a:xfrm>
              <a:off x="6921531" y="5403099"/>
              <a:ext cx="109823" cy="46386"/>
            </a:xfrm>
            <a:custGeom>
              <a:avLst/>
              <a:gdLst>
                <a:gd name="connsiteX0" fmla="*/ 109823 w 109823"/>
                <a:gd name="connsiteY0" fmla="*/ 46387 h 46386"/>
                <a:gd name="connsiteX1" fmla="*/ 0 w 109823"/>
                <a:gd name="connsiteY1" fmla="*/ 46387 h 46386"/>
                <a:gd name="connsiteX2" fmla="*/ 0 w 109823"/>
                <a:gd name="connsiteY2" fmla="*/ 0 h 46386"/>
                <a:gd name="connsiteX3" fmla="*/ 109823 w 109823"/>
                <a:gd name="connsiteY3" fmla="*/ 0 h 46386"/>
                <a:gd name="connsiteX4" fmla="*/ 109823 w 109823"/>
                <a:gd name="connsiteY4" fmla="*/ 46387 h 46386"/>
                <a:gd name="connsiteX5" fmla="*/ 11430 w 109823"/>
                <a:gd name="connsiteY5" fmla="*/ 34957 h 46386"/>
                <a:gd name="connsiteX6" fmla="*/ 98393 w 109823"/>
                <a:gd name="connsiteY6" fmla="*/ 34957 h 46386"/>
                <a:gd name="connsiteX7" fmla="*/ 98393 w 109823"/>
                <a:gd name="connsiteY7" fmla="*/ 11430 h 46386"/>
                <a:gd name="connsiteX8" fmla="*/ 11430 w 109823"/>
                <a:gd name="connsiteY8" fmla="*/ 11430 h 46386"/>
                <a:gd name="connsiteX9" fmla="*/ 11430 w 109823"/>
                <a:gd name="connsiteY9" fmla="*/ 34957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23" h="46386">
                  <a:moveTo>
                    <a:pt x="109823" y="46387"/>
                  </a:moveTo>
                  <a:lnTo>
                    <a:pt x="0" y="46387"/>
                  </a:lnTo>
                  <a:lnTo>
                    <a:pt x="0" y="0"/>
                  </a:lnTo>
                  <a:lnTo>
                    <a:pt x="109823" y="0"/>
                  </a:lnTo>
                  <a:lnTo>
                    <a:pt x="109823" y="46387"/>
                  </a:lnTo>
                  <a:close/>
                  <a:moveTo>
                    <a:pt x="11430" y="34957"/>
                  </a:moveTo>
                  <a:lnTo>
                    <a:pt x="98393" y="34957"/>
                  </a:lnTo>
                  <a:lnTo>
                    <a:pt x="98393" y="11430"/>
                  </a:lnTo>
                  <a:lnTo>
                    <a:pt x="11430" y="11430"/>
                  </a:lnTo>
                  <a:lnTo>
                    <a:pt x="1143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35781B47-BC0E-A53D-F182-AE6A3C2CC4D2}"/>
                </a:ext>
              </a:extLst>
            </p:cNvPr>
            <p:cNvSpPr/>
            <p:nvPr/>
          </p:nvSpPr>
          <p:spPr>
            <a:xfrm>
              <a:off x="7072312" y="5003430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CA3C86C-9D11-8192-AE0A-C9A67560745E}"/>
                </a:ext>
              </a:extLst>
            </p:cNvPr>
            <p:cNvSpPr/>
            <p:nvPr/>
          </p:nvSpPr>
          <p:spPr>
            <a:xfrm>
              <a:off x="7072312" y="5055055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0F408EBA-ED8E-875B-A5A7-45907AAA36B2}"/>
                </a:ext>
              </a:extLst>
            </p:cNvPr>
            <p:cNvSpPr/>
            <p:nvPr/>
          </p:nvSpPr>
          <p:spPr>
            <a:xfrm>
              <a:off x="7072312" y="5106681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39B6B28B-1E24-1120-86BD-29994224769B}"/>
                </a:ext>
              </a:extLst>
            </p:cNvPr>
            <p:cNvSpPr/>
            <p:nvPr/>
          </p:nvSpPr>
          <p:spPr>
            <a:xfrm>
              <a:off x="7072312" y="5158211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172D3B5-EE07-6877-4AD2-77C919632E0B}"/>
                </a:ext>
              </a:extLst>
            </p:cNvPr>
            <p:cNvSpPr/>
            <p:nvPr/>
          </p:nvSpPr>
          <p:spPr>
            <a:xfrm>
              <a:off x="7072312" y="5209836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E4ADC79-0F8D-B144-5A01-D0318B14A832}"/>
                </a:ext>
              </a:extLst>
            </p:cNvPr>
            <p:cNvSpPr/>
            <p:nvPr/>
          </p:nvSpPr>
          <p:spPr>
            <a:xfrm>
              <a:off x="7072312" y="5261462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EC5C52B4-207C-07F0-5A8A-B37C1B63346D}"/>
                </a:ext>
              </a:extLst>
            </p:cNvPr>
            <p:cNvSpPr/>
            <p:nvPr/>
          </p:nvSpPr>
          <p:spPr>
            <a:xfrm>
              <a:off x="7072312" y="5313087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A7D91ADC-5324-B72A-175E-2B0071128620}"/>
                </a:ext>
              </a:extLst>
            </p:cNvPr>
            <p:cNvSpPr/>
            <p:nvPr/>
          </p:nvSpPr>
          <p:spPr>
            <a:xfrm>
              <a:off x="7072312" y="5364618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526 h 28860"/>
                <a:gd name="connsiteX6" fmla="*/ 111157 w 122586"/>
                <a:gd name="connsiteY6" fmla="*/ 17526 h 28860"/>
                <a:gd name="connsiteX7" fmla="*/ 111157 w 122586"/>
                <a:gd name="connsiteY7" fmla="*/ 11525 h 28860"/>
                <a:gd name="connsiteX8" fmla="*/ 11430 w 122586"/>
                <a:gd name="connsiteY8" fmla="*/ 11525 h 28860"/>
                <a:gd name="connsiteX9" fmla="*/ 11430 w 122586"/>
                <a:gd name="connsiteY9" fmla="*/ 17526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526"/>
                  </a:moveTo>
                  <a:lnTo>
                    <a:pt x="111157" y="17526"/>
                  </a:lnTo>
                  <a:lnTo>
                    <a:pt x="111157" y="11525"/>
                  </a:lnTo>
                  <a:lnTo>
                    <a:pt x="11430" y="11525"/>
                  </a:lnTo>
                  <a:lnTo>
                    <a:pt x="11430" y="175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F64E90A-AF08-BC5E-F25E-6F6ECC15D70B}"/>
                </a:ext>
              </a:extLst>
            </p:cNvPr>
            <p:cNvSpPr/>
            <p:nvPr/>
          </p:nvSpPr>
          <p:spPr>
            <a:xfrm>
              <a:off x="7072312" y="5416243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1FDB364E-F09B-9ECC-FE36-A687D8ADB9C4}"/>
                </a:ext>
              </a:extLst>
            </p:cNvPr>
            <p:cNvSpPr/>
            <p:nvPr/>
          </p:nvSpPr>
          <p:spPr>
            <a:xfrm>
              <a:off x="7072312" y="5467869"/>
              <a:ext cx="122586" cy="28860"/>
            </a:xfrm>
            <a:custGeom>
              <a:avLst/>
              <a:gdLst>
                <a:gd name="connsiteX0" fmla="*/ 122587 w 122586"/>
                <a:gd name="connsiteY0" fmla="*/ 28861 h 28860"/>
                <a:gd name="connsiteX1" fmla="*/ 0 w 122586"/>
                <a:gd name="connsiteY1" fmla="*/ 28861 h 28860"/>
                <a:gd name="connsiteX2" fmla="*/ 0 w 122586"/>
                <a:gd name="connsiteY2" fmla="*/ 0 h 28860"/>
                <a:gd name="connsiteX3" fmla="*/ 122587 w 122586"/>
                <a:gd name="connsiteY3" fmla="*/ 0 h 28860"/>
                <a:gd name="connsiteX4" fmla="*/ 122587 w 122586"/>
                <a:gd name="connsiteY4" fmla="*/ 28861 h 28860"/>
                <a:gd name="connsiteX5" fmla="*/ 11430 w 122586"/>
                <a:gd name="connsiteY5" fmla="*/ 17431 h 28860"/>
                <a:gd name="connsiteX6" fmla="*/ 111157 w 122586"/>
                <a:gd name="connsiteY6" fmla="*/ 17431 h 28860"/>
                <a:gd name="connsiteX7" fmla="*/ 111157 w 122586"/>
                <a:gd name="connsiteY7" fmla="*/ 11430 h 28860"/>
                <a:gd name="connsiteX8" fmla="*/ 11430 w 122586"/>
                <a:gd name="connsiteY8" fmla="*/ 11430 h 28860"/>
                <a:gd name="connsiteX9" fmla="*/ 11430 w 122586"/>
                <a:gd name="connsiteY9" fmla="*/ 17431 h 2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586" h="28860">
                  <a:moveTo>
                    <a:pt x="122587" y="28861"/>
                  </a:moveTo>
                  <a:lnTo>
                    <a:pt x="0" y="28861"/>
                  </a:lnTo>
                  <a:lnTo>
                    <a:pt x="0" y="0"/>
                  </a:lnTo>
                  <a:lnTo>
                    <a:pt x="122587" y="0"/>
                  </a:lnTo>
                  <a:lnTo>
                    <a:pt x="122587" y="28861"/>
                  </a:lnTo>
                  <a:close/>
                  <a:moveTo>
                    <a:pt x="11430" y="17431"/>
                  </a:moveTo>
                  <a:lnTo>
                    <a:pt x="111157" y="17431"/>
                  </a:lnTo>
                  <a:lnTo>
                    <a:pt x="111157" y="11430"/>
                  </a:lnTo>
                  <a:lnTo>
                    <a:pt x="11430" y="11430"/>
                  </a:lnTo>
                  <a:lnTo>
                    <a:pt x="11430" y="17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FB4EC8F-09A0-5A4A-D583-4253660E8E56}"/>
                </a:ext>
              </a:extLst>
            </p:cNvPr>
            <p:cNvSpPr/>
            <p:nvPr/>
          </p:nvSpPr>
          <p:spPr>
            <a:xfrm>
              <a:off x="6756653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E144A320-B8FA-5F1A-EC52-B599F9A2C876}"/>
                </a:ext>
              </a:extLst>
            </p:cNvPr>
            <p:cNvSpPr/>
            <p:nvPr/>
          </p:nvSpPr>
          <p:spPr>
            <a:xfrm>
              <a:off x="6809041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A331F604-B714-35D0-D5FA-D725DEA5C75C}"/>
                </a:ext>
              </a:extLst>
            </p:cNvPr>
            <p:cNvSpPr/>
            <p:nvPr/>
          </p:nvSpPr>
          <p:spPr>
            <a:xfrm>
              <a:off x="6861428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E86BEEEB-DD44-439D-BBB6-B84D29D4B05D}"/>
                </a:ext>
              </a:extLst>
            </p:cNvPr>
            <p:cNvSpPr/>
            <p:nvPr/>
          </p:nvSpPr>
          <p:spPr>
            <a:xfrm>
              <a:off x="6913816" y="5509779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8A80D54-AA08-314F-445D-8F66A5310759}"/>
                </a:ext>
              </a:extLst>
            </p:cNvPr>
            <p:cNvSpPr/>
            <p:nvPr/>
          </p:nvSpPr>
          <p:spPr>
            <a:xfrm>
              <a:off x="6756653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32963B5-CD12-B557-3A5F-C050DD460B28}"/>
                </a:ext>
              </a:extLst>
            </p:cNvPr>
            <p:cNvSpPr/>
            <p:nvPr/>
          </p:nvSpPr>
          <p:spPr>
            <a:xfrm>
              <a:off x="6809041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A21FF377-8AF5-9531-ED82-C53ABFF757F2}"/>
                </a:ext>
              </a:extLst>
            </p:cNvPr>
            <p:cNvSpPr/>
            <p:nvPr/>
          </p:nvSpPr>
          <p:spPr>
            <a:xfrm>
              <a:off x="6861428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DA35F0BF-929D-3C78-A833-5995D09AC4F9}"/>
                </a:ext>
              </a:extLst>
            </p:cNvPr>
            <p:cNvSpPr/>
            <p:nvPr/>
          </p:nvSpPr>
          <p:spPr>
            <a:xfrm>
              <a:off x="6913816" y="5753333"/>
              <a:ext cx="34004" cy="57816"/>
            </a:xfrm>
            <a:custGeom>
              <a:avLst/>
              <a:gdLst>
                <a:gd name="connsiteX0" fmla="*/ 0 w 34004"/>
                <a:gd name="connsiteY0" fmla="*/ 0 h 57816"/>
                <a:gd name="connsiteX1" fmla="*/ 34004 w 34004"/>
                <a:gd name="connsiteY1" fmla="*/ 0 h 57816"/>
                <a:gd name="connsiteX2" fmla="*/ 34004 w 34004"/>
                <a:gd name="connsiteY2" fmla="*/ 57817 h 57816"/>
                <a:gd name="connsiteX3" fmla="*/ 0 w 34004"/>
                <a:gd name="connsiteY3" fmla="*/ 57817 h 5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57816">
                  <a:moveTo>
                    <a:pt x="0" y="0"/>
                  </a:moveTo>
                  <a:lnTo>
                    <a:pt x="34004" y="0"/>
                  </a:lnTo>
                  <a:lnTo>
                    <a:pt x="34004" y="57817"/>
                  </a:lnTo>
                  <a:lnTo>
                    <a:pt x="0" y="57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129CF0A-657D-13C8-8123-2D5890927E38}"/>
                </a:ext>
              </a:extLst>
            </p:cNvPr>
            <p:cNvSpPr/>
            <p:nvPr/>
          </p:nvSpPr>
          <p:spPr>
            <a:xfrm>
              <a:off x="6756653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287846D1-4E08-F9DF-C305-2C349BE24DC0}"/>
                </a:ext>
              </a:extLst>
            </p:cNvPr>
            <p:cNvSpPr/>
            <p:nvPr/>
          </p:nvSpPr>
          <p:spPr>
            <a:xfrm>
              <a:off x="6809041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DB51527A-A148-4CC1-2862-0E7EB8B5AA41}"/>
                </a:ext>
              </a:extLst>
            </p:cNvPr>
            <p:cNvSpPr/>
            <p:nvPr/>
          </p:nvSpPr>
          <p:spPr>
            <a:xfrm>
              <a:off x="6861428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159FCD00-0ECE-2989-8CAE-0B745C9C8F1A}"/>
                </a:ext>
              </a:extLst>
            </p:cNvPr>
            <p:cNvSpPr/>
            <p:nvPr/>
          </p:nvSpPr>
          <p:spPr>
            <a:xfrm>
              <a:off x="6913816" y="5589313"/>
              <a:ext cx="34004" cy="143922"/>
            </a:xfrm>
            <a:custGeom>
              <a:avLst/>
              <a:gdLst>
                <a:gd name="connsiteX0" fmla="*/ 0 w 34004"/>
                <a:gd name="connsiteY0" fmla="*/ 0 h 143922"/>
                <a:gd name="connsiteX1" fmla="*/ 34004 w 34004"/>
                <a:gd name="connsiteY1" fmla="*/ 0 h 143922"/>
                <a:gd name="connsiteX2" fmla="*/ 34004 w 34004"/>
                <a:gd name="connsiteY2" fmla="*/ 143923 h 143922"/>
                <a:gd name="connsiteX3" fmla="*/ 0 w 34004"/>
                <a:gd name="connsiteY3" fmla="*/ 143923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04" h="143922">
                  <a:moveTo>
                    <a:pt x="0" y="0"/>
                  </a:moveTo>
                  <a:lnTo>
                    <a:pt x="34004" y="0"/>
                  </a:lnTo>
                  <a:lnTo>
                    <a:pt x="34004" y="143923"/>
                  </a:lnTo>
                  <a:lnTo>
                    <a:pt x="0" y="14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E8ECF866-E06B-F11B-87BA-19BE9A01B409}"/>
                </a:ext>
              </a:extLst>
            </p:cNvPr>
            <p:cNvSpPr/>
            <p:nvPr/>
          </p:nvSpPr>
          <p:spPr>
            <a:xfrm>
              <a:off x="6646258" y="5604362"/>
              <a:ext cx="42862" cy="81724"/>
            </a:xfrm>
            <a:custGeom>
              <a:avLst/>
              <a:gdLst>
                <a:gd name="connsiteX0" fmla="*/ 0 w 42862"/>
                <a:gd name="connsiteY0" fmla="*/ 0 h 81724"/>
                <a:gd name="connsiteX1" fmla="*/ 42862 w 42862"/>
                <a:gd name="connsiteY1" fmla="*/ 0 h 81724"/>
                <a:gd name="connsiteX2" fmla="*/ 42862 w 42862"/>
                <a:gd name="connsiteY2" fmla="*/ 81724 h 81724"/>
                <a:gd name="connsiteX3" fmla="*/ 0 w 42862"/>
                <a:gd name="connsiteY3" fmla="*/ 81724 h 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" h="81724">
                  <a:moveTo>
                    <a:pt x="0" y="0"/>
                  </a:moveTo>
                  <a:lnTo>
                    <a:pt x="42862" y="0"/>
                  </a:lnTo>
                  <a:lnTo>
                    <a:pt x="42862" y="81724"/>
                  </a:lnTo>
                  <a:lnTo>
                    <a:pt x="0" y="817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341C6C3C-C3BB-D26F-5884-4B8DBEED5530}"/>
                </a:ext>
              </a:extLst>
            </p:cNvPr>
            <p:cNvSpPr/>
            <p:nvPr/>
          </p:nvSpPr>
          <p:spPr>
            <a:xfrm>
              <a:off x="6646258" y="5741332"/>
              <a:ext cx="42862" cy="124110"/>
            </a:xfrm>
            <a:custGeom>
              <a:avLst/>
              <a:gdLst>
                <a:gd name="connsiteX0" fmla="*/ 0 w 42862"/>
                <a:gd name="connsiteY0" fmla="*/ 0 h 124110"/>
                <a:gd name="connsiteX1" fmla="*/ 42862 w 42862"/>
                <a:gd name="connsiteY1" fmla="*/ 0 h 124110"/>
                <a:gd name="connsiteX2" fmla="*/ 42862 w 42862"/>
                <a:gd name="connsiteY2" fmla="*/ 124111 h 124110"/>
                <a:gd name="connsiteX3" fmla="*/ 0 w 42862"/>
                <a:gd name="connsiteY3" fmla="*/ 124111 h 1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" h="124110">
                  <a:moveTo>
                    <a:pt x="0" y="0"/>
                  </a:moveTo>
                  <a:lnTo>
                    <a:pt x="42862" y="0"/>
                  </a:lnTo>
                  <a:lnTo>
                    <a:pt x="42862" y="124111"/>
                  </a:lnTo>
                  <a:lnTo>
                    <a:pt x="0" y="1241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BE88CCF5-3F4C-AE03-A382-5F42EFC4353F}"/>
                </a:ext>
              </a:extLst>
            </p:cNvPr>
            <p:cNvSpPr/>
            <p:nvPr/>
          </p:nvSpPr>
          <p:spPr>
            <a:xfrm>
              <a:off x="6993921" y="5572453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53DF5174-DBA1-33EA-2A61-3B26D97833CF}"/>
                </a:ext>
              </a:extLst>
            </p:cNvPr>
            <p:cNvSpPr/>
            <p:nvPr/>
          </p:nvSpPr>
          <p:spPr>
            <a:xfrm>
              <a:off x="6993921" y="5599409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4D88E6C3-D792-0488-0492-B137534C3FA7}"/>
                </a:ext>
              </a:extLst>
            </p:cNvPr>
            <p:cNvSpPr/>
            <p:nvPr/>
          </p:nvSpPr>
          <p:spPr>
            <a:xfrm>
              <a:off x="6993921" y="5626460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A292AF38-5148-B390-01FC-1569AB971410}"/>
                </a:ext>
              </a:extLst>
            </p:cNvPr>
            <p:cNvSpPr/>
            <p:nvPr/>
          </p:nvSpPr>
          <p:spPr>
            <a:xfrm>
              <a:off x="6993921" y="5653416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B60B5FA7-F755-B596-DB38-E0B85A5DA56C}"/>
                </a:ext>
              </a:extLst>
            </p:cNvPr>
            <p:cNvSpPr/>
            <p:nvPr/>
          </p:nvSpPr>
          <p:spPr>
            <a:xfrm>
              <a:off x="6993921" y="5680372"/>
              <a:ext cx="173069" cy="9906"/>
            </a:xfrm>
            <a:custGeom>
              <a:avLst/>
              <a:gdLst>
                <a:gd name="connsiteX0" fmla="*/ 0 w 173069"/>
                <a:gd name="connsiteY0" fmla="*/ 0 h 9906"/>
                <a:gd name="connsiteX1" fmla="*/ 173069 w 173069"/>
                <a:gd name="connsiteY1" fmla="*/ 0 h 9906"/>
                <a:gd name="connsiteX2" fmla="*/ 173069 w 173069"/>
                <a:gd name="connsiteY2" fmla="*/ 9906 h 9906"/>
                <a:gd name="connsiteX3" fmla="*/ 0 w 173069"/>
                <a:gd name="connsiteY3" fmla="*/ 9906 h 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9906">
                  <a:moveTo>
                    <a:pt x="0" y="0"/>
                  </a:moveTo>
                  <a:lnTo>
                    <a:pt x="173069" y="0"/>
                  </a:lnTo>
                  <a:lnTo>
                    <a:pt x="173069" y="9906"/>
                  </a:lnTo>
                  <a:lnTo>
                    <a:pt x="0" y="9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CF2CF78A-B2C3-A5DD-1BAE-629796615DF0}"/>
                </a:ext>
              </a:extLst>
            </p:cNvPr>
            <p:cNvSpPr/>
            <p:nvPr/>
          </p:nvSpPr>
          <p:spPr>
            <a:xfrm>
              <a:off x="7214520" y="5782289"/>
              <a:ext cx="77819" cy="236505"/>
            </a:xfrm>
            <a:custGeom>
              <a:avLst/>
              <a:gdLst>
                <a:gd name="connsiteX0" fmla="*/ 0 w 77819"/>
                <a:gd name="connsiteY0" fmla="*/ 0 h 236505"/>
                <a:gd name="connsiteX1" fmla="*/ 77819 w 77819"/>
                <a:gd name="connsiteY1" fmla="*/ 0 h 236505"/>
                <a:gd name="connsiteX2" fmla="*/ 77819 w 77819"/>
                <a:gd name="connsiteY2" fmla="*/ 236506 h 236505"/>
                <a:gd name="connsiteX3" fmla="*/ 0 w 77819"/>
                <a:gd name="connsiteY3" fmla="*/ 236506 h 236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19" h="236505">
                  <a:moveTo>
                    <a:pt x="0" y="0"/>
                  </a:moveTo>
                  <a:lnTo>
                    <a:pt x="77819" y="0"/>
                  </a:lnTo>
                  <a:lnTo>
                    <a:pt x="77819" y="236506"/>
                  </a:lnTo>
                  <a:lnTo>
                    <a:pt x="0" y="2365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EEA01807-CECD-DF8A-6248-5A57FC00669B}"/>
                </a:ext>
              </a:extLst>
            </p:cNvPr>
            <p:cNvSpPr/>
            <p:nvPr/>
          </p:nvSpPr>
          <p:spPr>
            <a:xfrm>
              <a:off x="7313008" y="5674180"/>
              <a:ext cx="265080" cy="11144"/>
            </a:xfrm>
            <a:custGeom>
              <a:avLst/>
              <a:gdLst>
                <a:gd name="connsiteX0" fmla="*/ 0 w 265080"/>
                <a:gd name="connsiteY0" fmla="*/ 0 h 11144"/>
                <a:gd name="connsiteX1" fmla="*/ 265081 w 265080"/>
                <a:gd name="connsiteY1" fmla="*/ 0 h 11144"/>
                <a:gd name="connsiteX2" fmla="*/ 265081 w 265080"/>
                <a:gd name="connsiteY2" fmla="*/ 11144 h 11144"/>
                <a:gd name="connsiteX3" fmla="*/ 0 w 265080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080" h="11144">
                  <a:moveTo>
                    <a:pt x="0" y="0"/>
                  </a:moveTo>
                  <a:lnTo>
                    <a:pt x="265081" y="0"/>
                  </a:lnTo>
                  <a:lnTo>
                    <a:pt x="265081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CE77979E-B810-28D3-A62C-22A95388D790}"/>
                </a:ext>
              </a:extLst>
            </p:cNvPr>
            <p:cNvSpPr/>
            <p:nvPr/>
          </p:nvSpPr>
          <p:spPr>
            <a:xfrm>
              <a:off x="7313008" y="5706756"/>
              <a:ext cx="265080" cy="11144"/>
            </a:xfrm>
            <a:custGeom>
              <a:avLst/>
              <a:gdLst>
                <a:gd name="connsiteX0" fmla="*/ 0 w 265080"/>
                <a:gd name="connsiteY0" fmla="*/ 0 h 11144"/>
                <a:gd name="connsiteX1" fmla="*/ 265081 w 265080"/>
                <a:gd name="connsiteY1" fmla="*/ 0 h 11144"/>
                <a:gd name="connsiteX2" fmla="*/ 265081 w 265080"/>
                <a:gd name="connsiteY2" fmla="*/ 11144 h 11144"/>
                <a:gd name="connsiteX3" fmla="*/ 0 w 265080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080" h="11144">
                  <a:moveTo>
                    <a:pt x="0" y="0"/>
                  </a:moveTo>
                  <a:lnTo>
                    <a:pt x="265081" y="0"/>
                  </a:lnTo>
                  <a:lnTo>
                    <a:pt x="265081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ED2DFDE5-C717-883A-14F1-E8B787E3A37F}"/>
                </a:ext>
              </a:extLst>
            </p:cNvPr>
            <p:cNvSpPr/>
            <p:nvPr/>
          </p:nvSpPr>
          <p:spPr>
            <a:xfrm>
              <a:off x="7338345" y="5739331"/>
              <a:ext cx="239744" cy="11144"/>
            </a:xfrm>
            <a:custGeom>
              <a:avLst/>
              <a:gdLst>
                <a:gd name="connsiteX0" fmla="*/ 0 w 239744"/>
                <a:gd name="connsiteY0" fmla="*/ 0 h 11144"/>
                <a:gd name="connsiteX1" fmla="*/ 239744 w 239744"/>
                <a:gd name="connsiteY1" fmla="*/ 0 h 11144"/>
                <a:gd name="connsiteX2" fmla="*/ 239744 w 239744"/>
                <a:gd name="connsiteY2" fmla="*/ 11144 h 11144"/>
                <a:gd name="connsiteX3" fmla="*/ 0 w 239744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44" h="11144">
                  <a:moveTo>
                    <a:pt x="0" y="0"/>
                  </a:moveTo>
                  <a:lnTo>
                    <a:pt x="239744" y="0"/>
                  </a:lnTo>
                  <a:lnTo>
                    <a:pt x="239744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ACA88B8E-378A-D2D8-5DEF-A600465DC7BE}"/>
                </a:ext>
              </a:extLst>
            </p:cNvPr>
            <p:cNvSpPr/>
            <p:nvPr/>
          </p:nvSpPr>
          <p:spPr>
            <a:xfrm>
              <a:off x="7338345" y="5771907"/>
              <a:ext cx="239744" cy="11144"/>
            </a:xfrm>
            <a:custGeom>
              <a:avLst/>
              <a:gdLst>
                <a:gd name="connsiteX0" fmla="*/ 0 w 239744"/>
                <a:gd name="connsiteY0" fmla="*/ 0 h 11144"/>
                <a:gd name="connsiteX1" fmla="*/ 239744 w 239744"/>
                <a:gd name="connsiteY1" fmla="*/ 0 h 11144"/>
                <a:gd name="connsiteX2" fmla="*/ 239744 w 239744"/>
                <a:gd name="connsiteY2" fmla="*/ 11144 h 11144"/>
                <a:gd name="connsiteX3" fmla="*/ 0 w 239744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44" h="11144">
                  <a:moveTo>
                    <a:pt x="0" y="0"/>
                  </a:moveTo>
                  <a:lnTo>
                    <a:pt x="239744" y="0"/>
                  </a:lnTo>
                  <a:lnTo>
                    <a:pt x="239744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7B0CDED0-C4E0-76C5-69C4-D99391D0A665}"/>
                </a:ext>
              </a:extLst>
            </p:cNvPr>
            <p:cNvSpPr/>
            <p:nvPr/>
          </p:nvSpPr>
          <p:spPr>
            <a:xfrm>
              <a:off x="7381207" y="5804482"/>
              <a:ext cx="196881" cy="11144"/>
            </a:xfrm>
            <a:custGeom>
              <a:avLst/>
              <a:gdLst>
                <a:gd name="connsiteX0" fmla="*/ 0 w 196881"/>
                <a:gd name="connsiteY0" fmla="*/ 0 h 11144"/>
                <a:gd name="connsiteX1" fmla="*/ 196882 w 196881"/>
                <a:gd name="connsiteY1" fmla="*/ 0 h 11144"/>
                <a:gd name="connsiteX2" fmla="*/ 196882 w 196881"/>
                <a:gd name="connsiteY2" fmla="*/ 11144 h 11144"/>
                <a:gd name="connsiteX3" fmla="*/ 0 w 196881"/>
                <a:gd name="connsiteY3" fmla="*/ 11144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81" h="11144">
                  <a:moveTo>
                    <a:pt x="0" y="0"/>
                  </a:moveTo>
                  <a:lnTo>
                    <a:pt x="196882" y="0"/>
                  </a:lnTo>
                  <a:lnTo>
                    <a:pt x="196882" y="11144"/>
                  </a:lnTo>
                  <a:lnTo>
                    <a:pt x="0" y="11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E6B49DA2-7866-41F3-EB18-12450AC77F09}"/>
                </a:ext>
              </a:extLst>
            </p:cNvPr>
            <p:cNvSpPr/>
            <p:nvPr/>
          </p:nvSpPr>
          <p:spPr>
            <a:xfrm>
              <a:off x="7655908" y="5267177"/>
              <a:ext cx="12668" cy="743616"/>
            </a:xfrm>
            <a:custGeom>
              <a:avLst/>
              <a:gdLst>
                <a:gd name="connsiteX0" fmla="*/ 0 w 12668"/>
                <a:gd name="connsiteY0" fmla="*/ 0 h 743616"/>
                <a:gd name="connsiteX1" fmla="*/ 12669 w 12668"/>
                <a:gd name="connsiteY1" fmla="*/ 0 h 743616"/>
                <a:gd name="connsiteX2" fmla="*/ 12669 w 12668"/>
                <a:gd name="connsiteY2" fmla="*/ 743617 h 743616"/>
                <a:gd name="connsiteX3" fmla="*/ 0 w 12668"/>
                <a:gd name="connsiteY3" fmla="*/ 743617 h 7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68" h="743616">
                  <a:moveTo>
                    <a:pt x="0" y="0"/>
                  </a:moveTo>
                  <a:lnTo>
                    <a:pt x="12669" y="0"/>
                  </a:lnTo>
                  <a:lnTo>
                    <a:pt x="12669" y="743617"/>
                  </a:lnTo>
                  <a:lnTo>
                    <a:pt x="0" y="7436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304B6B23-D1A9-425A-AC5A-1F136D6C0960}"/>
                </a:ext>
              </a:extLst>
            </p:cNvPr>
            <p:cNvSpPr/>
            <p:nvPr/>
          </p:nvSpPr>
          <p:spPr>
            <a:xfrm>
              <a:off x="7471695" y="5351759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B0E6AEDA-2237-9C9F-637D-C30B2CF44A68}"/>
                </a:ext>
              </a:extLst>
            </p:cNvPr>
            <p:cNvSpPr/>
            <p:nvPr/>
          </p:nvSpPr>
          <p:spPr>
            <a:xfrm>
              <a:off x="7471695" y="5413195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5789CF2D-5560-152E-E62E-A12312F4EAB4}"/>
                </a:ext>
              </a:extLst>
            </p:cNvPr>
            <p:cNvSpPr/>
            <p:nvPr/>
          </p:nvSpPr>
          <p:spPr>
            <a:xfrm>
              <a:off x="7471695" y="5474727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B8D0C0E-58BC-80A3-BA70-3881806E6923}"/>
                </a:ext>
              </a:extLst>
            </p:cNvPr>
            <p:cNvSpPr/>
            <p:nvPr/>
          </p:nvSpPr>
          <p:spPr>
            <a:xfrm>
              <a:off x="7471695" y="5536258"/>
              <a:ext cx="168306" cy="34956"/>
            </a:xfrm>
            <a:custGeom>
              <a:avLst/>
              <a:gdLst>
                <a:gd name="connsiteX0" fmla="*/ 0 w 168306"/>
                <a:gd name="connsiteY0" fmla="*/ 0 h 34956"/>
                <a:gd name="connsiteX1" fmla="*/ 168307 w 168306"/>
                <a:gd name="connsiteY1" fmla="*/ 0 h 34956"/>
                <a:gd name="connsiteX2" fmla="*/ 168307 w 168306"/>
                <a:gd name="connsiteY2" fmla="*/ 34957 h 34956"/>
                <a:gd name="connsiteX3" fmla="*/ 0 w 168306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6" h="34956">
                  <a:moveTo>
                    <a:pt x="0" y="0"/>
                  </a:moveTo>
                  <a:lnTo>
                    <a:pt x="168307" y="0"/>
                  </a:lnTo>
                  <a:lnTo>
                    <a:pt x="168307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2E508E51-A038-6FB7-6817-9020D25BFF91}"/>
                </a:ext>
              </a:extLst>
            </p:cNvPr>
            <p:cNvSpPr/>
            <p:nvPr/>
          </p:nvSpPr>
          <p:spPr>
            <a:xfrm>
              <a:off x="7717821" y="5294609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5281232C-CF14-92AB-0CBB-56333D564D4B}"/>
                </a:ext>
              </a:extLst>
            </p:cNvPr>
            <p:cNvSpPr/>
            <p:nvPr/>
          </p:nvSpPr>
          <p:spPr>
            <a:xfrm>
              <a:off x="7717821" y="5356141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94DA30EA-C37C-887D-0A46-396464A045E8}"/>
                </a:ext>
              </a:extLst>
            </p:cNvPr>
            <p:cNvSpPr/>
            <p:nvPr/>
          </p:nvSpPr>
          <p:spPr>
            <a:xfrm>
              <a:off x="7717821" y="5417577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956B7003-3B68-3ED8-FB59-9B6A48B3ABD9}"/>
                </a:ext>
              </a:extLst>
            </p:cNvPr>
            <p:cNvSpPr/>
            <p:nvPr/>
          </p:nvSpPr>
          <p:spPr>
            <a:xfrm>
              <a:off x="7717821" y="5479108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7367B2A4-0408-250F-01C4-8C89093AECF0}"/>
                </a:ext>
              </a:extLst>
            </p:cNvPr>
            <p:cNvSpPr/>
            <p:nvPr/>
          </p:nvSpPr>
          <p:spPr>
            <a:xfrm>
              <a:off x="7717821" y="5537973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E5E52E86-C2A1-525D-7A4A-EA5296A678CD}"/>
                </a:ext>
              </a:extLst>
            </p:cNvPr>
            <p:cNvSpPr/>
            <p:nvPr/>
          </p:nvSpPr>
          <p:spPr>
            <a:xfrm>
              <a:off x="7717821" y="5599409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F7A9B71E-C2A6-A06A-4543-061E5C5C306D}"/>
                </a:ext>
              </a:extLst>
            </p:cNvPr>
            <p:cNvSpPr/>
            <p:nvPr/>
          </p:nvSpPr>
          <p:spPr>
            <a:xfrm>
              <a:off x="7717821" y="5660941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C720B08D-42CE-E8E5-07D3-7B684C38DA86}"/>
                </a:ext>
              </a:extLst>
            </p:cNvPr>
            <p:cNvSpPr/>
            <p:nvPr/>
          </p:nvSpPr>
          <p:spPr>
            <a:xfrm>
              <a:off x="7717821" y="5722377"/>
              <a:ext cx="114300" cy="34956"/>
            </a:xfrm>
            <a:custGeom>
              <a:avLst/>
              <a:gdLst>
                <a:gd name="connsiteX0" fmla="*/ 0 w 114300"/>
                <a:gd name="connsiteY0" fmla="*/ 0 h 34956"/>
                <a:gd name="connsiteX1" fmla="*/ 114300 w 114300"/>
                <a:gd name="connsiteY1" fmla="*/ 0 h 34956"/>
                <a:gd name="connsiteX2" fmla="*/ 114300 w 114300"/>
                <a:gd name="connsiteY2" fmla="*/ 34957 h 34956"/>
                <a:gd name="connsiteX3" fmla="*/ 0 w 114300"/>
                <a:gd name="connsiteY3" fmla="*/ 34957 h 3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34956">
                  <a:moveTo>
                    <a:pt x="0" y="0"/>
                  </a:moveTo>
                  <a:lnTo>
                    <a:pt x="114300" y="0"/>
                  </a:lnTo>
                  <a:lnTo>
                    <a:pt x="114300" y="34957"/>
                  </a:lnTo>
                  <a:lnTo>
                    <a:pt x="0" y="34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6EACF276-EC58-898F-CF19-DCD41D4BAD56}"/>
                </a:ext>
              </a:extLst>
            </p:cNvPr>
            <p:cNvSpPr/>
            <p:nvPr/>
          </p:nvSpPr>
          <p:spPr>
            <a:xfrm>
              <a:off x="7382827" y="4963044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E3BF16D3-C8E7-C70F-F9F3-1DDFC40E78D3}"/>
                </a:ext>
              </a:extLst>
            </p:cNvPr>
            <p:cNvSpPr/>
            <p:nvPr/>
          </p:nvSpPr>
          <p:spPr>
            <a:xfrm>
              <a:off x="7382827" y="5004382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677E8979-4E98-2777-DB7C-EB0D499B9439}"/>
                </a:ext>
              </a:extLst>
            </p:cNvPr>
            <p:cNvSpPr/>
            <p:nvPr/>
          </p:nvSpPr>
          <p:spPr>
            <a:xfrm>
              <a:off x="7382827" y="5044006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E5B4B94F-15DE-78E8-4D86-B5ED684D4488}"/>
                </a:ext>
              </a:extLst>
            </p:cNvPr>
            <p:cNvSpPr/>
            <p:nvPr/>
          </p:nvSpPr>
          <p:spPr>
            <a:xfrm>
              <a:off x="7382827" y="5064676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D57C4DE5-B670-6ABD-D26D-DEDA14EA29C5}"/>
                </a:ext>
              </a:extLst>
            </p:cNvPr>
            <p:cNvSpPr/>
            <p:nvPr/>
          </p:nvSpPr>
          <p:spPr>
            <a:xfrm>
              <a:off x="7382827" y="5085345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1D0F9A95-9B93-25B5-05EB-7181A1F5F85B}"/>
                </a:ext>
              </a:extLst>
            </p:cNvPr>
            <p:cNvSpPr/>
            <p:nvPr/>
          </p:nvSpPr>
          <p:spPr>
            <a:xfrm>
              <a:off x="7382827" y="5105919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82345E97-69B8-115C-913B-381570E76D5A}"/>
                </a:ext>
              </a:extLst>
            </p:cNvPr>
            <p:cNvSpPr/>
            <p:nvPr/>
          </p:nvSpPr>
          <p:spPr>
            <a:xfrm>
              <a:off x="7382827" y="5126588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AA0F5C50-56E9-9B95-D84C-D46F61A8995E}"/>
                </a:ext>
              </a:extLst>
            </p:cNvPr>
            <p:cNvSpPr/>
            <p:nvPr/>
          </p:nvSpPr>
          <p:spPr>
            <a:xfrm>
              <a:off x="7382827" y="5147257"/>
              <a:ext cx="315944" cy="9525"/>
            </a:xfrm>
            <a:custGeom>
              <a:avLst/>
              <a:gdLst>
                <a:gd name="connsiteX0" fmla="*/ 0 w 315944"/>
                <a:gd name="connsiteY0" fmla="*/ 0 h 9525"/>
                <a:gd name="connsiteX1" fmla="*/ 315944 w 315944"/>
                <a:gd name="connsiteY1" fmla="*/ 0 h 9525"/>
                <a:gd name="connsiteX2" fmla="*/ 315944 w 315944"/>
                <a:gd name="connsiteY2" fmla="*/ 9525 h 9525"/>
                <a:gd name="connsiteX3" fmla="*/ 0 w 315944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944" h="9525">
                  <a:moveTo>
                    <a:pt x="0" y="0"/>
                  </a:moveTo>
                  <a:lnTo>
                    <a:pt x="315944" y="0"/>
                  </a:lnTo>
                  <a:lnTo>
                    <a:pt x="315944" y="9525"/>
                  </a:lnTo>
                  <a:lnTo>
                    <a:pt x="0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5DFA2488-A63B-3EEA-36D2-4C9DC292D58F}"/>
                </a:ext>
              </a:extLst>
            </p:cNvPr>
            <p:cNvSpPr/>
            <p:nvPr/>
          </p:nvSpPr>
          <p:spPr>
            <a:xfrm>
              <a:off x="8149589" y="4980475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7 h 14287"/>
                <a:gd name="connsiteX3" fmla="*/ 0 w 269843"/>
                <a:gd name="connsiteY3" fmla="*/ 14287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7"/>
                  </a:lnTo>
                  <a:lnTo>
                    <a:pt x="0" y="14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C82B27B0-84CB-CE21-3AEA-5DB4909DA754}"/>
                </a:ext>
              </a:extLst>
            </p:cNvPr>
            <p:cNvSpPr/>
            <p:nvPr/>
          </p:nvSpPr>
          <p:spPr>
            <a:xfrm>
              <a:off x="8149589" y="5006764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8 h 14287"/>
                <a:gd name="connsiteX3" fmla="*/ 0 w 269843"/>
                <a:gd name="connsiteY3" fmla="*/ 14288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8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90631DE6-0563-38DE-710F-B57DE22B08CD}"/>
                </a:ext>
              </a:extLst>
            </p:cNvPr>
            <p:cNvSpPr/>
            <p:nvPr/>
          </p:nvSpPr>
          <p:spPr>
            <a:xfrm>
              <a:off x="8149589" y="5032957"/>
              <a:ext cx="269843" cy="14287"/>
            </a:xfrm>
            <a:custGeom>
              <a:avLst/>
              <a:gdLst>
                <a:gd name="connsiteX0" fmla="*/ 0 w 269843"/>
                <a:gd name="connsiteY0" fmla="*/ 0 h 14287"/>
                <a:gd name="connsiteX1" fmla="*/ 269843 w 269843"/>
                <a:gd name="connsiteY1" fmla="*/ 0 h 14287"/>
                <a:gd name="connsiteX2" fmla="*/ 269843 w 269843"/>
                <a:gd name="connsiteY2" fmla="*/ 14288 h 14287"/>
                <a:gd name="connsiteX3" fmla="*/ 0 w 269843"/>
                <a:gd name="connsiteY3" fmla="*/ 14288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43" h="14287">
                  <a:moveTo>
                    <a:pt x="0" y="0"/>
                  </a:moveTo>
                  <a:lnTo>
                    <a:pt x="269843" y="0"/>
                  </a:lnTo>
                  <a:lnTo>
                    <a:pt x="269843" y="14288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DD997379-256C-FA8E-7D20-6BC7870C25EF}"/>
                </a:ext>
              </a:extLst>
            </p:cNvPr>
            <p:cNvSpPr/>
            <p:nvPr/>
          </p:nvSpPr>
          <p:spPr>
            <a:xfrm>
              <a:off x="8143874" y="5068485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A42FD91D-4284-C0A8-4449-BD8E40FA27A2}"/>
                </a:ext>
              </a:extLst>
            </p:cNvPr>
            <p:cNvSpPr/>
            <p:nvPr/>
          </p:nvSpPr>
          <p:spPr>
            <a:xfrm>
              <a:off x="8143874" y="513049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13BD2561-BFF1-362F-BD59-4639F98305E8}"/>
                </a:ext>
              </a:extLst>
            </p:cNvPr>
            <p:cNvSpPr/>
            <p:nvPr/>
          </p:nvSpPr>
          <p:spPr>
            <a:xfrm>
              <a:off x="8143874" y="519240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B98C58A8-FCEF-5CDE-5E19-B06ED9D53DEF}"/>
                </a:ext>
              </a:extLst>
            </p:cNvPr>
            <p:cNvSpPr/>
            <p:nvPr/>
          </p:nvSpPr>
          <p:spPr>
            <a:xfrm>
              <a:off x="8143874" y="525431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859FC9C2-6708-417A-9C86-9FDB38D763B4}"/>
                </a:ext>
              </a:extLst>
            </p:cNvPr>
            <p:cNvSpPr/>
            <p:nvPr/>
          </p:nvSpPr>
          <p:spPr>
            <a:xfrm>
              <a:off x="8143874" y="5316231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6C5EAAF2-5216-70EF-6BEA-0C4FE812E290}"/>
                </a:ext>
              </a:extLst>
            </p:cNvPr>
            <p:cNvSpPr/>
            <p:nvPr/>
          </p:nvSpPr>
          <p:spPr>
            <a:xfrm>
              <a:off x="8143874" y="537814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24C9B4E9-E585-3DED-36E7-746A238E6BFD}"/>
                </a:ext>
              </a:extLst>
            </p:cNvPr>
            <p:cNvSpPr/>
            <p:nvPr/>
          </p:nvSpPr>
          <p:spPr>
            <a:xfrm>
              <a:off x="8143874" y="544005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54D0F004-BD5E-A8B7-7AA9-4F0CF5C05705}"/>
                </a:ext>
              </a:extLst>
            </p:cNvPr>
            <p:cNvSpPr/>
            <p:nvPr/>
          </p:nvSpPr>
          <p:spPr>
            <a:xfrm>
              <a:off x="8143874" y="550196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AC25369A-DA74-A7E1-B028-6A454CB83E9C}"/>
                </a:ext>
              </a:extLst>
            </p:cNvPr>
            <p:cNvSpPr/>
            <p:nvPr/>
          </p:nvSpPr>
          <p:spPr>
            <a:xfrm>
              <a:off x="8143874" y="5563881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48B900C5-AD2B-3F1B-A484-B92B9FA839FE}"/>
                </a:ext>
              </a:extLst>
            </p:cNvPr>
            <p:cNvSpPr/>
            <p:nvPr/>
          </p:nvSpPr>
          <p:spPr>
            <a:xfrm>
              <a:off x="8143874" y="5625793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6DFD86FD-D306-1A85-15D1-A997EAE8904B}"/>
                </a:ext>
              </a:extLst>
            </p:cNvPr>
            <p:cNvSpPr/>
            <p:nvPr/>
          </p:nvSpPr>
          <p:spPr>
            <a:xfrm>
              <a:off x="8143874" y="5687706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718 h 43148"/>
                <a:gd name="connsiteX6" fmla="*/ 82582 w 94011"/>
                <a:gd name="connsiteY6" fmla="*/ 31718 h 43148"/>
                <a:gd name="connsiteX7" fmla="*/ 82582 w 94011"/>
                <a:gd name="connsiteY7" fmla="*/ 11430 h 43148"/>
                <a:gd name="connsiteX8" fmla="*/ 11430 w 94011"/>
                <a:gd name="connsiteY8" fmla="*/ 11430 h 43148"/>
                <a:gd name="connsiteX9" fmla="*/ 11430 w 94011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718"/>
                  </a:moveTo>
                  <a:lnTo>
                    <a:pt x="82582" y="31718"/>
                  </a:lnTo>
                  <a:lnTo>
                    <a:pt x="82582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2975E78B-4EB0-5D38-D3EF-D76F2FBBA15F}"/>
                </a:ext>
              </a:extLst>
            </p:cNvPr>
            <p:cNvSpPr/>
            <p:nvPr/>
          </p:nvSpPr>
          <p:spPr>
            <a:xfrm>
              <a:off x="8143874" y="5749618"/>
              <a:ext cx="94011" cy="43148"/>
            </a:xfrm>
            <a:custGeom>
              <a:avLst/>
              <a:gdLst>
                <a:gd name="connsiteX0" fmla="*/ 94012 w 94011"/>
                <a:gd name="connsiteY0" fmla="*/ 43148 h 43148"/>
                <a:gd name="connsiteX1" fmla="*/ 0 w 94011"/>
                <a:gd name="connsiteY1" fmla="*/ 43148 h 43148"/>
                <a:gd name="connsiteX2" fmla="*/ 0 w 94011"/>
                <a:gd name="connsiteY2" fmla="*/ 0 h 43148"/>
                <a:gd name="connsiteX3" fmla="*/ 94012 w 94011"/>
                <a:gd name="connsiteY3" fmla="*/ 0 h 43148"/>
                <a:gd name="connsiteX4" fmla="*/ 94012 w 94011"/>
                <a:gd name="connsiteY4" fmla="*/ 43148 h 43148"/>
                <a:gd name="connsiteX5" fmla="*/ 11430 w 94011"/>
                <a:gd name="connsiteY5" fmla="*/ 31813 h 43148"/>
                <a:gd name="connsiteX6" fmla="*/ 82582 w 94011"/>
                <a:gd name="connsiteY6" fmla="*/ 31813 h 43148"/>
                <a:gd name="connsiteX7" fmla="*/ 82582 w 94011"/>
                <a:gd name="connsiteY7" fmla="*/ 11525 h 43148"/>
                <a:gd name="connsiteX8" fmla="*/ 11430 w 94011"/>
                <a:gd name="connsiteY8" fmla="*/ 11525 h 43148"/>
                <a:gd name="connsiteX9" fmla="*/ 11430 w 94011"/>
                <a:gd name="connsiteY9" fmla="*/ 31813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11" h="43148">
                  <a:moveTo>
                    <a:pt x="94012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94012" y="0"/>
                  </a:lnTo>
                  <a:lnTo>
                    <a:pt x="94012" y="43148"/>
                  </a:lnTo>
                  <a:close/>
                  <a:moveTo>
                    <a:pt x="11430" y="31813"/>
                  </a:moveTo>
                  <a:lnTo>
                    <a:pt x="82582" y="31813"/>
                  </a:lnTo>
                  <a:lnTo>
                    <a:pt x="82582" y="11525"/>
                  </a:lnTo>
                  <a:lnTo>
                    <a:pt x="11430" y="11525"/>
                  </a:lnTo>
                  <a:lnTo>
                    <a:pt x="11430" y="31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38128202-1AE9-80FE-2002-A26586CE4DA0}"/>
                </a:ext>
              </a:extLst>
            </p:cNvPr>
            <p:cNvSpPr/>
            <p:nvPr/>
          </p:nvSpPr>
          <p:spPr>
            <a:xfrm>
              <a:off x="8251792" y="5068485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1CCE0B7D-AD9E-8588-0DAE-33D53A6054F2}"/>
                </a:ext>
              </a:extLst>
            </p:cNvPr>
            <p:cNvSpPr/>
            <p:nvPr/>
          </p:nvSpPr>
          <p:spPr>
            <a:xfrm>
              <a:off x="8251792" y="513049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FA26DFA2-155C-2BF9-FAA5-6A45005CA20F}"/>
                </a:ext>
              </a:extLst>
            </p:cNvPr>
            <p:cNvSpPr/>
            <p:nvPr/>
          </p:nvSpPr>
          <p:spPr>
            <a:xfrm>
              <a:off x="8251792" y="519240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FB2D5BA-06D4-009A-DCEF-C81073EC7771}"/>
                </a:ext>
              </a:extLst>
            </p:cNvPr>
            <p:cNvSpPr/>
            <p:nvPr/>
          </p:nvSpPr>
          <p:spPr>
            <a:xfrm>
              <a:off x="8251792" y="525431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84FE4248-06E1-B6BE-19DA-E27F7F972978}"/>
                </a:ext>
              </a:extLst>
            </p:cNvPr>
            <p:cNvSpPr/>
            <p:nvPr/>
          </p:nvSpPr>
          <p:spPr>
            <a:xfrm>
              <a:off x="8251792" y="5316231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2416B97F-291A-B062-D6DB-3E26E976500E}"/>
                </a:ext>
              </a:extLst>
            </p:cNvPr>
            <p:cNvSpPr/>
            <p:nvPr/>
          </p:nvSpPr>
          <p:spPr>
            <a:xfrm>
              <a:off x="8251792" y="537814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D81B0713-0773-7586-C125-F0EF26B54A46}"/>
                </a:ext>
              </a:extLst>
            </p:cNvPr>
            <p:cNvSpPr/>
            <p:nvPr/>
          </p:nvSpPr>
          <p:spPr>
            <a:xfrm>
              <a:off x="8251792" y="544005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DAC6A904-7D40-AFBC-B759-244A07A23544}"/>
                </a:ext>
              </a:extLst>
            </p:cNvPr>
            <p:cNvSpPr/>
            <p:nvPr/>
          </p:nvSpPr>
          <p:spPr>
            <a:xfrm>
              <a:off x="8251792" y="550196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FC6291F7-85D2-064C-EF63-5B0DAA934A75}"/>
                </a:ext>
              </a:extLst>
            </p:cNvPr>
            <p:cNvSpPr/>
            <p:nvPr/>
          </p:nvSpPr>
          <p:spPr>
            <a:xfrm>
              <a:off x="8251792" y="5563881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AD186A8F-8125-8968-064A-6F55CDB7927A}"/>
                </a:ext>
              </a:extLst>
            </p:cNvPr>
            <p:cNvSpPr/>
            <p:nvPr/>
          </p:nvSpPr>
          <p:spPr>
            <a:xfrm>
              <a:off x="8251792" y="5625793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2D9A86AE-B360-1AA4-96CB-3143E960B735}"/>
                </a:ext>
              </a:extLst>
            </p:cNvPr>
            <p:cNvSpPr/>
            <p:nvPr/>
          </p:nvSpPr>
          <p:spPr>
            <a:xfrm>
              <a:off x="8251792" y="5687706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718 h 43148"/>
                <a:gd name="connsiteX6" fmla="*/ 161925 w 173355"/>
                <a:gd name="connsiteY6" fmla="*/ 31718 h 43148"/>
                <a:gd name="connsiteX7" fmla="*/ 161925 w 173355"/>
                <a:gd name="connsiteY7" fmla="*/ 11430 h 43148"/>
                <a:gd name="connsiteX8" fmla="*/ 11430 w 173355"/>
                <a:gd name="connsiteY8" fmla="*/ 11430 h 43148"/>
                <a:gd name="connsiteX9" fmla="*/ 11430 w 173355"/>
                <a:gd name="connsiteY9" fmla="*/ 31718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718"/>
                  </a:moveTo>
                  <a:lnTo>
                    <a:pt x="161925" y="31718"/>
                  </a:lnTo>
                  <a:lnTo>
                    <a:pt x="161925" y="11430"/>
                  </a:lnTo>
                  <a:lnTo>
                    <a:pt x="11430" y="11430"/>
                  </a:lnTo>
                  <a:lnTo>
                    <a:pt x="11430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10F9A438-3DCA-EDFB-B54A-BAAC4F81F818}"/>
                </a:ext>
              </a:extLst>
            </p:cNvPr>
            <p:cNvSpPr/>
            <p:nvPr/>
          </p:nvSpPr>
          <p:spPr>
            <a:xfrm>
              <a:off x="8251792" y="5749618"/>
              <a:ext cx="173355" cy="43148"/>
            </a:xfrm>
            <a:custGeom>
              <a:avLst/>
              <a:gdLst>
                <a:gd name="connsiteX0" fmla="*/ 173355 w 173355"/>
                <a:gd name="connsiteY0" fmla="*/ 43148 h 43148"/>
                <a:gd name="connsiteX1" fmla="*/ 0 w 173355"/>
                <a:gd name="connsiteY1" fmla="*/ 43148 h 43148"/>
                <a:gd name="connsiteX2" fmla="*/ 0 w 173355"/>
                <a:gd name="connsiteY2" fmla="*/ 0 h 43148"/>
                <a:gd name="connsiteX3" fmla="*/ 173355 w 173355"/>
                <a:gd name="connsiteY3" fmla="*/ 0 h 43148"/>
                <a:gd name="connsiteX4" fmla="*/ 173355 w 173355"/>
                <a:gd name="connsiteY4" fmla="*/ 43148 h 43148"/>
                <a:gd name="connsiteX5" fmla="*/ 11430 w 173355"/>
                <a:gd name="connsiteY5" fmla="*/ 31813 h 43148"/>
                <a:gd name="connsiteX6" fmla="*/ 161925 w 173355"/>
                <a:gd name="connsiteY6" fmla="*/ 31813 h 43148"/>
                <a:gd name="connsiteX7" fmla="*/ 161925 w 173355"/>
                <a:gd name="connsiteY7" fmla="*/ 11525 h 43148"/>
                <a:gd name="connsiteX8" fmla="*/ 11430 w 173355"/>
                <a:gd name="connsiteY8" fmla="*/ 11525 h 43148"/>
                <a:gd name="connsiteX9" fmla="*/ 11430 w 173355"/>
                <a:gd name="connsiteY9" fmla="*/ 31813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55" h="43148">
                  <a:moveTo>
                    <a:pt x="173355" y="43148"/>
                  </a:moveTo>
                  <a:lnTo>
                    <a:pt x="0" y="43148"/>
                  </a:lnTo>
                  <a:lnTo>
                    <a:pt x="0" y="0"/>
                  </a:lnTo>
                  <a:lnTo>
                    <a:pt x="173355" y="0"/>
                  </a:lnTo>
                  <a:lnTo>
                    <a:pt x="173355" y="43148"/>
                  </a:lnTo>
                  <a:close/>
                  <a:moveTo>
                    <a:pt x="11430" y="31813"/>
                  </a:moveTo>
                  <a:lnTo>
                    <a:pt x="161925" y="31813"/>
                  </a:lnTo>
                  <a:lnTo>
                    <a:pt x="161925" y="11525"/>
                  </a:lnTo>
                  <a:lnTo>
                    <a:pt x="11430" y="11525"/>
                  </a:lnTo>
                  <a:lnTo>
                    <a:pt x="11430" y="31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E628E65A-909E-0416-1329-CF697AC1022C}"/>
                </a:ext>
              </a:extLst>
            </p:cNvPr>
            <p:cNvSpPr/>
            <p:nvPr/>
          </p:nvSpPr>
          <p:spPr>
            <a:xfrm>
              <a:off x="8538495" y="504010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79AB895-B253-19B2-7CD8-113B30F81256}"/>
                </a:ext>
              </a:extLst>
            </p:cNvPr>
            <p:cNvSpPr/>
            <p:nvPr/>
          </p:nvSpPr>
          <p:spPr>
            <a:xfrm>
              <a:off x="8538495" y="507420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2DDA460-AC48-E3B9-60AE-AD391A89086D}"/>
                </a:ext>
              </a:extLst>
            </p:cNvPr>
            <p:cNvSpPr/>
            <p:nvPr/>
          </p:nvSpPr>
          <p:spPr>
            <a:xfrm>
              <a:off x="8538495" y="5108300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1E09D20A-0D69-6668-D099-84292669583A}"/>
                </a:ext>
              </a:extLst>
            </p:cNvPr>
            <p:cNvSpPr/>
            <p:nvPr/>
          </p:nvSpPr>
          <p:spPr>
            <a:xfrm>
              <a:off x="8538495" y="5142400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80C29810-9A76-0A68-4BC7-DBCE121EE458}"/>
                </a:ext>
              </a:extLst>
            </p:cNvPr>
            <p:cNvSpPr/>
            <p:nvPr/>
          </p:nvSpPr>
          <p:spPr>
            <a:xfrm>
              <a:off x="8538495" y="5176499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9804C3AE-07AB-A030-AEBA-0844DC620B4D}"/>
                </a:ext>
              </a:extLst>
            </p:cNvPr>
            <p:cNvSpPr/>
            <p:nvPr/>
          </p:nvSpPr>
          <p:spPr>
            <a:xfrm>
              <a:off x="8538495" y="5210599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13DF1D5F-0BB0-F5F4-B908-91F7B571B40D}"/>
                </a:ext>
              </a:extLst>
            </p:cNvPr>
            <p:cNvSpPr/>
            <p:nvPr/>
          </p:nvSpPr>
          <p:spPr>
            <a:xfrm>
              <a:off x="8538495" y="5244698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B71296F3-7FF6-C515-7B05-DD9A1D8E1655}"/>
                </a:ext>
              </a:extLst>
            </p:cNvPr>
            <p:cNvSpPr/>
            <p:nvPr/>
          </p:nvSpPr>
          <p:spPr>
            <a:xfrm>
              <a:off x="8538495" y="5278798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3CAF6874-A1C1-FA10-664E-570301B4E749}"/>
                </a:ext>
              </a:extLst>
            </p:cNvPr>
            <p:cNvSpPr/>
            <p:nvPr/>
          </p:nvSpPr>
          <p:spPr>
            <a:xfrm>
              <a:off x="8538495" y="5312897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4074853D-B3A6-57A6-98B4-540E8E1D6148}"/>
                </a:ext>
              </a:extLst>
            </p:cNvPr>
            <p:cNvSpPr/>
            <p:nvPr/>
          </p:nvSpPr>
          <p:spPr>
            <a:xfrm>
              <a:off x="8538495" y="5346997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F8633B51-C4B8-CA22-5572-B49ADC32E65A}"/>
                </a:ext>
              </a:extLst>
            </p:cNvPr>
            <p:cNvSpPr/>
            <p:nvPr/>
          </p:nvSpPr>
          <p:spPr>
            <a:xfrm>
              <a:off x="8538495" y="5381096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6A248EA-B67D-4F8A-4B9A-A1BE27423AA6}"/>
                </a:ext>
              </a:extLst>
            </p:cNvPr>
            <p:cNvSpPr/>
            <p:nvPr/>
          </p:nvSpPr>
          <p:spPr>
            <a:xfrm>
              <a:off x="8538495" y="5415196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BCE0DFEF-5766-D41A-5280-8D2EA2C2886A}"/>
                </a:ext>
              </a:extLst>
            </p:cNvPr>
            <p:cNvSpPr/>
            <p:nvPr/>
          </p:nvSpPr>
          <p:spPr>
            <a:xfrm>
              <a:off x="8538495" y="5449295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8D825CAE-1E6A-942A-9F1A-DD2293D04F81}"/>
                </a:ext>
              </a:extLst>
            </p:cNvPr>
            <p:cNvSpPr/>
            <p:nvPr/>
          </p:nvSpPr>
          <p:spPr>
            <a:xfrm>
              <a:off x="8538495" y="5483395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8E796AD-A398-5AFB-3E56-1A42F8319B3E}"/>
                </a:ext>
              </a:extLst>
            </p:cNvPr>
            <p:cNvSpPr/>
            <p:nvPr/>
          </p:nvSpPr>
          <p:spPr>
            <a:xfrm>
              <a:off x="8538495" y="5517494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4 h 16573"/>
                <a:gd name="connsiteX3" fmla="*/ 0 w 38100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8E60135-32D5-566E-A22C-808D817F773F}"/>
                </a:ext>
              </a:extLst>
            </p:cNvPr>
            <p:cNvSpPr/>
            <p:nvPr/>
          </p:nvSpPr>
          <p:spPr>
            <a:xfrm>
              <a:off x="8538495" y="5551594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D1CE6BF2-0022-8B4A-3A3B-F826071B1135}"/>
                </a:ext>
              </a:extLst>
            </p:cNvPr>
            <p:cNvSpPr/>
            <p:nvPr/>
          </p:nvSpPr>
          <p:spPr>
            <a:xfrm>
              <a:off x="8538495" y="558569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05EBF912-4985-82B8-AC49-F977906E989E}"/>
                </a:ext>
              </a:extLst>
            </p:cNvPr>
            <p:cNvSpPr/>
            <p:nvPr/>
          </p:nvSpPr>
          <p:spPr>
            <a:xfrm>
              <a:off x="8538495" y="561979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65862566-140E-9657-BD19-BDF174DBB788}"/>
                </a:ext>
              </a:extLst>
            </p:cNvPr>
            <p:cNvSpPr/>
            <p:nvPr/>
          </p:nvSpPr>
          <p:spPr>
            <a:xfrm>
              <a:off x="8538495" y="565389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E17B02B-C022-A28C-4DE5-00396A6AFFC9}"/>
                </a:ext>
              </a:extLst>
            </p:cNvPr>
            <p:cNvSpPr/>
            <p:nvPr/>
          </p:nvSpPr>
          <p:spPr>
            <a:xfrm>
              <a:off x="8538495" y="568799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4BB53722-3BFC-9EC6-F2C5-8EEA391EB6FF}"/>
                </a:ext>
              </a:extLst>
            </p:cNvPr>
            <p:cNvSpPr/>
            <p:nvPr/>
          </p:nvSpPr>
          <p:spPr>
            <a:xfrm>
              <a:off x="8538495" y="572209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DA773887-061E-2080-84AA-D38ACE07A0BA}"/>
                </a:ext>
              </a:extLst>
            </p:cNvPr>
            <p:cNvSpPr/>
            <p:nvPr/>
          </p:nvSpPr>
          <p:spPr>
            <a:xfrm>
              <a:off x="8663939" y="5402623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C35BD21F-B5CC-B638-B0F8-EE0A8C45A68D}"/>
                </a:ext>
              </a:extLst>
            </p:cNvPr>
            <p:cNvSpPr/>
            <p:nvPr/>
          </p:nvSpPr>
          <p:spPr>
            <a:xfrm>
              <a:off x="8663939" y="543672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E6DCC06D-AAFC-D8E9-C424-73D7F30F2845}"/>
                </a:ext>
              </a:extLst>
            </p:cNvPr>
            <p:cNvSpPr/>
            <p:nvPr/>
          </p:nvSpPr>
          <p:spPr>
            <a:xfrm>
              <a:off x="8663939" y="5470822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1FB85A9B-3B49-0D66-DD01-CE3E6B438CAE}"/>
                </a:ext>
              </a:extLst>
            </p:cNvPr>
            <p:cNvSpPr/>
            <p:nvPr/>
          </p:nvSpPr>
          <p:spPr>
            <a:xfrm>
              <a:off x="8663939" y="550492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CB3EAA51-75A9-7E61-7EBC-7F2EBAA07F87}"/>
                </a:ext>
              </a:extLst>
            </p:cNvPr>
            <p:cNvSpPr/>
            <p:nvPr/>
          </p:nvSpPr>
          <p:spPr>
            <a:xfrm>
              <a:off x="8663939" y="5539021"/>
              <a:ext cx="38100" cy="16573"/>
            </a:xfrm>
            <a:custGeom>
              <a:avLst/>
              <a:gdLst>
                <a:gd name="connsiteX0" fmla="*/ 0 w 38100"/>
                <a:gd name="connsiteY0" fmla="*/ 0 h 16573"/>
                <a:gd name="connsiteX1" fmla="*/ 38100 w 38100"/>
                <a:gd name="connsiteY1" fmla="*/ 0 h 16573"/>
                <a:gd name="connsiteX2" fmla="*/ 38100 w 38100"/>
                <a:gd name="connsiteY2" fmla="*/ 16573 h 16573"/>
                <a:gd name="connsiteX3" fmla="*/ 0 w 38100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6573">
                  <a:moveTo>
                    <a:pt x="0" y="0"/>
                  </a:moveTo>
                  <a:lnTo>
                    <a:pt x="38100" y="0"/>
                  </a:lnTo>
                  <a:lnTo>
                    <a:pt x="38100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317B6CC9-DF05-F395-700D-A8880AA182F8}"/>
                </a:ext>
              </a:extLst>
            </p:cNvPr>
            <p:cNvSpPr/>
            <p:nvPr/>
          </p:nvSpPr>
          <p:spPr>
            <a:xfrm>
              <a:off x="8727471" y="5297086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1FC180B4-96E8-205C-9CA6-4EA8FEC9C0CC}"/>
                </a:ext>
              </a:extLst>
            </p:cNvPr>
            <p:cNvSpPr/>
            <p:nvPr/>
          </p:nvSpPr>
          <p:spPr>
            <a:xfrm>
              <a:off x="8727471" y="5331185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1781E6F9-85C1-992F-E991-6F4B52029339}"/>
                </a:ext>
              </a:extLst>
            </p:cNvPr>
            <p:cNvSpPr/>
            <p:nvPr/>
          </p:nvSpPr>
          <p:spPr>
            <a:xfrm>
              <a:off x="8727471" y="5365285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0A05EF9D-8A1C-697C-8465-78E6C6845AFA}"/>
                </a:ext>
              </a:extLst>
            </p:cNvPr>
            <p:cNvSpPr/>
            <p:nvPr/>
          </p:nvSpPr>
          <p:spPr>
            <a:xfrm>
              <a:off x="8727471" y="5399384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07AF8A72-A94C-0414-869F-4250E360A959}"/>
                </a:ext>
              </a:extLst>
            </p:cNvPr>
            <p:cNvSpPr/>
            <p:nvPr/>
          </p:nvSpPr>
          <p:spPr>
            <a:xfrm>
              <a:off x="8727471" y="5433484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AB88668A-1A53-2E5E-6EF1-1106DC2F477A}"/>
                </a:ext>
              </a:extLst>
            </p:cNvPr>
            <p:cNvSpPr/>
            <p:nvPr/>
          </p:nvSpPr>
          <p:spPr>
            <a:xfrm>
              <a:off x="8727471" y="5570929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988479CD-48C5-A364-94F8-142C643C95D0}"/>
                </a:ext>
              </a:extLst>
            </p:cNvPr>
            <p:cNvSpPr/>
            <p:nvPr/>
          </p:nvSpPr>
          <p:spPr>
            <a:xfrm>
              <a:off x="8727471" y="5605029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54DAD84A-E48D-6527-86F3-29C924B57B87}"/>
                </a:ext>
              </a:extLst>
            </p:cNvPr>
            <p:cNvSpPr/>
            <p:nvPr/>
          </p:nvSpPr>
          <p:spPr>
            <a:xfrm>
              <a:off x="8727471" y="5639128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CEC76F68-E0A7-009A-56B2-39AD94BB0325}"/>
                </a:ext>
              </a:extLst>
            </p:cNvPr>
            <p:cNvSpPr/>
            <p:nvPr/>
          </p:nvSpPr>
          <p:spPr>
            <a:xfrm>
              <a:off x="8727471" y="5673228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8588E998-87FC-19B1-4EDA-78317E13E7E3}"/>
                </a:ext>
              </a:extLst>
            </p:cNvPr>
            <p:cNvSpPr/>
            <p:nvPr/>
          </p:nvSpPr>
          <p:spPr>
            <a:xfrm>
              <a:off x="8727471" y="5707327"/>
              <a:ext cx="104775" cy="16573"/>
            </a:xfrm>
            <a:custGeom>
              <a:avLst/>
              <a:gdLst>
                <a:gd name="connsiteX0" fmla="*/ 0 w 104775"/>
                <a:gd name="connsiteY0" fmla="*/ 0 h 16573"/>
                <a:gd name="connsiteX1" fmla="*/ 104775 w 104775"/>
                <a:gd name="connsiteY1" fmla="*/ 0 h 16573"/>
                <a:gd name="connsiteX2" fmla="*/ 104775 w 104775"/>
                <a:gd name="connsiteY2" fmla="*/ 16573 h 16573"/>
                <a:gd name="connsiteX3" fmla="*/ 0 w 104775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6573">
                  <a:moveTo>
                    <a:pt x="0" y="0"/>
                  </a:moveTo>
                  <a:lnTo>
                    <a:pt x="104775" y="0"/>
                  </a:lnTo>
                  <a:lnTo>
                    <a:pt x="104775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3B27A0ED-8FA6-E351-7D50-30C2C9C6E936}"/>
                </a:ext>
              </a:extLst>
            </p:cNvPr>
            <p:cNvSpPr/>
            <p:nvPr/>
          </p:nvSpPr>
          <p:spPr>
            <a:xfrm>
              <a:off x="8538495" y="5759620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E565622D-69F0-CBC8-1793-8F17EF323F96}"/>
                </a:ext>
              </a:extLst>
            </p:cNvPr>
            <p:cNvSpPr/>
            <p:nvPr/>
          </p:nvSpPr>
          <p:spPr>
            <a:xfrm>
              <a:off x="8538495" y="5793719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4 h 16573"/>
                <a:gd name="connsiteX3" fmla="*/ 0 w 177831"/>
                <a:gd name="connsiteY3" fmla="*/ 16574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4"/>
                  </a:lnTo>
                  <a:lnTo>
                    <a:pt x="0" y="16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34428F5E-E4CE-8B53-A219-32E177568B59}"/>
                </a:ext>
              </a:extLst>
            </p:cNvPr>
            <p:cNvSpPr/>
            <p:nvPr/>
          </p:nvSpPr>
          <p:spPr>
            <a:xfrm>
              <a:off x="8538495" y="5827819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0C40A4E0-DA59-73F2-D850-0727723165DF}"/>
                </a:ext>
              </a:extLst>
            </p:cNvPr>
            <p:cNvSpPr/>
            <p:nvPr/>
          </p:nvSpPr>
          <p:spPr>
            <a:xfrm>
              <a:off x="8538495" y="5861918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DE7E214E-E914-0BDC-6DB0-8553AC2C921F}"/>
                </a:ext>
              </a:extLst>
            </p:cNvPr>
            <p:cNvSpPr/>
            <p:nvPr/>
          </p:nvSpPr>
          <p:spPr>
            <a:xfrm>
              <a:off x="8538495" y="5896018"/>
              <a:ext cx="177831" cy="16573"/>
            </a:xfrm>
            <a:custGeom>
              <a:avLst/>
              <a:gdLst>
                <a:gd name="connsiteX0" fmla="*/ 0 w 177831"/>
                <a:gd name="connsiteY0" fmla="*/ 0 h 16573"/>
                <a:gd name="connsiteX1" fmla="*/ 177832 w 177831"/>
                <a:gd name="connsiteY1" fmla="*/ 0 h 16573"/>
                <a:gd name="connsiteX2" fmla="*/ 177832 w 177831"/>
                <a:gd name="connsiteY2" fmla="*/ 16573 h 16573"/>
                <a:gd name="connsiteX3" fmla="*/ 0 w 177831"/>
                <a:gd name="connsiteY3" fmla="*/ 16573 h 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31" h="16573">
                  <a:moveTo>
                    <a:pt x="0" y="0"/>
                  </a:moveTo>
                  <a:lnTo>
                    <a:pt x="177832" y="0"/>
                  </a:lnTo>
                  <a:lnTo>
                    <a:pt x="177832" y="16573"/>
                  </a:lnTo>
                  <a:lnTo>
                    <a:pt x="0" y="16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C3F1225F-54E6-6F4B-E275-7BD1B8A72966}"/>
                </a:ext>
              </a:extLst>
            </p:cNvPr>
            <p:cNvSpPr/>
            <p:nvPr/>
          </p:nvSpPr>
          <p:spPr>
            <a:xfrm>
              <a:off x="9079896" y="5634366"/>
              <a:ext cx="28575" cy="244220"/>
            </a:xfrm>
            <a:custGeom>
              <a:avLst/>
              <a:gdLst>
                <a:gd name="connsiteX0" fmla="*/ 0 w 28575"/>
                <a:gd name="connsiteY0" fmla="*/ 0 h 244220"/>
                <a:gd name="connsiteX1" fmla="*/ 28575 w 28575"/>
                <a:gd name="connsiteY1" fmla="*/ 0 h 244220"/>
                <a:gd name="connsiteX2" fmla="*/ 28575 w 28575"/>
                <a:gd name="connsiteY2" fmla="*/ 244221 h 244220"/>
                <a:gd name="connsiteX3" fmla="*/ 0 w 28575"/>
                <a:gd name="connsiteY3" fmla="*/ 244221 h 24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44220">
                  <a:moveTo>
                    <a:pt x="0" y="0"/>
                  </a:moveTo>
                  <a:lnTo>
                    <a:pt x="28575" y="0"/>
                  </a:lnTo>
                  <a:lnTo>
                    <a:pt x="28575" y="244221"/>
                  </a:lnTo>
                  <a:lnTo>
                    <a:pt x="0" y="2442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1ADA9BCE-AACE-B6B4-6D4D-8DF1D4AE2102}"/>
                </a:ext>
              </a:extLst>
            </p:cNvPr>
            <p:cNvSpPr/>
            <p:nvPr/>
          </p:nvSpPr>
          <p:spPr>
            <a:xfrm>
              <a:off x="8873489" y="5491681"/>
              <a:ext cx="10287" cy="527018"/>
            </a:xfrm>
            <a:custGeom>
              <a:avLst/>
              <a:gdLst>
                <a:gd name="connsiteX0" fmla="*/ 0 w 10287"/>
                <a:gd name="connsiteY0" fmla="*/ 0 h 527018"/>
                <a:gd name="connsiteX1" fmla="*/ 10287 w 10287"/>
                <a:gd name="connsiteY1" fmla="*/ 0 h 527018"/>
                <a:gd name="connsiteX2" fmla="*/ 10287 w 10287"/>
                <a:gd name="connsiteY2" fmla="*/ 527018 h 527018"/>
                <a:gd name="connsiteX3" fmla="*/ 0 w 10287"/>
                <a:gd name="connsiteY3" fmla="*/ 527018 h 52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" h="527018">
                  <a:moveTo>
                    <a:pt x="0" y="0"/>
                  </a:moveTo>
                  <a:lnTo>
                    <a:pt x="10287" y="0"/>
                  </a:lnTo>
                  <a:lnTo>
                    <a:pt x="10287" y="527018"/>
                  </a:lnTo>
                  <a:lnTo>
                    <a:pt x="0" y="5270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CDA59554-4FF9-AFD9-7063-994E53A7AD27}"/>
                </a:ext>
              </a:extLst>
            </p:cNvPr>
            <p:cNvSpPr/>
            <p:nvPr/>
          </p:nvSpPr>
          <p:spPr>
            <a:xfrm>
              <a:off x="8933782" y="5647415"/>
              <a:ext cx="11906" cy="371379"/>
            </a:xfrm>
            <a:custGeom>
              <a:avLst/>
              <a:gdLst>
                <a:gd name="connsiteX0" fmla="*/ 0 w 11906"/>
                <a:gd name="connsiteY0" fmla="*/ 0 h 371379"/>
                <a:gd name="connsiteX1" fmla="*/ 11906 w 11906"/>
                <a:gd name="connsiteY1" fmla="*/ 0 h 371379"/>
                <a:gd name="connsiteX2" fmla="*/ 11906 w 11906"/>
                <a:gd name="connsiteY2" fmla="*/ 371380 h 371379"/>
                <a:gd name="connsiteX3" fmla="*/ 0 w 11906"/>
                <a:gd name="connsiteY3" fmla="*/ 371380 h 37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" h="371379">
                  <a:moveTo>
                    <a:pt x="0" y="0"/>
                  </a:moveTo>
                  <a:lnTo>
                    <a:pt x="11906" y="0"/>
                  </a:lnTo>
                  <a:lnTo>
                    <a:pt x="11906" y="371380"/>
                  </a:lnTo>
                  <a:lnTo>
                    <a:pt x="0" y="371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891DD8F3-4EAE-D6A3-42F1-A40795BD4650}"/>
                </a:ext>
              </a:extLst>
            </p:cNvPr>
            <p:cNvSpPr/>
            <p:nvPr/>
          </p:nvSpPr>
          <p:spPr>
            <a:xfrm>
              <a:off x="8994171" y="5670466"/>
              <a:ext cx="11144" cy="348234"/>
            </a:xfrm>
            <a:custGeom>
              <a:avLst/>
              <a:gdLst>
                <a:gd name="connsiteX0" fmla="*/ 0 w 11144"/>
                <a:gd name="connsiteY0" fmla="*/ 0 h 348234"/>
                <a:gd name="connsiteX1" fmla="*/ 11144 w 11144"/>
                <a:gd name="connsiteY1" fmla="*/ 0 h 348234"/>
                <a:gd name="connsiteX2" fmla="*/ 11144 w 11144"/>
                <a:gd name="connsiteY2" fmla="*/ 348234 h 348234"/>
                <a:gd name="connsiteX3" fmla="*/ 0 w 11144"/>
                <a:gd name="connsiteY3" fmla="*/ 348234 h 34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" h="348234">
                  <a:moveTo>
                    <a:pt x="0" y="0"/>
                  </a:moveTo>
                  <a:lnTo>
                    <a:pt x="11144" y="0"/>
                  </a:lnTo>
                  <a:lnTo>
                    <a:pt x="11144" y="348234"/>
                  </a:lnTo>
                  <a:lnTo>
                    <a:pt x="0" y="3482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296CBD28-326B-D6B3-468B-6CCEC0A49333}"/>
                </a:ext>
              </a:extLst>
            </p:cNvPr>
            <p:cNvSpPr/>
            <p:nvPr/>
          </p:nvSpPr>
          <p:spPr>
            <a:xfrm>
              <a:off x="8939783" y="5514065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A405CF2C-2CBA-1674-D9FB-6C95F8392EC0}"/>
                </a:ext>
              </a:extLst>
            </p:cNvPr>
            <p:cNvSpPr/>
            <p:nvPr/>
          </p:nvSpPr>
          <p:spPr>
            <a:xfrm>
              <a:off x="8939783" y="5541402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DA4650CB-BF59-F484-62BB-9A75DB8265C9}"/>
                </a:ext>
              </a:extLst>
            </p:cNvPr>
            <p:cNvSpPr/>
            <p:nvPr/>
          </p:nvSpPr>
          <p:spPr>
            <a:xfrm>
              <a:off x="8939783" y="5568834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7E3EF150-D3BD-6906-9268-1658A7BD3FF8}"/>
                </a:ext>
              </a:extLst>
            </p:cNvPr>
            <p:cNvSpPr/>
            <p:nvPr/>
          </p:nvSpPr>
          <p:spPr>
            <a:xfrm>
              <a:off x="8939783" y="5596266"/>
              <a:ext cx="59912" cy="11811"/>
            </a:xfrm>
            <a:custGeom>
              <a:avLst/>
              <a:gdLst>
                <a:gd name="connsiteX0" fmla="*/ 0 w 59912"/>
                <a:gd name="connsiteY0" fmla="*/ 0 h 11811"/>
                <a:gd name="connsiteX1" fmla="*/ 59912 w 59912"/>
                <a:gd name="connsiteY1" fmla="*/ 0 h 11811"/>
                <a:gd name="connsiteX2" fmla="*/ 59912 w 59912"/>
                <a:gd name="connsiteY2" fmla="*/ 11811 h 11811"/>
                <a:gd name="connsiteX3" fmla="*/ 0 w 59912"/>
                <a:gd name="connsiteY3" fmla="*/ 1181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" h="11811">
                  <a:moveTo>
                    <a:pt x="0" y="0"/>
                  </a:moveTo>
                  <a:lnTo>
                    <a:pt x="59912" y="0"/>
                  </a:lnTo>
                  <a:lnTo>
                    <a:pt x="59912" y="11811"/>
                  </a:lnTo>
                  <a:lnTo>
                    <a:pt x="0" y="11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BE3734B7-A965-C74C-3E0C-B40764FD4C73}"/>
                </a:ext>
              </a:extLst>
            </p:cNvPr>
            <p:cNvSpPr/>
            <p:nvPr/>
          </p:nvSpPr>
          <p:spPr>
            <a:xfrm>
              <a:off x="9343357" y="562817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F81C46B9-DF90-1604-FC92-6ADE3BF12972}"/>
                </a:ext>
              </a:extLst>
            </p:cNvPr>
            <p:cNvSpPr/>
            <p:nvPr/>
          </p:nvSpPr>
          <p:spPr>
            <a:xfrm>
              <a:off x="9343357" y="5650273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AEF48EE2-00CF-C741-FFD8-93BA90908DE2}"/>
                </a:ext>
              </a:extLst>
            </p:cNvPr>
            <p:cNvSpPr/>
            <p:nvPr/>
          </p:nvSpPr>
          <p:spPr>
            <a:xfrm>
              <a:off x="9516427" y="5661226"/>
              <a:ext cx="57150" cy="10858"/>
            </a:xfrm>
            <a:custGeom>
              <a:avLst/>
              <a:gdLst>
                <a:gd name="connsiteX0" fmla="*/ 0 w 57150"/>
                <a:gd name="connsiteY0" fmla="*/ 0 h 10858"/>
                <a:gd name="connsiteX1" fmla="*/ 57150 w 57150"/>
                <a:gd name="connsiteY1" fmla="*/ 0 h 10858"/>
                <a:gd name="connsiteX2" fmla="*/ 57150 w 57150"/>
                <a:gd name="connsiteY2" fmla="*/ 10859 h 10858"/>
                <a:gd name="connsiteX3" fmla="*/ 0 w 57150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0858">
                  <a:moveTo>
                    <a:pt x="0" y="0"/>
                  </a:moveTo>
                  <a:lnTo>
                    <a:pt x="57150" y="0"/>
                  </a:lnTo>
                  <a:lnTo>
                    <a:pt x="57150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EA346FD2-D6BA-35CE-419E-34F0F56D1885}"/>
                </a:ext>
              </a:extLst>
            </p:cNvPr>
            <p:cNvSpPr/>
            <p:nvPr/>
          </p:nvSpPr>
          <p:spPr>
            <a:xfrm>
              <a:off x="9516427" y="5683324"/>
              <a:ext cx="57150" cy="10858"/>
            </a:xfrm>
            <a:custGeom>
              <a:avLst/>
              <a:gdLst>
                <a:gd name="connsiteX0" fmla="*/ 0 w 57150"/>
                <a:gd name="connsiteY0" fmla="*/ 0 h 10858"/>
                <a:gd name="connsiteX1" fmla="*/ 57150 w 57150"/>
                <a:gd name="connsiteY1" fmla="*/ 0 h 10858"/>
                <a:gd name="connsiteX2" fmla="*/ 57150 w 57150"/>
                <a:gd name="connsiteY2" fmla="*/ 10859 h 10858"/>
                <a:gd name="connsiteX3" fmla="*/ 0 w 57150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0858">
                  <a:moveTo>
                    <a:pt x="0" y="0"/>
                  </a:moveTo>
                  <a:lnTo>
                    <a:pt x="57150" y="0"/>
                  </a:lnTo>
                  <a:lnTo>
                    <a:pt x="57150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576B3B6F-3951-245C-33A7-A3E6E2807729}"/>
                </a:ext>
              </a:extLst>
            </p:cNvPr>
            <p:cNvSpPr/>
            <p:nvPr/>
          </p:nvSpPr>
          <p:spPr>
            <a:xfrm>
              <a:off x="9608533" y="5683229"/>
              <a:ext cx="73818" cy="10858"/>
            </a:xfrm>
            <a:custGeom>
              <a:avLst/>
              <a:gdLst>
                <a:gd name="connsiteX0" fmla="*/ 0 w 73818"/>
                <a:gd name="connsiteY0" fmla="*/ 0 h 10858"/>
                <a:gd name="connsiteX1" fmla="*/ 73819 w 73818"/>
                <a:gd name="connsiteY1" fmla="*/ 0 h 10858"/>
                <a:gd name="connsiteX2" fmla="*/ 73819 w 73818"/>
                <a:gd name="connsiteY2" fmla="*/ 10859 h 10858"/>
                <a:gd name="connsiteX3" fmla="*/ 0 w 73818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8" h="10858">
                  <a:moveTo>
                    <a:pt x="0" y="0"/>
                  </a:moveTo>
                  <a:lnTo>
                    <a:pt x="73819" y="0"/>
                  </a:lnTo>
                  <a:lnTo>
                    <a:pt x="7381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BC0900B-0F72-D304-BBAD-316694E69C6D}"/>
                </a:ext>
              </a:extLst>
            </p:cNvPr>
            <p:cNvSpPr/>
            <p:nvPr/>
          </p:nvSpPr>
          <p:spPr>
            <a:xfrm>
              <a:off x="9608533" y="5705327"/>
              <a:ext cx="73818" cy="10858"/>
            </a:xfrm>
            <a:custGeom>
              <a:avLst/>
              <a:gdLst>
                <a:gd name="connsiteX0" fmla="*/ 0 w 73818"/>
                <a:gd name="connsiteY0" fmla="*/ 0 h 10858"/>
                <a:gd name="connsiteX1" fmla="*/ 73819 w 73818"/>
                <a:gd name="connsiteY1" fmla="*/ 0 h 10858"/>
                <a:gd name="connsiteX2" fmla="*/ 73819 w 73818"/>
                <a:gd name="connsiteY2" fmla="*/ 10859 h 10858"/>
                <a:gd name="connsiteX3" fmla="*/ 0 w 73818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8" h="10858">
                  <a:moveTo>
                    <a:pt x="0" y="0"/>
                  </a:moveTo>
                  <a:lnTo>
                    <a:pt x="73819" y="0"/>
                  </a:lnTo>
                  <a:lnTo>
                    <a:pt x="7381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3961B5A5-CCDC-6CAA-EEE6-C05ED9726017}"/>
                </a:ext>
              </a:extLst>
            </p:cNvPr>
            <p:cNvSpPr/>
            <p:nvPr/>
          </p:nvSpPr>
          <p:spPr>
            <a:xfrm>
              <a:off x="9719214" y="5707423"/>
              <a:ext cx="84581" cy="10858"/>
            </a:xfrm>
            <a:custGeom>
              <a:avLst/>
              <a:gdLst>
                <a:gd name="connsiteX0" fmla="*/ 0 w 84581"/>
                <a:gd name="connsiteY0" fmla="*/ 0 h 10858"/>
                <a:gd name="connsiteX1" fmla="*/ 84582 w 84581"/>
                <a:gd name="connsiteY1" fmla="*/ 0 h 10858"/>
                <a:gd name="connsiteX2" fmla="*/ 84582 w 84581"/>
                <a:gd name="connsiteY2" fmla="*/ 10859 h 10858"/>
                <a:gd name="connsiteX3" fmla="*/ 0 w 84581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1" h="10858">
                  <a:moveTo>
                    <a:pt x="0" y="0"/>
                  </a:moveTo>
                  <a:lnTo>
                    <a:pt x="84582" y="0"/>
                  </a:lnTo>
                  <a:lnTo>
                    <a:pt x="84582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8051F65F-68FA-56C6-8A92-25A0703BF424}"/>
                </a:ext>
              </a:extLst>
            </p:cNvPr>
            <p:cNvSpPr/>
            <p:nvPr/>
          </p:nvSpPr>
          <p:spPr>
            <a:xfrm>
              <a:off x="9719214" y="5729425"/>
              <a:ext cx="84581" cy="10858"/>
            </a:xfrm>
            <a:custGeom>
              <a:avLst/>
              <a:gdLst>
                <a:gd name="connsiteX0" fmla="*/ 0 w 84581"/>
                <a:gd name="connsiteY0" fmla="*/ 0 h 10858"/>
                <a:gd name="connsiteX1" fmla="*/ 84582 w 84581"/>
                <a:gd name="connsiteY1" fmla="*/ 0 h 10858"/>
                <a:gd name="connsiteX2" fmla="*/ 84582 w 84581"/>
                <a:gd name="connsiteY2" fmla="*/ 10859 h 10858"/>
                <a:gd name="connsiteX3" fmla="*/ 0 w 84581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81" h="10858">
                  <a:moveTo>
                    <a:pt x="0" y="0"/>
                  </a:moveTo>
                  <a:lnTo>
                    <a:pt x="84582" y="0"/>
                  </a:lnTo>
                  <a:lnTo>
                    <a:pt x="84582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B52967CC-A6C6-02D6-C8A5-B98C957F1CB5}"/>
                </a:ext>
              </a:extLst>
            </p:cNvPr>
            <p:cNvSpPr/>
            <p:nvPr/>
          </p:nvSpPr>
          <p:spPr>
            <a:xfrm>
              <a:off x="9343357" y="567227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ED2353AF-CEFA-BDF6-601F-82BA12A80BC3}"/>
                </a:ext>
              </a:extLst>
            </p:cNvPr>
            <p:cNvSpPr/>
            <p:nvPr/>
          </p:nvSpPr>
          <p:spPr>
            <a:xfrm>
              <a:off x="9343357" y="5694278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D8B0B52B-AF10-81B7-26D0-5458ECF50CF8}"/>
                </a:ext>
              </a:extLst>
            </p:cNvPr>
            <p:cNvSpPr/>
            <p:nvPr/>
          </p:nvSpPr>
          <p:spPr>
            <a:xfrm>
              <a:off x="9343357" y="5716376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7D0C7BBF-1E93-2594-2BE8-0ED9FA239DE9}"/>
                </a:ext>
              </a:extLst>
            </p:cNvPr>
            <p:cNvSpPr/>
            <p:nvPr/>
          </p:nvSpPr>
          <p:spPr>
            <a:xfrm>
              <a:off x="9343357" y="5738379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1A358AFC-4A7A-A91F-F8E5-2B4E9D813DD2}"/>
                </a:ext>
              </a:extLst>
            </p:cNvPr>
            <p:cNvSpPr/>
            <p:nvPr/>
          </p:nvSpPr>
          <p:spPr>
            <a:xfrm>
              <a:off x="9343357" y="5760382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A96041AE-D674-C895-8A27-C827E31810D6}"/>
                </a:ext>
              </a:extLst>
            </p:cNvPr>
            <p:cNvSpPr/>
            <p:nvPr/>
          </p:nvSpPr>
          <p:spPr>
            <a:xfrm>
              <a:off x="9343357" y="5782480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EBE6499D-FC22-8046-803B-B1514C72BC13}"/>
                </a:ext>
              </a:extLst>
            </p:cNvPr>
            <p:cNvSpPr/>
            <p:nvPr/>
          </p:nvSpPr>
          <p:spPr>
            <a:xfrm>
              <a:off x="9343357" y="5804482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E1A70871-7377-E7CD-BE2E-25E59BF7D21C}"/>
                </a:ext>
              </a:extLst>
            </p:cNvPr>
            <p:cNvSpPr/>
            <p:nvPr/>
          </p:nvSpPr>
          <p:spPr>
            <a:xfrm>
              <a:off x="9343357" y="5826485"/>
              <a:ext cx="134969" cy="10858"/>
            </a:xfrm>
            <a:custGeom>
              <a:avLst/>
              <a:gdLst>
                <a:gd name="connsiteX0" fmla="*/ 0 w 134969"/>
                <a:gd name="connsiteY0" fmla="*/ 0 h 10858"/>
                <a:gd name="connsiteX1" fmla="*/ 134969 w 134969"/>
                <a:gd name="connsiteY1" fmla="*/ 0 h 10858"/>
                <a:gd name="connsiteX2" fmla="*/ 134969 w 134969"/>
                <a:gd name="connsiteY2" fmla="*/ 10859 h 10858"/>
                <a:gd name="connsiteX3" fmla="*/ 0 w 134969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69" h="10858">
                  <a:moveTo>
                    <a:pt x="0" y="0"/>
                  </a:moveTo>
                  <a:lnTo>
                    <a:pt x="134969" y="0"/>
                  </a:lnTo>
                  <a:lnTo>
                    <a:pt x="134969" y="10859"/>
                  </a:lnTo>
                  <a:lnTo>
                    <a:pt x="0" y="10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EB2E9216-46D6-6FBD-4D06-D7D0B59840C3}"/>
                </a:ext>
              </a:extLst>
            </p:cNvPr>
            <p:cNvSpPr/>
            <p:nvPr/>
          </p:nvSpPr>
          <p:spPr>
            <a:xfrm>
              <a:off x="9159239" y="5963169"/>
              <a:ext cx="357187" cy="12668"/>
            </a:xfrm>
            <a:custGeom>
              <a:avLst/>
              <a:gdLst>
                <a:gd name="connsiteX0" fmla="*/ 0 w 357187"/>
                <a:gd name="connsiteY0" fmla="*/ 0 h 12668"/>
                <a:gd name="connsiteX1" fmla="*/ 357187 w 357187"/>
                <a:gd name="connsiteY1" fmla="*/ 0 h 12668"/>
                <a:gd name="connsiteX2" fmla="*/ 357187 w 357187"/>
                <a:gd name="connsiteY2" fmla="*/ 12668 h 12668"/>
                <a:gd name="connsiteX3" fmla="*/ 0 w 357187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12668">
                  <a:moveTo>
                    <a:pt x="0" y="0"/>
                  </a:moveTo>
                  <a:lnTo>
                    <a:pt x="357187" y="0"/>
                  </a:lnTo>
                  <a:lnTo>
                    <a:pt x="357187" y="12668"/>
                  </a:lnTo>
                  <a:lnTo>
                    <a:pt x="0" y="12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C6E4D64A-545F-D452-D383-6F0D2F843A22}"/>
                </a:ext>
              </a:extLst>
            </p:cNvPr>
            <p:cNvSpPr/>
            <p:nvPr/>
          </p:nvSpPr>
          <p:spPr>
            <a:xfrm>
              <a:off x="9159239" y="5993363"/>
              <a:ext cx="357187" cy="12668"/>
            </a:xfrm>
            <a:custGeom>
              <a:avLst/>
              <a:gdLst>
                <a:gd name="connsiteX0" fmla="*/ 0 w 357187"/>
                <a:gd name="connsiteY0" fmla="*/ 0 h 12668"/>
                <a:gd name="connsiteX1" fmla="*/ 357187 w 357187"/>
                <a:gd name="connsiteY1" fmla="*/ 0 h 12668"/>
                <a:gd name="connsiteX2" fmla="*/ 357187 w 357187"/>
                <a:gd name="connsiteY2" fmla="*/ 12668 h 12668"/>
                <a:gd name="connsiteX3" fmla="*/ 0 w 357187"/>
                <a:gd name="connsiteY3" fmla="*/ 12668 h 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12668">
                  <a:moveTo>
                    <a:pt x="0" y="0"/>
                  </a:moveTo>
                  <a:lnTo>
                    <a:pt x="357187" y="0"/>
                  </a:lnTo>
                  <a:lnTo>
                    <a:pt x="357187" y="12668"/>
                  </a:lnTo>
                  <a:lnTo>
                    <a:pt x="0" y="12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08" name="图片 907">
            <a:extLst>
              <a:ext uri="{FF2B5EF4-FFF2-40B4-BE49-F238E27FC236}">
                <a16:creationId xmlns:a16="http://schemas.microsoft.com/office/drawing/2014/main" id="{5D9CD4C0-ECD5-8161-09E0-0970B2AF78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864" y="3488337"/>
            <a:ext cx="4968736" cy="350600"/>
          </a:xfrm>
          <a:prstGeom prst="rect">
            <a:avLst/>
          </a:prstGeom>
        </p:spPr>
      </p:pic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0C858A4-884C-9E39-85E0-5477822CE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0991" y="2177653"/>
            <a:ext cx="1103674" cy="1098947"/>
          </a:xfrm>
          <a:custGeom>
            <a:avLst/>
            <a:gdLst/>
            <a:ahLst/>
            <a:cxnLst/>
            <a:rect l="l" t="t" r="r" b="b"/>
            <a:pathLst>
              <a:path w="631641" h="628936">
                <a:moveTo>
                  <a:pt x="259690" y="0"/>
                </a:moveTo>
                <a:lnTo>
                  <a:pt x="371951" y="2705"/>
                </a:lnTo>
                <a:lnTo>
                  <a:pt x="371951" y="73038"/>
                </a:lnTo>
                <a:lnTo>
                  <a:pt x="576186" y="73038"/>
                </a:lnTo>
                <a:lnTo>
                  <a:pt x="576186" y="178537"/>
                </a:lnTo>
                <a:lnTo>
                  <a:pt x="371951" y="178537"/>
                </a:lnTo>
                <a:lnTo>
                  <a:pt x="371951" y="239402"/>
                </a:lnTo>
                <a:lnTo>
                  <a:pt x="605943" y="239402"/>
                </a:lnTo>
                <a:lnTo>
                  <a:pt x="605943" y="348282"/>
                </a:lnTo>
                <a:lnTo>
                  <a:pt x="419291" y="348282"/>
                </a:lnTo>
                <a:cubicBezTo>
                  <a:pt x="448216" y="376376"/>
                  <a:pt x="481156" y="401849"/>
                  <a:pt x="518111" y="424701"/>
                </a:cubicBezTo>
                <a:cubicBezTo>
                  <a:pt x="555067" y="447553"/>
                  <a:pt x="592910" y="467616"/>
                  <a:pt x="631641" y="484889"/>
                </a:cubicBezTo>
                <a:lnTo>
                  <a:pt x="556575" y="592417"/>
                </a:lnTo>
                <a:cubicBezTo>
                  <a:pt x="519971" y="569452"/>
                  <a:pt x="486157" y="545895"/>
                  <a:pt x="455133" y="521746"/>
                </a:cubicBezTo>
                <a:cubicBezTo>
                  <a:pt x="424109" y="497598"/>
                  <a:pt x="396382" y="472688"/>
                  <a:pt x="371951" y="447018"/>
                </a:cubicBezTo>
                <a:lnTo>
                  <a:pt x="371951" y="628936"/>
                </a:lnTo>
                <a:lnTo>
                  <a:pt x="259690" y="628936"/>
                </a:lnTo>
                <a:lnTo>
                  <a:pt x="259690" y="449047"/>
                </a:lnTo>
                <a:cubicBezTo>
                  <a:pt x="236612" y="474619"/>
                  <a:pt x="210406" y="498204"/>
                  <a:pt x="181073" y="519802"/>
                </a:cubicBezTo>
                <a:cubicBezTo>
                  <a:pt x="151739" y="541401"/>
                  <a:pt x="115728" y="565831"/>
                  <a:pt x="73038" y="593094"/>
                </a:cubicBezTo>
                <a:lnTo>
                  <a:pt x="0" y="485566"/>
                </a:lnTo>
                <a:cubicBezTo>
                  <a:pt x="45184" y="465475"/>
                  <a:pt x="86183" y="444285"/>
                  <a:pt x="122998" y="421996"/>
                </a:cubicBezTo>
                <a:cubicBezTo>
                  <a:pt x="159812" y="399707"/>
                  <a:pt x="191175" y="375136"/>
                  <a:pt x="217085" y="348282"/>
                </a:cubicBezTo>
                <a:lnTo>
                  <a:pt x="26375" y="348282"/>
                </a:lnTo>
                <a:lnTo>
                  <a:pt x="26375" y="239402"/>
                </a:lnTo>
                <a:lnTo>
                  <a:pt x="259690" y="239402"/>
                </a:lnTo>
                <a:lnTo>
                  <a:pt x="259690" y="178537"/>
                </a:lnTo>
                <a:lnTo>
                  <a:pt x="55455" y="178537"/>
                </a:lnTo>
                <a:lnTo>
                  <a:pt x="55455" y="73038"/>
                </a:lnTo>
                <a:lnTo>
                  <a:pt x="259690" y="73038"/>
                </a:lnTo>
                <a:close/>
              </a:path>
            </a:pathLst>
          </a:custGeom>
          <a:gradFill flip="none" rotWithShape="1">
            <a:gsLst>
              <a:gs pos="0">
                <a:srgbClr val="1837C0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20000">
                  <a:srgbClr val="92AAFF"/>
                </a:gs>
                <a:gs pos="10000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808D596-154A-5342-AC0B-2BBCF1F77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631" y="1881826"/>
            <a:ext cx="1442938" cy="1635072"/>
          </a:xfrm>
          <a:custGeom>
            <a:avLst/>
            <a:gdLst/>
            <a:ahLst/>
            <a:cxnLst/>
            <a:rect l="l" t="t" r="r" b="b"/>
            <a:pathLst>
              <a:path w="558611" h="632993">
                <a:moveTo>
                  <a:pt x="248193" y="321907"/>
                </a:moveTo>
                <a:lnTo>
                  <a:pt x="248193" y="421996"/>
                </a:lnTo>
                <a:lnTo>
                  <a:pt x="311087" y="421996"/>
                </a:lnTo>
                <a:lnTo>
                  <a:pt x="311087" y="321907"/>
                </a:lnTo>
                <a:close/>
                <a:moveTo>
                  <a:pt x="217085" y="0"/>
                </a:moveTo>
                <a:lnTo>
                  <a:pt x="351664" y="0"/>
                </a:lnTo>
                <a:cubicBezTo>
                  <a:pt x="349156" y="5903"/>
                  <a:pt x="345549" y="15061"/>
                  <a:pt x="340843" y="27474"/>
                </a:cubicBezTo>
                <a:cubicBezTo>
                  <a:pt x="336137" y="39886"/>
                  <a:pt x="331178" y="52594"/>
                  <a:pt x="325965" y="65599"/>
                </a:cubicBezTo>
                <a:lnTo>
                  <a:pt x="558604" y="65599"/>
                </a:lnTo>
                <a:lnTo>
                  <a:pt x="558604" y="543725"/>
                </a:lnTo>
                <a:cubicBezTo>
                  <a:pt x="558783" y="565249"/>
                  <a:pt x="555794" y="581563"/>
                  <a:pt x="549637" y="592667"/>
                </a:cubicBezTo>
                <a:cubicBezTo>
                  <a:pt x="543479" y="603772"/>
                  <a:pt x="533076" y="611720"/>
                  <a:pt x="518428" y="616512"/>
                </a:cubicBezTo>
                <a:cubicBezTo>
                  <a:pt x="503780" y="621305"/>
                  <a:pt x="483809" y="624995"/>
                  <a:pt x="458515" y="627583"/>
                </a:cubicBezTo>
                <a:lnTo>
                  <a:pt x="412528" y="632993"/>
                </a:lnTo>
                <a:lnTo>
                  <a:pt x="373981" y="524113"/>
                </a:lnTo>
                <a:lnTo>
                  <a:pt x="148105" y="524113"/>
                </a:lnTo>
                <a:lnTo>
                  <a:pt x="148105" y="218437"/>
                </a:lnTo>
                <a:lnTo>
                  <a:pt x="410499" y="218437"/>
                </a:lnTo>
                <a:lnTo>
                  <a:pt x="410499" y="517350"/>
                </a:lnTo>
                <a:lnTo>
                  <a:pt x="419967" y="516674"/>
                </a:lnTo>
                <a:cubicBezTo>
                  <a:pt x="431619" y="515843"/>
                  <a:pt x="439762" y="513110"/>
                  <a:pt x="444398" y="508474"/>
                </a:cubicBezTo>
                <a:cubicBezTo>
                  <a:pt x="449033" y="503839"/>
                  <a:pt x="451259" y="496203"/>
                  <a:pt x="451076" y="485565"/>
                </a:cubicBezTo>
                <a:lnTo>
                  <a:pt x="451076" y="170421"/>
                </a:lnTo>
                <a:lnTo>
                  <a:pt x="106852" y="170421"/>
                </a:lnTo>
                <a:lnTo>
                  <a:pt x="106852" y="628259"/>
                </a:lnTo>
                <a:lnTo>
                  <a:pt x="0" y="628259"/>
                </a:lnTo>
                <a:lnTo>
                  <a:pt x="0" y="65599"/>
                </a:lnTo>
                <a:lnTo>
                  <a:pt x="193415" y="65599"/>
                </a:lnTo>
                <a:cubicBezTo>
                  <a:pt x="197487" y="54919"/>
                  <a:pt x="201516" y="43817"/>
                  <a:pt x="205504" y="32292"/>
                </a:cubicBezTo>
                <a:cubicBezTo>
                  <a:pt x="209491" y="20767"/>
                  <a:pt x="213351" y="10003"/>
                  <a:pt x="217085" y="0"/>
                </a:cubicBezTo>
                <a:close/>
              </a:path>
            </a:pathLst>
          </a:custGeom>
          <a:gradFill flip="none" rotWithShape="1">
            <a:gsLst>
              <a:gs pos="0">
                <a:srgbClr val="1837C0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gradFill flip="none" rotWithShape="1">
              <a:gsLst>
                <a:gs pos="20000">
                  <a:srgbClr val="92AAFF"/>
                </a:gs>
                <a:gs pos="10000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5330" b="1" dirty="0">
              <a:solidFill>
                <a:srgbClr val="A076D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837BBF7-575B-B189-11F8-0D2605195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8809" y="2402477"/>
            <a:ext cx="882591" cy="874124"/>
          </a:xfrm>
          <a:custGeom>
            <a:avLst/>
            <a:gdLst/>
            <a:ahLst/>
            <a:cxnLst/>
            <a:rect l="l" t="t" r="r" b="b"/>
            <a:pathLst>
              <a:path w="634345" h="628259">
                <a:moveTo>
                  <a:pt x="373303" y="155543"/>
                </a:moveTo>
                <a:lnTo>
                  <a:pt x="373303" y="286064"/>
                </a:lnTo>
                <a:lnTo>
                  <a:pt x="464600" y="286064"/>
                </a:lnTo>
                <a:lnTo>
                  <a:pt x="405088" y="230610"/>
                </a:lnTo>
                <a:cubicBezTo>
                  <a:pt x="413077" y="222579"/>
                  <a:pt x="423644" y="211420"/>
                  <a:pt x="436789" y="197134"/>
                </a:cubicBezTo>
                <a:cubicBezTo>
                  <a:pt x="449934" y="182848"/>
                  <a:pt x="462360" y="168984"/>
                  <a:pt x="474068" y="155543"/>
                </a:cubicBezTo>
                <a:close/>
                <a:moveTo>
                  <a:pt x="162305" y="155543"/>
                </a:moveTo>
                <a:cubicBezTo>
                  <a:pt x="175775" y="168463"/>
                  <a:pt x="188737" y="181847"/>
                  <a:pt x="201191" y="195697"/>
                </a:cubicBezTo>
                <a:cubicBezTo>
                  <a:pt x="213646" y="209546"/>
                  <a:pt x="223903" y="221409"/>
                  <a:pt x="231962" y="231286"/>
                </a:cubicBezTo>
                <a:lnTo>
                  <a:pt x="171097" y="286064"/>
                </a:lnTo>
                <a:lnTo>
                  <a:pt x="263071" y="286064"/>
                </a:lnTo>
                <a:lnTo>
                  <a:pt x="263071" y="155543"/>
                </a:lnTo>
                <a:close/>
                <a:moveTo>
                  <a:pt x="263071" y="0"/>
                </a:moveTo>
                <a:lnTo>
                  <a:pt x="373303" y="2705"/>
                </a:lnTo>
                <a:lnTo>
                  <a:pt x="373303" y="54778"/>
                </a:lnTo>
                <a:lnTo>
                  <a:pt x="595121" y="54778"/>
                </a:lnTo>
                <a:lnTo>
                  <a:pt x="595121" y="155543"/>
                </a:lnTo>
                <a:lnTo>
                  <a:pt x="509235" y="155543"/>
                </a:lnTo>
                <a:lnTo>
                  <a:pt x="561308" y="202882"/>
                </a:lnTo>
                <a:cubicBezTo>
                  <a:pt x="552728" y="213153"/>
                  <a:pt x="540977" y="226425"/>
                  <a:pt x="526057" y="242698"/>
                </a:cubicBezTo>
                <a:cubicBezTo>
                  <a:pt x="511137" y="258971"/>
                  <a:pt x="497865" y="273426"/>
                  <a:pt x="486241" y="286064"/>
                </a:cubicBezTo>
                <a:lnTo>
                  <a:pt x="615410" y="286064"/>
                </a:lnTo>
                <a:lnTo>
                  <a:pt x="615410" y="386829"/>
                </a:lnTo>
                <a:lnTo>
                  <a:pt x="409822" y="386829"/>
                </a:lnTo>
                <a:cubicBezTo>
                  <a:pt x="439761" y="410809"/>
                  <a:pt x="473716" y="432337"/>
                  <a:pt x="511686" y="451413"/>
                </a:cubicBezTo>
                <a:cubicBezTo>
                  <a:pt x="549656" y="470490"/>
                  <a:pt x="590543" y="487284"/>
                  <a:pt x="634345" y="501796"/>
                </a:cubicBezTo>
                <a:lnTo>
                  <a:pt x="582272" y="606618"/>
                </a:lnTo>
                <a:cubicBezTo>
                  <a:pt x="542541" y="589979"/>
                  <a:pt x="505008" y="571184"/>
                  <a:pt x="469672" y="550234"/>
                </a:cubicBezTo>
                <a:cubicBezTo>
                  <a:pt x="434337" y="529284"/>
                  <a:pt x="402214" y="506600"/>
                  <a:pt x="373303" y="482184"/>
                </a:cubicBezTo>
                <a:lnTo>
                  <a:pt x="373303" y="628259"/>
                </a:lnTo>
                <a:lnTo>
                  <a:pt x="263071" y="628259"/>
                </a:lnTo>
                <a:lnTo>
                  <a:pt x="263071" y="480831"/>
                </a:lnTo>
                <a:cubicBezTo>
                  <a:pt x="234202" y="505248"/>
                  <a:pt x="201994" y="528100"/>
                  <a:pt x="166448" y="549389"/>
                </a:cubicBezTo>
                <a:cubicBezTo>
                  <a:pt x="130901" y="570677"/>
                  <a:pt x="92776" y="589979"/>
                  <a:pt x="52073" y="607295"/>
                </a:cubicBezTo>
                <a:lnTo>
                  <a:pt x="0" y="501796"/>
                </a:lnTo>
                <a:cubicBezTo>
                  <a:pt x="43831" y="487200"/>
                  <a:pt x="84830" y="470236"/>
                  <a:pt x="122997" y="450906"/>
                </a:cubicBezTo>
                <a:cubicBezTo>
                  <a:pt x="161164" y="431576"/>
                  <a:pt x="195232" y="410217"/>
                  <a:pt x="225199" y="386829"/>
                </a:cubicBezTo>
                <a:lnTo>
                  <a:pt x="21640" y="386829"/>
                </a:lnTo>
                <a:lnTo>
                  <a:pt x="21640" y="286064"/>
                </a:lnTo>
                <a:lnTo>
                  <a:pt x="145399" y="286064"/>
                </a:lnTo>
                <a:cubicBezTo>
                  <a:pt x="135142" y="272215"/>
                  <a:pt x="123363" y="257308"/>
                  <a:pt x="110063" y="241345"/>
                </a:cubicBezTo>
                <a:cubicBezTo>
                  <a:pt x="96763" y="225382"/>
                  <a:pt x="84647" y="212336"/>
                  <a:pt x="73713" y="202206"/>
                </a:cubicBezTo>
                <a:lnTo>
                  <a:pt x="127139" y="155543"/>
                </a:lnTo>
                <a:lnTo>
                  <a:pt x="40576" y="155543"/>
                </a:lnTo>
                <a:lnTo>
                  <a:pt x="40576" y="54778"/>
                </a:lnTo>
                <a:lnTo>
                  <a:pt x="263071" y="54778"/>
                </a:lnTo>
                <a:close/>
              </a:path>
            </a:pathLst>
          </a:custGeom>
          <a:gradFill flip="none" rotWithShape="1">
            <a:gsLst>
              <a:gs pos="0">
                <a:srgbClr val="1837C0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20000">
                  <a:srgbClr val="92AAFF"/>
                </a:gs>
                <a:gs pos="10000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1291CE5-B603-1AE7-F12C-92AAF9AF6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1140" y="2484120"/>
            <a:ext cx="788999" cy="792479"/>
          </a:xfrm>
          <a:custGeom>
            <a:avLst/>
            <a:gdLst/>
            <a:ahLst/>
            <a:cxnLst/>
            <a:rect l="l" t="t" r="r" b="b"/>
            <a:pathLst>
              <a:path w="613381" h="616087">
                <a:moveTo>
                  <a:pt x="359778" y="348282"/>
                </a:moveTo>
                <a:lnTo>
                  <a:pt x="359778" y="386153"/>
                </a:lnTo>
                <a:lnTo>
                  <a:pt x="451751" y="386153"/>
                </a:lnTo>
                <a:lnTo>
                  <a:pt x="451751" y="348282"/>
                </a:lnTo>
                <a:close/>
                <a:moveTo>
                  <a:pt x="160277" y="348282"/>
                </a:moveTo>
                <a:lnTo>
                  <a:pt x="160277" y="386153"/>
                </a:lnTo>
                <a:lnTo>
                  <a:pt x="252926" y="386153"/>
                </a:lnTo>
                <a:lnTo>
                  <a:pt x="252926" y="348282"/>
                </a:lnTo>
                <a:close/>
                <a:moveTo>
                  <a:pt x="359778" y="229257"/>
                </a:moveTo>
                <a:lnTo>
                  <a:pt x="359778" y="267129"/>
                </a:lnTo>
                <a:lnTo>
                  <a:pt x="451751" y="267129"/>
                </a:lnTo>
                <a:lnTo>
                  <a:pt x="451751" y="229257"/>
                </a:lnTo>
                <a:close/>
                <a:moveTo>
                  <a:pt x="160277" y="229257"/>
                </a:moveTo>
                <a:lnTo>
                  <a:pt x="160277" y="267129"/>
                </a:lnTo>
                <a:lnTo>
                  <a:pt x="252926" y="267129"/>
                </a:lnTo>
                <a:lnTo>
                  <a:pt x="252926" y="229257"/>
                </a:lnTo>
                <a:close/>
                <a:moveTo>
                  <a:pt x="21641" y="0"/>
                </a:moveTo>
                <a:lnTo>
                  <a:pt x="593093" y="0"/>
                </a:lnTo>
                <a:lnTo>
                  <a:pt x="593093" y="98736"/>
                </a:lnTo>
                <a:lnTo>
                  <a:pt x="359778" y="98736"/>
                </a:lnTo>
                <a:lnTo>
                  <a:pt x="359778" y="135255"/>
                </a:lnTo>
                <a:lnTo>
                  <a:pt x="557250" y="135255"/>
                </a:lnTo>
                <a:lnTo>
                  <a:pt x="557250" y="386153"/>
                </a:lnTo>
                <a:lnTo>
                  <a:pt x="613381" y="386153"/>
                </a:lnTo>
                <a:lnTo>
                  <a:pt x="613381" y="484213"/>
                </a:lnTo>
                <a:lnTo>
                  <a:pt x="557250" y="484213"/>
                </a:lnTo>
                <a:lnTo>
                  <a:pt x="557250" y="523437"/>
                </a:lnTo>
                <a:cubicBezTo>
                  <a:pt x="557405" y="547148"/>
                  <a:pt x="554616" y="564798"/>
                  <a:pt x="548884" y="576387"/>
                </a:cubicBezTo>
                <a:cubicBezTo>
                  <a:pt x="543153" y="587975"/>
                  <a:pt x="533551" y="595957"/>
                  <a:pt x="520080" y="600332"/>
                </a:cubicBezTo>
                <a:cubicBezTo>
                  <a:pt x="506609" y="604707"/>
                  <a:pt x="488341" y="607930"/>
                  <a:pt x="465277" y="610000"/>
                </a:cubicBezTo>
                <a:lnTo>
                  <a:pt x="407793" y="616087"/>
                </a:lnTo>
                <a:lnTo>
                  <a:pt x="376009" y="525466"/>
                </a:lnTo>
                <a:lnTo>
                  <a:pt x="421319" y="521408"/>
                </a:lnTo>
                <a:cubicBezTo>
                  <a:pt x="432942" y="520591"/>
                  <a:pt x="440973" y="517999"/>
                  <a:pt x="445411" y="513631"/>
                </a:cubicBezTo>
                <a:cubicBezTo>
                  <a:pt x="449849" y="509263"/>
                  <a:pt x="451963" y="501937"/>
                  <a:pt x="451751" y="491652"/>
                </a:cubicBezTo>
                <a:lnTo>
                  <a:pt x="451751" y="484213"/>
                </a:lnTo>
                <a:lnTo>
                  <a:pt x="160277" y="484213"/>
                </a:lnTo>
                <a:lnTo>
                  <a:pt x="160277" y="610000"/>
                </a:lnTo>
                <a:lnTo>
                  <a:pt x="55454" y="610000"/>
                </a:lnTo>
                <a:lnTo>
                  <a:pt x="55454" y="484213"/>
                </a:lnTo>
                <a:lnTo>
                  <a:pt x="0" y="484213"/>
                </a:lnTo>
                <a:lnTo>
                  <a:pt x="0" y="386153"/>
                </a:lnTo>
                <a:lnTo>
                  <a:pt x="55454" y="386153"/>
                </a:lnTo>
                <a:lnTo>
                  <a:pt x="55454" y="135255"/>
                </a:lnTo>
                <a:lnTo>
                  <a:pt x="252926" y="135255"/>
                </a:lnTo>
                <a:lnTo>
                  <a:pt x="252926" y="98736"/>
                </a:lnTo>
                <a:lnTo>
                  <a:pt x="21641" y="98736"/>
                </a:lnTo>
                <a:close/>
              </a:path>
            </a:pathLst>
          </a:custGeom>
          <a:gradFill flip="none" rotWithShape="1">
            <a:gsLst>
              <a:gs pos="100000">
                <a:srgbClr val="1837C0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59000">
                  <a:srgbClr val="92AAFF"/>
                </a:gs>
                <a:gs pos="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BF6E8FD-01DF-54F8-1D07-B4E4AF918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8929" y="2182802"/>
            <a:ext cx="1009935" cy="1093798"/>
          </a:xfrm>
          <a:custGeom>
            <a:avLst/>
            <a:gdLst/>
            <a:ahLst/>
            <a:cxnLst/>
            <a:rect l="l" t="t" r="r" b="b"/>
            <a:pathLst>
              <a:path w="570099" h="617439">
                <a:moveTo>
                  <a:pt x="227904" y="0"/>
                </a:moveTo>
                <a:lnTo>
                  <a:pt x="342195" y="2705"/>
                </a:lnTo>
                <a:lnTo>
                  <a:pt x="342195" y="188005"/>
                </a:lnTo>
                <a:lnTo>
                  <a:pt x="432140" y="187328"/>
                </a:lnTo>
                <a:lnTo>
                  <a:pt x="432140" y="51397"/>
                </a:lnTo>
                <a:lnTo>
                  <a:pt x="539667" y="54102"/>
                </a:lnTo>
                <a:lnTo>
                  <a:pt x="539667" y="302295"/>
                </a:lnTo>
                <a:lnTo>
                  <a:pt x="342195" y="300943"/>
                </a:lnTo>
                <a:lnTo>
                  <a:pt x="342195" y="505854"/>
                </a:lnTo>
                <a:lnTo>
                  <a:pt x="461896" y="505854"/>
                </a:lnTo>
                <a:lnTo>
                  <a:pt x="461896" y="343548"/>
                </a:lnTo>
                <a:lnTo>
                  <a:pt x="570099" y="346253"/>
                </a:lnTo>
                <a:lnTo>
                  <a:pt x="570099" y="617439"/>
                </a:lnTo>
                <a:lnTo>
                  <a:pt x="0" y="617439"/>
                </a:lnTo>
                <a:lnTo>
                  <a:pt x="0" y="342872"/>
                </a:lnTo>
                <a:lnTo>
                  <a:pt x="108204" y="345577"/>
                </a:lnTo>
                <a:lnTo>
                  <a:pt x="108204" y="505854"/>
                </a:lnTo>
                <a:lnTo>
                  <a:pt x="227904" y="505854"/>
                </a:lnTo>
                <a:lnTo>
                  <a:pt x="227904" y="300943"/>
                </a:lnTo>
                <a:lnTo>
                  <a:pt x="29756" y="299590"/>
                </a:lnTo>
                <a:lnTo>
                  <a:pt x="29756" y="50721"/>
                </a:lnTo>
                <a:lnTo>
                  <a:pt x="137960" y="53426"/>
                </a:lnTo>
                <a:lnTo>
                  <a:pt x="137960" y="190034"/>
                </a:lnTo>
                <a:lnTo>
                  <a:pt x="227904" y="189357"/>
                </a:lnTo>
                <a:close/>
              </a:path>
            </a:pathLst>
          </a:custGeom>
          <a:gradFill flip="none" rotWithShape="1">
            <a:gsLst>
              <a:gs pos="100000">
                <a:srgbClr val="1837C0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59000">
                  <a:srgbClr val="92AAFF"/>
                </a:gs>
                <a:gs pos="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72A2449-BF97-79CD-110E-59CE36451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171" y="1885664"/>
            <a:ext cx="1603234" cy="1625791"/>
          </a:xfrm>
          <a:custGeom>
            <a:avLst/>
            <a:gdLst/>
            <a:ahLst/>
            <a:cxnLst/>
            <a:rect l="l" t="t" r="r" b="b"/>
            <a:pathLst>
              <a:path w="624878" h="633670">
                <a:moveTo>
                  <a:pt x="200177" y="413881"/>
                </a:moveTo>
                <a:cubicBezTo>
                  <a:pt x="188413" y="431788"/>
                  <a:pt x="176437" y="449230"/>
                  <a:pt x="164250" y="466207"/>
                </a:cubicBezTo>
                <a:cubicBezTo>
                  <a:pt x="152063" y="483185"/>
                  <a:pt x="139242" y="499782"/>
                  <a:pt x="125787" y="515998"/>
                </a:cubicBezTo>
                <a:cubicBezTo>
                  <a:pt x="151429" y="509616"/>
                  <a:pt x="175550" y="502937"/>
                  <a:pt x="198148" y="495963"/>
                </a:cubicBezTo>
                <a:cubicBezTo>
                  <a:pt x="220747" y="488989"/>
                  <a:pt x="242163" y="481466"/>
                  <a:pt x="262394" y="473393"/>
                </a:cubicBezTo>
                <a:cubicBezTo>
                  <a:pt x="240641" y="455246"/>
                  <a:pt x="219902" y="435409"/>
                  <a:pt x="200177" y="413881"/>
                </a:cubicBezTo>
                <a:close/>
                <a:moveTo>
                  <a:pt x="279301" y="351663"/>
                </a:moveTo>
                <a:cubicBezTo>
                  <a:pt x="304436" y="378602"/>
                  <a:pt x="331938" y="401820"/>
                  <a:pt x="361807" y="421320"/>
                </a:cubicBezTo>
                <a:cubicBezTo>
                  <a:pt x="391450" y="401820"/>
                  <a:pt x="418727" y="378602"/>
                  <a:pt x="443636" y="351663"/>
                </a:cubicBezTo>
                <a:close/>
                <a:moveTo>
                  <a:pt x="232638" y="0"/>
                </a:moveTo>
                <a:lnTo>
                  <a:pt x="340842" y="7439"/>
                </a:lnTo>
                <a:cubicBezTo>
                  <a:pt x="338504" y="24656"/>
                  <a:pt x="335911" y="41450"/>
                  <a:pt x="333065" y="57822"/>
                </a:cubicBezTo>
                <a:cubicBezTo>
                  <a:pt x="330219" y="74193"/>
                  <a:pt x="326951" y="90311"/>
                  <a:pt x="323259" y="106175"/>
                </a:cubicBezTo>
                <a:lnTo>
                  <a:pt x="451075" y="106175"/>
                </a:lnTo>
                <a:cubicBezTo>
                  <a:pt x="443890" y="98370"/>
                  <a:pt x="436620" y="90818"/>
                  <a:pt x="429265" y="83520"/>
                </a:cubicBezTo>
                <a:cubicBezTo>
                  <a:pt x="421911" y="76222"/>
                  <a:pt x="414979" y="69347"/>
                  <a:pt x="408470" y="62894"/>
                </a:cubicBezTo>
                <a:lnTo>
                  <a:pt x="476097" y="2705"/>
                </a:lnTo>
                <a:cubicBezTo>
                  <a:pt x="488693" y="13667"/>
                  <a:pt x="503064" y="26741"/>
                  <a:pt x="519210" y="41929"/>
                </a:cubicBezTo>
                <a:cubicBezTo>
                  <a:pt x="535356" y="57117"/>
                  <a:pt x="548712" y="69516"/>
                  <a:pt x="559279" y="79124"/>
                </a:cubicBezTo>
                <a:lnTo>
                  <a:pt x="529523" y="106175"/>
                </a:lnTo>
                <a:lnTo>
                  <a:pt x="615410" y="106175"/>
                </a:lnTo>
                <a:lnTo>
                  <a:pt x="615410" y="209645"/>
                </a:lnTo>
                <a:lnTo>
                  <a:pt x="294855" y="209645"/>
                </a:lnTo>
                <a:cubicBezTo>
                  <a:pt x="289333" y="226665"/>
                  <a:pt x="283472" y="243346"/>
                  <a:pt x="277272" y="259690"/>
                </a:cubicBezTo>
                <a:lnTo>
                  <a:pt x="568071" y="259690"/>
                </a:lnTo>
                <a:lnTo>
                  <a:pt x="568071" y="363160"/>
                </a:lnTo>
                <a:cubicBezTo>
                  <a:pt x="552347" y="384702"/>
                  <a:pt x="536455" y="404511"/>
                  <a:pt x="520394" y="422588"/>
                </a:cubicBezTo>
                <a:cubicBezTo>
                  <a:pt x="504332" y="440664"/>
                  <a:pt x="487087" y="457599"/>
                  <a:pt x="468658" y="473393"/>
                </a:cubicBezTo>
                <a:cubicBezTo>
                  <a:pt x="513969" y="489511"/>
                  <a:pt x="566042" y="502585"/>
                  <a:pt x="624878" y="512617"/>
                </a:cubicBezTo>
                <a:lnTo>
                  <a:pt x="564689" y="628936"/>
                </a:lnTo>
                <a:cubicBezTo>
                  <a:pt x="525930" y="615861"/>
                  <a:pt x="490172" y="602449"/>
                  <a:pt x="457415" y="588698"/>
                </a:cubicBezTo>
                <a:cubicBezTo>
                  <a:pt x="424658" y="574947"/>
                  <a:pt x="394141" y="560181"/>
                  <a:pt x="365864" y="544402"/>
                </a:cubicBezTo>
                <a:cubicBezTo>
                  <a:pt x="336672" y="560505"/>
                  <a:pt x="304605" y="575806"/>
                  <a:pt x="269664" y="590304"/>
                </a:cubicBezTo>
                <a:cubicBezTo>
                  <a:pt x="234724" y="604801"/>
                  <a:pt x="195556" y="619257"/>
                  <a:pt x="152162" y="633670"/>
                </a:cubicBezTo>
                <a:lnTo>
                  <a:pt x="97383" y="547783"/>
                </a:lnTo>
                <a:cubicBezTo>
                  <a:pt x="86197" y="560238"/>
                  <a:pt x="74587" y="572354"/>
                  <a:pt x="62555" y="584133"/>
                </a:cubicBezTo>
                <a:cubicBezTo>
                  <a:pt x="50523" y="595911"/>
                  <a:pt x="38237" y="607690"/>
                  <a:pt x="25698" y="619468"/>
                </a:cubicBezTo>
                <a:lnTo>
                  <a:pt x="0" y="480155"/>
                </a:lnTo>
                <a:cubicBezTo>
                  <a:pt x="40435" y="438325"/>
                  <a:pt x="75376" y="395522"/>
                  <a:pt x="104822" y="351748"/>
                </a:cubicBezTo>
                <a:cubicBezTo>
                  <a:pt x="134268" y="307973"/>
                  <a:pt x="159065" y="260606"/>
                  <a:pt x="179212" y="209645"/>
                </a:cubicBezTo>
                <a:lnTo>
                  <a:pt x="35166" y="209645"/>
                </a:lnTo>
                <a:lnTo>
                  <a:pt x="34490" y="119025"/>
                </a:lnTo>
                <a:cubicBezTo>
                  <a:pt x="40013" y="101174"/>
                  <a:pt x="45197" y="82435"/>
                  <a:pt x="50044" y="62809"/>
                </a:cubicBezTo>
                <a:cubicBezTo>
                  <a:pt x="54891" y="43183"/>
                  <a:pt x="58723" y="26304"/>
                  <a:pt x="61541" y="12173"/>
                </a:cubicBezTo>
                <a:lnTo>
                  <a:pt x="163658" y="19612"/>
                </a:lnTo>
                <a:cubicBezTo>
                  <a:pt x="162473" y="25139"/>
                  <a:pt x="160711" y="33171"/>
                  <a:pt x="158373" y="43708"/>
                </a:cubicBezTo>
                <a:cubicBezTo>
                  <a:pt x="156036" y="54244"/>
                  <a:pt x="153472" y="65231"/>
                  <a:pt x="150684" y="76670"/>
                </a:cubicBezTo>
                <a:cubicBezTo>
                  <a:pt x="147895" y="88108"/>
                  <a:pt x="145232" y="97943"/>
                  <a:pt x="142694" y="106175"/>
                </a:cubicBezTo>
                <a:lnTo>
                  <a:pt x="211674" y="106175"/>
                </a:lnTo>
                <a:cubicBezTo>
                  <a:pt x="220353" y="73151"/>
                  <a:pt x="227341" y="37759"/>
                  <a:pt x="232638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1837C0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gradFill flip="none" rotWithShape="1">
              <a:gsLst>
                <a:gs pos="79000">
                  <a:srgbClr val="92AAFF"/>
                </a:gs>
                <a:gs pos="0">
                  <a:srgbClr val="1837C0">
                    <a:alpha val="0"/>
                  </a:srgbClr>
                </a:gs>
              </a:gsLst>
              <a:lin ang="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3786AF2-D96B-98D5-AAAD-DDDC3D5BE556}"/>
              </a:ext>
            </a:extLst>
          </p:cNvPr>
          <p:cNvSpPr/>
          <p:nvPr/>
        </p:nvSpPr>
        <p:spPr>
          <a:xfrm>
            <a:off x="977267" y="-1234945"/>
            <a:ext cx="2491105" cy="2491105"/>
          </a:xfrm>
          <a:prstGeom prst="ellipse">
            <a:avLst/>
          </a:prstGeom>
          <a:gradFill>
            <a:gsLst>
              <a:gs pos="4000">
                <a:srgbClr val="03D4E3">
                  <a:alpha val="0"/>
                </a:srgbClr>
              </a:gs>
              <a:gs pos="100000">
                <a:srgbClr val="1837C0">
                  <a:alpha val="1500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37000">
                    <a:schemeClr val="bg1"/>
                  </a:gs>
                  <a:gs pos="98000">
                    <a:schemeClr val="accent2"/>
                  </a:gs>
                </a:gsLst>
                <a:lin ang="5400000" scaled="1"/>
              </a:gradFill>
              <a:sym typeface="+mn-lt"/>
            </a:endParaRPr>
          </a:p>
        </p:txBody>
      </p:sp>
      <p:grpSp>
        <p:nvGrpSpPr>
          <p:cNvPr id="561" name="组合 560">
            <a:extLst>
              <a:ext uri="{FF2B5EF4-FFF2-40B4-BE49-F238E27FC236}">
                <a16:creationId xmlns:a16="http://schemas.microsoft.com/office/drawing/2014/main" id="{E4D538AA-9A16-71E5-4143-996571E27493}"/>
              </a:ext>
            </a:extLst>
          </p:cNvPr>
          <p:cNvGrpSpPr/>
          <p:nvPr/>
        </p:nvGrpSpPr>
        <p:grpSpPr>
          <a:xfrm>
            <a:off x="3716521" y="5140081"/>
            <a:ext cx="4746416" cy="315056"/>
            <a:chOff x="3716521" y="4770411"/>
            <a:chExt cx="4746416" cy="315056"/>
          </a:xfrm>
        </p:grpSpPr>
        <p:sp>
          <p:nvSpPr>
            <p:cNvPr id="553" name="文本框 552">
              <a:extLst>
                <a:ext uri="{FF2B5EF4-FFF2-40B4-BE49-F238E27FC236}">
                  <a16:creationId xmlns:a16="http://schemas.microsoft.com/office/drawing/2014/main" id="{5676F3A3-C049-9FD2-4FBC-450B9FE99A51}"/>
                </a:ext>
              </a:extLst>
            </p:cNvPr>
            <p:cNvSpPr txBox="1"/>
            <p:nvPr/>
          </p:nvSpPr>
          <p:spPr>
            <a:xfrm>
              <a:off x="4093747" y="4777690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 flip="none" rotWithShape="1">
                    <a:gsLst>
                      <a:gs pos="0">
                        <a:srgbClr val="03D4E3"/>
                      </a:gs>
                      <a:gs pos="100000">
                        <a:srgbClr val="92AAFF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03D4E3"/>
                      </a:gs>
                      <a:gs pos="100000">
                        <a:srgbClr val="92AAFF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gradFill flip="none" rotWithShape="1">
                    <a:gsLst>
                      <a:gs pos="0">
                        <a:srgbClr val="03D4E3"/>
                      </a:gs>
                      <a:gs pos="100000">
                        <a:srgbClr val="92AAFF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554" name="iconfont-10019-4889788">
              <a:extLst>
                <a:ext uri="{FF2B5EF4-FFF2-40B4-BE49-F238E27FC236}">
                  <a16:creationId xmlns:a16="http://schemas.microsoft.com/office/drawing/2014/main" id="{0BF45AA3-BE17-B4B1-36BD-B4BD430F31EB}"/>
                </a:ext>
              </a:extLst>
            </p:cNvPr>
            <p:cNvSpPr/>
            <p:nvPr/>
          </p:nvSpPr>
          <p:spPr>
            <a:xfrm>
              <a:off x="3716521" y="4770413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03D4E3"/>
                </a:gs>
                <a:gs pos="100000">
                  <a:srgbClr val="92AA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55" name="文本框 554">
              <a:extLst>
                <a:ext uri="{FF2B5EF4-FFF2-40B4-BE49-F238E27FC236}">
                  <a16:creationId xmlns:a16="http://schemas.microsoft.com/office/drawing/2014/main" id="{98015A17-BD32-08A2-48A8-3C5B330C02A6}"/>
                </a:ext>
              </a:extLst>
            </p:cNvPr>
            <p:cNvSpPr txBox="1"/>
            <p:nvPr/>
          </p:nvSpPr>
          <p:spPr>
            <a:xfrm>
              <a:off x="6794732" y="4770411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 flip="none" rotWithShape="1">
                    <a:gsLst>
                      <a:gs pos="0">
                        <a:srgbClr val="03D4E3"/>
                      </a:gs>
                      <a:gs pos="100000">
                        <a:srgbClr val="92AAFF"/>
                      </a:gs>
                    </a:gsLst>
                    <a:lin ang="54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2024.01.12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6" name="iconfont-11899-5651509">
              <a:extLst>
                <a:ext uri="{FF2B5EF4-FFF2-40B4-BE49-F238E27FC236}">
                  <a16:creationId xmlns:a16="http://schemas.microsoft.com/office/drawing/2014/main" id="{54097074-5399-7801-5778-6E89C8BAE105}"/>
                </a:ext>
              </a:extLst>
            </p:cNvPr>
            <p:cNvSpPr/>
            <p:nvPr/>
          </p:nvSpPr>
          <p:spPr>
            <a:xfrm>
              <a:off x="6389243" y="4770415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03D4E3"/>
                </a:gs>
                <a:gs pos="100000">
                  <a:srgbClr val="92AA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575" name="缺角矩形 574">
            <a:extLst>
              <a:ext uri="{FF2B5EF4-FFF2-40B4-BE49-F238E27FC236}">
                <a16:creationId xmlns:a16="http://schemas.microsoft.com/office/drawing/2014/main" id="{1DE66AE3-68F1-DD56-C69C-8ECE3680CEE3}"/>
              </a:ext>
            </a:extLst>
          </p:cNvPr>
          <p:cNvSpPr/>
          <p:nvPr/>
        </p:nvSpPr>
        <p:spPr>
          <a:xfrm>
            <a:off x="5881295" y="2630406"/>
            <a:ext cx="415010" cy="415010"/>
          </a:xfrm>
          <a:prstGeom prst="plaque">
            <a:avLst>
              <a:gd name="adj" fmla="val 50000"/>
            </a:avLst>
          </a:prstGeom>
          <a:gradFill>
            <a:gsLst>
              <a:gs pos="4000">
                <a:srgbClr val="03D4E3"/>
              </a:gs>
              <a:gs pos="100000">
                <a:srgbClr val="1837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37000">
                    <a:schemeClr val="bg1"/>
                  </a:gs>
                  <a:gs pos="98000">
                    <a:schemeClr val="accent2"/>
                  </a:gs>
                </a:gsLst>
                <a:lin ang="5400000" scaled="1"/>
              </a:gradFill>
              <a:sym typeface="+mn-lt"/>
            </a:endParaRPr>
          </a:p>
        </p:txBody>
      </p:sp>
      <p:sp>
        <p:nvSpPr>
          <p:cNvPr id="576" name="文本框 575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3850622" y="3773948"/>
            <a:ext cx="4538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简约科技风工作汇报</a:t>
            </a:r>
            <a:r>
              <a:rPr lang="en-US" altLang="zh-CN" sz="1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模板</a:t>
            </a:r>
          </a:p>
        </p:txBody>
      </p:sp>
      <p:sp>
        <p:nvSpPr>
          <p:cNvPr id="582" name="文本框 581">
            <a:extLst>
              <a:ext uri="{FF2B5EF4-FFF2-40B4-BE49-F238E27FC236}">
                <a16:creationId xmlns:a16="http://schemas.microsoft.com/office/drawing/2014/main" id="{11AF8A77-9178-1893-4B27-39763F9C5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283" y="2137757"/>
            <a:ext cx="1136712" cy="1133747"/>
          </a:xfrm>
          <a:custGeom>
            <a:avLst/>
            <a:gdLst>
              <a:gd name="connsiteX0" fmla="*/ 486798 w 1136712"/>
              <a:gd name="connsiteY0" fmla="*/ 819425 h 1133747"/>
              <a:gd name="connsiteX1" fmla="*/ 486798 w 1136712"/>
              <a:gd name="connsiteY1" fmla="*/ 1098947 h 1133747"/>
              <a:gd name="connsiteX2" fmla="*/ 453760 w 1136712"/>
              <a:gd name="connsiteY2" fmla="*/ 1098947 h 1133747"/>
              <a:gd name="connsiteX3" fmla="*/ 453760 w 1136712"/>
              <a:gd name="connsiteY3" fmla="*/ 852378 h 1133747"/>
              <a:gd name="connsiteX4" fmla="*/ 453760 w 1136712"/>
              <a:gd name="connsiteY4" fmla="*/ 784625 h 1133747"/>
              <a:gd name="connsiteX5" fmla="*/ 453760 w 1136712"/>
              <a:gd name="connsiteY5" fmla="*/ 852378 h 1133747"/>
              <a:gd name="connsiteX6" fmla="*/ 422212 w 1136712"/>
              <a:gd name="connsiteY6" fmla="*/ 883845 h 1133747"/>
              <a:gd name="connsiteX7" fmla="*/ 349429 w 1136712"/>
              <a:gd name="connsiteY7" fmla="*/ 943056 h 1133747"/>
              <a:gd name="connsiteX8" fmla="*/ 160658 w 1136712"/>
              <a:gd name="connsiteY8" fmla="*/ 1071120 h 1133747"/>
              <a:gd name="connsiteX9" fmla="*/ 134120 w 1136712"/>
              <a:gd name="connsiteY9" fmla="*/ 1032051 h 1133747"/>
              <a:gd name="connsiteX10" fmla="*/ 230757 w 1136712"/>
              <a:gd name="connsiteY10" fmla="*/ 968577 h 1133747"/>
              <a:gd name="connsiteX11" fmla="*/ 316391 w 1136712"/>
              <a:gd name="connsiteY11" fmla="*/ 908256 h 1133747"/>
              <a:gd name="connsiteX12" fmla="*/ 453760 w 1136712"/>
              <a:gd name="connsiteY12" fmla="*/ 784625 h 1133747"/>
              <a:gd name="connsiteX13" fmla="*/ 649915 w 1136712"/>
              <a:gd name="connsiteY13" fmla="*/ 781080 h 1133747"/>
              <a:gd name="connsiteX14" fmla="*/ 795260 w 1136712"/>
              <a:gd name="connsiteY14" fmla="*/ 911653 h 1133747"/>
              <a:gd name="connsiteX15" fmla="*/ 972510 w 1136712"/>
              <a:gd name="connsiteY15" fmla="*/ 1035137 h 1133747"/>
              <a:gd name="connsiteX16" fmla="*/ 1094867 w 1136712"/>
              <a:gd name="connsiteY16" fmla="*/ 859868 h 1133747"/>
              <a:gd name="connsiteX17" fmla="*/ 1136712 w 1136712"/>
              <a:gd name="connsiteY17" fmla="*/ 882052 h 1133747"/>
              <a:gd name="connsiteX18" fmla="*/ 1005548 w 1136712"/>
              <a:gd name="connsiteY18" fmla="*/ 1069937 h 1133747"/>
              <a:gd name="connsiteX19" fmla="*/ 828298 w 1136712"/>
              <a:gd name="connsiteY19" fmla="*/ 946453 h 1133747"/>
              <a:gd name="connsiteX20" fmla="*/ 682953 w 1136712"/>
              <a:gd name="connsiteY20" fmla="*/ 815880 h 1133747"/>
              <a:gd name="connsiteX21" fmla="*/ 682953 w 1136712"/>
              <a:gd name="connsiteY21" fmla="*/ 1133747 h 1133747"/>
              <a:gd name="connsiteX22" fmla="*/ 486798 w 1136712"/>
              <a:gd name="connsiteY22" fmla="*/ 1133747 h 1133747"/>
              <a:gd name="connsiteX23" fmla="*/ 486798 w 1136712"/>
              <a:gd name="connsiteY23" fmla="*/ 1098947 h 1133747"/>
              <a:gd name="connsiteX24" fmla="*/ 649915 w 1136712"/>
              <a:gd name="connsiteY24" fmla="*/ 1098947 h 1133747"/>
              <a:gd name="connsiteX25" fmla="*/ 765670 w 1136712"/>
              <a:gd name="connsiteY25" fmla="*/ 643357 h 1133747"/>
              <a:gd name="connsiteX26" fmla="*/ 772823 w 1136712"/>
              <a:gd name="connsiteY26" fmla="*/ 643357 h 1133747"/>
              <a:gd name="connsiteX27" fmla="*/ 813705 w 1136712"/>
              <a:gd name="connsiteY27" fmla="*/ 678756 h 1133747"/>
              <a:gd name="connsiteX28" fmla="*/ 905302 w 1136712"/>
              <a:gd name="connsiteY28" fmla="*/ 742085 h 1133747"/>
              <a:gd name="connsiteX29" fmla="*/ 1103674 w 1136712"/>
              <a:gd name="connsiteY29" fmla="*/ 847252 h 1133747"/>
              <a:gd name="connsiteX30" fmla="*/ 1094867 w 1136712"/>
              <a:gd name="connsiteY30" fmla="*/ 859868 h 1133747"/>
              <a:gd name="connsiteX31" fmla="*/ 938340 w 1136712"/>
              <a:gd name="connsiteY31" fmla="*/ 776885 h 1133747"/>
              <a:gd name="connsiteX32" fmla="*/ 765670 w 1136712"/>
              <a:gd name="connsiteY32" fmla="*/ 643357 h 1133747"/>
              <a:gd name="connsiteX33" fmla="*/ 340558 w 1136712"/>
              <a:gd name="connsiteY33" fmla="*/ 643357 h 1133747"/>
              <a:gd name="connsiteX34" fmla="*/ 412353 w 1136712"/>
              <a:gd name="connsiteY34" fmla="*/ 643357 h 1133747"/>
              <a:gd name="connsiteX35" fmla="*/ 247954 w 1136712"/>
              <a:gd name="connsiteY35" fmla="*/ 772159 h 1133747"/>
              <a:gd name="connsiteX36" fmla="*/ 33038 w 1136712"/>
              <a:gd name="connsiteY36" fmla="*/ 883235 h 1133747"/>
              <a:gd name="connsiteX37" fmla="*/ 134120 w 1136712"/>
              <a:gd name="connsiteY37" fmla="*/ 1032051 h 1133747"/>
              <a:gd name="connsiteX38" fmla="*/ 127620 w 1136712"/>
              <a:gd name="connsiteY38" fmla="*/ 1036320 h 1133747"/>
              <a:gd name="connsiteX39" fmla="*/ 0 w 1136712"/>
              <a:gd name="connsiteY39" fmla="*/ 848435 h 1133747"/>
              <a:gd name="connsiteX40" fmla="*/ 214916 w 1136712"/>
              <a:gd name="connsiteY40" fmla="*/ 737359 h 1133747"/>
              <a:gd name="connsiteX41" fmla="*/ 304260 w 1136712"/>
              <a:gd name="connsiteY41" fmla="*/ 675949 h 1133747"/>
              <a:gd name="connsiteX42" fmla="*/ 79123 w 1136712"/>
              <a:gd name="connsiteY42" fmla="*/ 608557 h 1133747"/>
              <a:gd name="connsiteX43" fmla="*/ 379315 w 1136712"/>
              <a:gd name="connsiteY43" fmla="*/ 608557 h 1133747"/>
              <a:gd name="connsiteX44" fmla="*/ 340558 w 1136712"/>
              <a:gd name="connsiteY44" fmla="*/ 643357 h 1133747"/>
              <a:gd name="connsiteX45" fmla="*/ 79123 w 1136712"/>
              <a:gd name="connsiteY45" fmla="*/ 643357 h 1133747"/>
              <a:gd name="connsiteX46" fmla="*/ 1058772 w 1136712"/>
              <a:gd name="connsiteY46" fmla="*/ 453110 h 1133747"/>
              <a:gd name="connsiteX47" fmla="*/ 1091810 w 1136712"/>
              <a:gd name="connsiteY47" fmla="*/ 453110 h 1133747"/>
              <a:gd name="connsiteX48" fmla="*/ 1091810 w 1136712"/>
              <a:gd name="connsiteY48" fmla="*/ 643357 h 1133747"/>
              <a:gd name="connsiteX49" fmla="*/ 772823 w 1136712"/>
              <a:gd name="connsiteY49" fmla="*/ 643357 h 1133747"/>
              <a:gd name="connsiteX50" fmla="*/ 732632 w 1136712"/>
              <a:gd name="connsiteY50" fmla="*/ 608557 h 1133747"/>
              <a:gd name="connsiteX51" fmla="*/ 1058772 w 1136712"/>
              <a:gd name="connsiteY51" fmla="*/ 608557 h 1133747"/>
              <a:gd name="connsiteX52" fmla="*/ 682953 w 1136712"/>
              <a:gd name="connsiteY52" fmla="*/ 418310 h 1133747"/>
              <a:gd name="connsiteX53" fmla="*/ 1058772 w 1136712"/>
              <a:gd name="connsiteY53" fmla="*/ 418310 h 1133747"/>
              <a:gd name="connsiteX54" fmla="*/ 1058772 w 1136712"/>
              <a:gd name="connsiteY54" fmla="*/ 453110 h 1133747"/>
              <a:gd name="connsiteX55" fmla="*/ 682953 w 1136712"/>
              <a:gd name="connsiteY55" fmla="*/ 453110 h 1133747"/>
              <a:gd name="connsiteX56" fmla="*/ 453760 w 1136712"/>
              <a:gd name="connsiteY56" fmla="*/ 346760 h 1133747"/>
              <a:gd name="connsiteX57" fmla="*/ 486798 w 1136712"/>
              <a:gd name="connsiteY57" fmla="*/ 346760 h 1133747"/>
              <a:gd name="connsiteX58" fmla="*/ 486798 w 1136712"/>
              <a:gd name="connsiteY58" fmla="*/ 453110 h 1133747"/>
              <a:gd name="connsiteX59" fmla="*/ 79123 w 1136712"/>
              <a:gd name="connsiteY59" fmla="*/ 453110 h 1133747"/>
              <a:gd name="connsiteX60" fmla="*/ 79123 w 1136712"/>
              <a:gd name="connsiteY60" fmla="*/ 608557 h 1133747"/>
              <a:gd name="connsiteX61" fmla="*/ 46085 w 1136712"/>
              <a:gd name="connsiteY61" fmla="*/ 608557 h 1133747"/>
              <a:gd name="connsiteX62" fmla="*/ 46085 w 1136712"/>
              <a:gd name="connsiteY62" fmla="*/ 418310 h 1133747"/>
              <a:gd name="connsiteX63" fmla="*/ 453760 w 1136712"/>
              <a:gd name="connsiteY63" fmla="*/ 418310 h 1133747"/>
              <a:gd name="connsiteX64" fmla="*/ 129935 w 1136712"/>
              <a:gd name="connsiteY64" fmla="*/ 311960 h 1133747"/>
              <a:gd name="connsiteX65" fmla="*/ 453760 w 1136712"/>
              <a:gd name="connsiteY65" fmla="*/ 311960 h 1133747"/>
              <a:gd name="connsiteX66" fmla="*/ 453760 w 1136712"/>
              <a:gd name="connsiteY66" fmla="*/ 346760 h 1133747"/>
              <a:gd name="connsiteX67" fmla="*/ 129935 w 1136712"/>
              <a:gd name="connsiteY67" fmla="*/ 346760 h 1133747"/>
              <a:gd name="connsiteX68" fmla="*/ 1006777 w 1136712"/>
              <a:gd name="connsiteY68" fmla="*/ 162420 h 1133747"/>
              <a:gd name="connsiteX69" fmla="*/ 1039815 w 1136712"/>
              <a:gd name="connsiteY69" fmla="*/ 162420 h 1133747"/>
              <a:gd name="connsiteX70" fmla="*/ 1039815 w 1136712"/>
              <a:gd name="connsiteY70" fmla="*/ 346760 h 1133747"/>
              <a:gd name="connsiteX71" fmla="*/ 682953 w 1136712"/>
              <a:gd name="connsiteY71" fmla="*/ 346760 h 1133747"/>
              <a:gd name="connsiteX72" fmla="*/ 682953 w 1136712"/>
              <a:gd name="connsiteY72" fmla="*/ 418310 h 1133747"/>
              <a:gd name="connsiteX73" fmla="*/ 649915 w 1136712"/>
              <a:gd name="connsiteY73" fmla="*/ 418310 h 1133747"/>
              <a:gd name="connsiteX74" fmla="*/ 649915 w 1136712"/>
              <a:gd name="connsiteY74" fmla="*/ 311960 h 1133747"/>
              <a:gd name="connsiteX75" fmla="*/ 1006777 w 1136712"/>
              <a:gd name="connsiteY75" fmla="*/ 311960 h 1133747"/>
              <a:gd name="connsiteX76" fmla="*/ 682953 w 1136712"/>
              <a:gd name="connsiteY76" fmla="*/ 127620 h 1133747"/>
              <a:gd name="connsiteX77" fmla="*/ 1006777 w 1136712"/>
              <a:gd name="connsiteY77" fmla="*/ 127620 h 1133747"/>
              <a:gd name="connsiteX78" fmla="*/ 1006777 w 1136712"/>
              <a:gd name="connsiteY78" fmla="*/ 162420 h 1133747"/>
              <a:gd name="connsiteX79" fmla="*/ 682953 w 1136712"/>
              <a:gd name="connsiteY79" fmla="*/ 162420 h 1133747"/>
              <a:gd name="connsiteX80" fmla="*/ 649915 w 1136712"/>
              <a:gd name="connsiteY80" fmla="*/ 38731 h 1133747"/>
              <a:gd name="connsiteX81" fmla="*/ 682953 w 1136712"/>
              <a:gd name="connsiteY81" fmla="*/ 39527 h 1133747"/>
              <a:gd name="connsiteX82" fmla="*/ 682953 w 1136712"/>
              <a:gd name="connsiteY82" fmla="*/ 127620 h 1133747"/>
              <a:gd name="connsiteX83" fmla="*/ 649915 w 1136712"/>
              <a:gd name="connsiteY83" fmla="*/ 127620 h 1133747"/>
              <a:gd name="connsiteX84" fmla="*/ 453760 w 1136712"/>
              <a:gd name="connsiteY84" fmla="*/ 0 h 1133747"/>
              <a:gd name="connsiteX85" fmla="*/ 649915 w 1136712"/>
              <a:gd name="connsiteY85" fmla="*/ 4726 h 1133747"/>
              <a:gd name="connsiteX86" fmla="*/ 649915 w 1136712"/>
              <a:gd name="connsiteY86" fmla="*/ 38731 h 1133747"/>
              <a:gd name="connsiteX87" fmla="*/ 486798 w 1136712"/>
              <a:gd name="connsiteY87" fmla="*/ 34800 h 1133747"/>
              <a:gd name="connsiteX88" fmla="*/ 486798 w 1136712"/>
              <a:gd name="connsiteY88" fmla="*/ 162420 h 1133747"/>
              <a:gd name="connsiteX89" fmla="*/ 129935 w 1136712"/>
              <a:gd name="connsiteY89" fmla="*/ 162420 h 1133747"/>
              <a:gd name="connsiteX90" fmla="*/ 129935 w 1136712"/>
              <a:gd name="connsiteY90" fmla="*/ 311960 h 1133747"/>
              <a:gd name="connsiteX91" fmla="*/ 96897 w 1136712"/>
              <a:gd name="connsiteY91" fmla="*/ 311960 h 1133747"/>
              <a:gd name="connsiteX92" fmla="*/ 96897 w 1136712"/>
              <a:gd name="connsiteY92" fmla="*/ 127620 h 1133747"/>
              <a:gd name="connsiteX93" fmla="*/ 453760 w 1136712"/>
              <a:gd name="connsiteY93" fmla="*/ 127620 h 113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136712" h="1133747">
                <a:moveTo>
                  <a:pt x="486798" y="819425"/>
                </a:moveTo>
                <a:lnTo>
                  <a:pt x="486798" y="1098947"/>
                </a:lnTo>
                <a:lnTo>
                  <a:pt x="453760" y="1098947"/>
                </a:lnTo>
                <a:lnTo>
                  <a:pt x="453760" y="852378"/>
                </a:lnTo>
                <a:close/>
                <a:moveTo>
                  <a:pt x="453760" y="784625"/>
                </a:moveTo>
                <a:lnTo>
                  <a:pt x="453760" y="852378"/>
                </a:lnTo>
                <a:lnTo>
                  <a:pt x="422212" y="883845"/>
                </a:lnTo>
                <a:cubicBezTo>
                  <a:pt x="399317" y="904450"/>
                  <a:pt x="375056" y="924187"/>
                  <a:pt x="349429" y="943056"/>
                </a:cubicBezTo>
                <a:cubicBezTo>
                  <a:pt x="298173" y="980796"/>
                  <a:pt x="235251" y="1023483"/>
                  <a:pt x="160658" y="1071120"/>
                </a:cubicBezTo>
                <a:lnTo>
                  <a:pt x="134120" y="1032051"/>
                </a:lnTo>
                <a:lnTo>
                  <a:pt x="230757" y="968577"/>
                </a:lnTo>
                <a:cubicBezTo>
                  <a:pt x="262219" y="947233"/>
                  <a:pt x="290763" y="927126"/>
                  <a:pt x="316391" y="908256"/>
                </a:cubicBezTo>
                <a:cubicBezTo>
                  <a:pt x="367645" y="870518"/>
                  <a:pt x="413435" y="829307"/>
                  <a:pt x="453760" y="784625"/>
                </a:cubicBezTo>
                <a:close/>
                <a:moveTo>
                  <a:pt x="649915" y="781080"/>
                </a:moveTo>
                <a:cubicBezTo>
                  <a:pt x="692603" y="825933"/>
                  <a:pt x="741051" y="869459"/>
                  <a:pt x="795260" y="911653"/>
                </a:cubicBezTo>
                <a:cubicBezTo>
                  <a:pt x="849468" y="953849"/>
                  <a:pt x="908552" y="995010"/>
                  <a:pt x="972510" y="1035137"/>
                </a:cubicBezTo>
                <a:lnTo>
                  <a:pt x="1094867" y="859868"/>
                </a:lnTo>
                <a:lnTo>
                  <a:pt x="1136712" y="882052"/>
                </a:lnTo>
                <a:lnTo>
                  <a:pt x="1005548" y="1069937"/>
                </a:lnTo>
                <a:cubicBezTo>
                  <a:pt x="941590" y="1029810"/>
                  <a:pt x="882506" y="988649"/>
                  <a:pt x="828298" y="946453"/>
                </a:cubicBezTo>
                <a:cubicBezTo>
                  <a:pt x="774089" y="904259"/>
                  <a:pt x="725641" y="860733"/>
                  <a:pt x="682953" y="815880"/>
                </a:cubicBezTo>
                <a:lnTo>
                  <a:pt x="682953" y="1133747"/>
                </a:lnTo>
                <a:lnTo>
                  <a:pt x="486798" y="1133747"/>
                </a:lnTo>
                <a:lnTo>
                  <a:pt x="486798" y="1098947"/>
                </a:lnTo>
                <a:lnTo>
                  <a:pt x="649915" y="1098947"/>
                </a:lnTo>
                <a:close/>
                <a:moveTo>
                  <a:pt x="765670" y="643357"/>
                </a:moveTo>
                <a:lnTo>
                  <a:pt x="772823" y="643357"/>
                </a:lnTo>
                <a:lnTo>
                  <a:pt x="813705" y="678756"/>
                </a:lnTo>
                <a:cubicBezTo>
                  <a:pt x="842484" y="701011"/>
                  <a:pt x="873016" y="722120"/>
                  <a:pt x="905302" y="742085"/>
                </a:cubicBezTo>
                <a:cubicBezTo>
                  <a:pt x="969875" y="782015"/>
                  <a:pt x="1035999" y="817071"/>
                  <a:pt x="1103674" y="847252"/>
                </a:cubicBezTo>
                <a:lnTo>
                  <a:pt x="1094867" y="859868"/>
                </a:lnTo>
                <a:lnTo>
                  <a:pt x="938340" y="776885"/>
                </a:lnTo>
                <a:cubicBezTo>
                  <a:pt x="873768" y="736955"/>
                  <a:pt x="816211" y="692446"/>
                  <a:pt x="765670" y="643357"/>
                </a:cubicBezTo>
                <a:close/>
                <a:moveTo>
                  <a:pt x="340558" y="643357"/>
                </a:moveTo>
                <a:lnTo>
                  <a:pt x="412353" y="643357"/>
                </a:lnTo>
                <a:cubicBezTo>
                  <a:pt x="367080" y="690280"/>
                  <a:pt x="312279" y="733213"/>
                  <a:pt x="247954" y="772159"/>
                </a:cubicBezTo>
                <a:cubicBezTo>
                  <a:pt x="183627" y="811104"/>
                  <a:pt x="111989" y="848130"/>
                  <a:pt x="33038" y="883235"/>
                </a:cubicBezTo>
                <a:lnTo>
                  <a:pt x="134120" y="1032051"/>
                </a:lnTo>
                <a:lnTo>
                  <a:pt x="127620" y="1036320"/>
                </a:lnTo>
                <a:lnTo>
                  <a:pt x="0" y="848435"/>
                </a:lnTo>
                <a:cubicBezTo>
                  <a:pt x="78951" y="813330"/>
                  <a:pt x="150589" y="776304"/>
                  <a:pt x="214916" y="737359"/>
                </a:cubicBezTo>
                <a:cubicBezTo>
                  <a:pt x="247079" y="717886"/>
                  <a:pt x="276860" y="697416"/>
                  <a:pt x="304260" y="675949"/>
                </a:cubicBezTo>
                <a:close/>
                <a:moveTo>
                  <a:pt x="79123" y="608557"/>
                </a:moveTo>
                <a:lnTo>
                  <a:pt x="379315" y="608557"/>
                </a:lnTo>
                <a:lnTo>
                  <a:pt x="340558" y="643357"/>
                </a:lnTo>
                <a:lnTo>
                  <a:pt x="79123" y="643357"/>
                </a:lnTo>
                <a:close/>
                <a:moveTo>
                  <a:pt x="1058772" y="453110"/>
                </a:moveTo>
                <a:lnTo>
                  <a:pt x="1091810" y="453110"/>
                </a:lnTo>
                <a:lnTo>
                  <a:pt x="1091810" y="643357"/>
                </a:lnTo>
                <a:lnTo>
                  <a:pt x="772823" y="643357"/>
                </a:lnTo>
                <a:lnTo>
                  <a:pt x="732632" y="608557"/>
                </a:lnTo>
                <a:lnTo>
                  <a:pt x="1058772" y="608557"/>
                </a:lnTo>
                <a:close/>
                <a:moveTo>
                  <a:pt x="682953" y="418310"/>
                </a:moveTo>
                <a:lnTo>
                  <a:pt x="1058772" y="418310"/>
                </a:lnTo>
                <a:lnTo>
                  <a:pt x="1058772" y="453110"/>
                </a:lnTo>
                <a:lnTo>
                  <a:pt x="682953" y="453110"/>
                </a:lnTo>
                <a:close/>
                <a:moveTo>
                  <a:pt x="453760" y="346760"/>
                </a:moveTo>
                <a:lnTo>
                  <a:pt x="486798" y="346760"/>
                </a:lnTo>
                <a:lnTo>
                  <a:pt x="486798" y="453110"/>
                </a:lnTo>
                <a:lnTo>
                  <a:pt x="79123" y="453110"/>
                </a:lnTo>
                <a:lnTo>
                  <a:pt x="79123" y="608557"/>
                </a:lnTo>
                <a:lnTo>
                  <a:pt x="46085" y="608557"/>
                </a:lnTo>
                <a:lnTo>
                  <a:pt x="46085" y="418310"/>
                </a:lnTo>
                <a:lnTo>
                  <a:pt x="453760" y="418310"/>
                </a:lnTo>
                <a:close/>
                <a:moveTo>
                  <a:pt x="129935" y="311960"/>
                </a:moveTo>
                <a:lnTo>
                  <a:pt x="453760" y="311960"/>
                </a:lnTo>
                <a:lnTo>
                  <a:pt x="453760" y="346760"/>
                </a:lnTo>
                <a:lnTo>
                  <a:pt x="129935" y="346760"/>
                </a:lnTo>
                <a:close/>
                <a:moveTo>
                  <a:pt x="1006777" y="162420"/>
                </a:moveTo>
                <a:lnTo>
                  <a:pt x="1039815" y="162420"/>
                </a:lnTo>
                <a:lnTo>
                  <a:pt x="1039815" y="346760"/>
                </a:lnTo>
                <a:lnTo>
                  <a:pt x="682953" y="346760"/>
                </a:lnTo>
                <a:lnTo>
                  <a:pt x="682953" y="418310"/>
                </a:lnTo>
                <a:lnTo>
                  <a:pt x="649915" y="418310"/>
                </a:lnTo>
                <a:lnTo>
                  <a:pt x="649915" y="311960"/>
                </a:lnTo>
                <a:lnTo>
                  <a:pt x="1006777" y="311960"/>
                </a:lnTo>
                <a:close/>
                <a:moveTo>
                  <a:pt x="682953" y="127620"/>
                </a:moveTo>
                <a:lnTo>
                  <a:pt x="1006777" y="127620"/>
                </a:lnTo>
                <a:lnTo>
                  <a:pt x="1006777" y="162420"/>
                </a:lnTo>
                <a:lnTo>
                  <a:pt x="682953" y="162420"/>
                </a:lnTo>
                <a:close/>
                <a:moveTo>
                  <a:pt x="649915" y="38731"/>
                </a:moveTo>
                <a:lnTo>
                  <a:pt x="682953" y="39527"/>
                </a:lnTo>
                <a:lnTo>
                  <a:pt x="682953" y="127620"/>
                </a:lnTo>
                <a:lnTo>
                  <a:pt x="649915" y="127620"/>
                </a:lnTo>
                <a:close/>
                <a:moveTo>
                  <a:pt x="453760" y="0"/>
                </a:moveTo>
                <a:lnTo>
                  <a:pt x="649915" y="4726"/>
                </a:lnTo>
                <a:lnTo>
                  <a:pt x="649915" y="38731"/>
                </a:lnTo>
                <a:lnTo>
                  <a:pt x="486798" y="34800"/>
                </a:lnTo>
                <a:lnTo>
                  <a:pt x="486798" y="162420"/>
                </a:lnTo>
                <a:lnTo>
                  <a:pt x="129935" y="162420"/>
                </a:lnTo>
                <a:lnTo>
                  <a:pt x="129935" y="311960"/>
                </a:lnTo>
                <a:lnTo>
                  <a:pt x="96897" y="311960"/>
                </a:lnTo>
                <a:lnTo>
                  <a:pt x="96897" y="127620"/>
                </a:lnTo>
                <a:lnTo>
                  <a:pt x="453760" y="127620"/>
                </a:lnTo>
                <a:close/>
              </a:path>
            </a:pathLst>
          </a:custGeom>
          <a:gradFill flip="none" rotWithShape="1">
            <a:gsLst>
              <a:gs pos="0">
                <a:srgbClr val="03D4E3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85" name="文本框 584">
            <a:extLst>
              <a:ext uri="{FF2B5EF4-FFF2-40B4-BE49-F238E27FC236}">
                <a16:creationId xmlns:a16="http://schemas.microsoft.com/office/drawing/2014/main" id="{16595F8E-C1FF-B82B-A8CC-684CB8074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9646" y="2361150"/>
            <a:ext cx="915155" cy="905420"/>
          </a:xfrm>
          <a:custGeom>
            <a:avLst/>
            <a:gdLst>
              <a:gd name="connsiteX0" fmla="*/ 398586 w 915155"/>
              <a:gd name="connsiteY0" fmla="*/ 700297 h 905420"/>
              <a:gd name="connsiteX1" fmla="*/ 398586 w 915155"/>
              <a:gd name="connsiteY1" fmla="*/ 874124 h 905420"/>
              <a:gd name="connsiteX2" fmla="*/ 366022 w 915155"/>
              <a:gd name="connsiteY2" fmla="*/ 874124 h 905420"/>
              <a:gd name="connsiteX3" fmla="*/ 366022 w 915155"/>
              <a:gd name="connsiteY3" fmla="*/ 723403 h 905420"/>
              <a:gd name="connsiteX4" fmla="*/ 519392 w 915155"/>
              <a:gd name="connsiteY4" fmla="*/ 670884 h 905420"/>
              <a:gd name="connsiteX5" fmla="*/ 653475 w 915155"/>
              <a:gd name="connsiteY5" fmla="*/ 765565 h 905420"/>
              <a:gd name="connsiteX6" fmla="*/ 810140 w 915155"/>
              <a:gd name="connsiteY6" fmla="*/ 844014 h 905420"/>
              <a:gd name="connsiteX7" fmla="*/ 875197 w 915155"/>
              <a:gd name="connsiteY7" fmla="*/ 713054 h 905420"/>
              <a:gd name="connsiteX8" fmla="*/ 915155 w 915155"/>
              <a:gd name="connsiteY8" fmla="*/ 729467 h 905420"/>
              <a:gd name="connsiteX9" fmla="*/ 842704 w 915155"/>
              <a:gd name="connsiteY9" fmla="*/ 875310 h 905420"/>
              <a:gd name="connsiteX10" fmla="*/ 686039 w 915155"/>
              <a:gd name="connsiteY10" fmla="*/ 796861 h 905420"/>
              <a:gd name="connsiteX11" fmla="*/ 551956 w 915155"/>
              <a:gd name="connsiteY11" fmla="*/ 702180 h 905420"/>
              <a:gd name="connsiteX12" fmla="*/ 551956 w 915155"/>
              <a:gd name="connsiteY12" fmla="*/ 905420 h 905420"/>
              <a:gd name="connsiteX13" fmla="*/ 398586 w 915155"/>
              <a:gd name="connsiteY13" fmla="*/ 905420 h 905420"/>
              <a:gd name="connsiteX14" fmla="*/ 398586 w 915155"/>
              <a:gd name="connsiteY14" fmla="*/ 874124 h 905420"/>
              <a:gd name="connsiteX15" fmla="*/ 519392 w 915155"/>
              <a:gd name="connsiteY15" fmla="*/ 874124 h 905420"/>
              <a:gd name="connsiteX16" fmla="*/ 366022 w 915155"/>
              <a:gd name="connsiteY16" fmla="*/ 669001 h 905420"/>
              <a:gd name="connsiteX17" fmla="*/ 366022 w 915155"/>
              <a:gd name="connsiteY17" fmla="*/ 723403 h 905420"/>
              <a:gd name="connsiteX18" fmla="*/ 264150 w 915155"/>
              <a:gd name="connsiteY18" fmla="*/ 795685 h 905420"/>
              <a:gd name="connsiteX19" fmla="*/ 105015 w 915155"/>
              <a:gd name="connsiteY19" fmla="*/ 876252 h 905420"/>
              <a:gd name="connsiteX20" fmla="*/ 86146 w 915155"/>
              <a:gd name="connsiteY20" fmla="*/ 838023 h 905420"/>
              <a:gd name="connsiteX21" fmla="*/ 231586 w 915155"/>
              <a:gd name="connsiteY21" fmla="*/ 764389 h 905420"/>
              <a:gd name="connsiteX22" fmla="*/ 366022 w 915155"/>
              <a:gd name="connsiteY22" fmla="*/ 669001 h 905420"/>
              <a:gd name="connsiteX23" fmla="*/ 602767 w 915155"/>
              <a:gd name="connsiteY23" fmla="*/ 569508 h 905420"/>
              <a:gd name="connsiteX24" fmla="*/ 614143 w 915155"/>
              <a:gd name="connsiteY24" fmla="*/ 569508 h 905420"/>
              <a:gd name="connsiteX25" fmla="*/ 636876 w 915155"/>
              <a:gd name="connsiteY25" fmla="*/ 585700 h 905420"/>
              <a:gd name="connsiteX26" fmla="*/ 711930 w 915155"/>
              <a:gd name="connsiteY26" fmla="*/ 628071 h 905420"/>
              <a:gd name="connsiteX27" fmla="*/ 882591 w 915155"/>
              <a:gd name="connsiteY27" fmla="*/ 698171 h 905420"/>
              <a:gd name="connsiteX28" fmla="*/ 875197 w 915155"/>
              <a:gd name="connsiteY28" fmla="*/ 713054 h 905420"/>
              <a:gd name="connsiteX29" fmla="*/ 744494 w 915155"/>
              <a:gd name="connsiteY29" fmla="*/ 659367 h 905420"/>
              <a:gd name="connsiteX30" fmla="*/ 602767 w 915155"/>
              <a:gd name="connsiteY30" fmla="*/ 569508 h 905420"/>
              <a:gd name="connsiteX31" fmla="*/ 268543 w 915155"/>
              <a:gd name="connsiteY31" fmla="*/ 569508 h 905420"/>
              <a:gd name="connsiteX32" fmla="*/ 345893 w 915155"/>
              <a:gd name="connsiteY32" fmla="*/ 569508 h 905420"/>
              <a:gd name="connsiteX33" fmla="*/ 203695 w 915155"/>
              <a:gd name="connsiteY33" fmla="*/ 658661 h 905420"/>
              <a:gd name="connsiteX34" fmla="*/ 32564 w 915155"/>
              <a:gd name="connsiteY34" fmla="*/ 729467 h 905420"/>
              <a:gd name="connsiteX35" fmla="*/ 86146 w 915155"/>
              <a:gd name="connsiteY35" fmla="*/ 838023 h 905420"/>
              <a:gd name="connsiteX36" fmla="*/ 72451 w 915155"/>
              <a:gd name="connsiteY36" fmla="*/ 844956 h 905420"/>
              <a:gd name="connsiteX37" fmla="*/ 0 w 915155"/>
              <a:gd name="connsiteY37" fmla="*/ 698171 h 905420"/>
              <a:gd name="connsiteX38" fmla="*/ 171131 w 915155"/>
              <a:gd name="connsiteY38" fmla="*/ 627365 h 905420"/>
              <a:gd name="connsiteX39" fmla="*/ 246508 w 915155"/>
              <a:gd name="connsiteY39" fmla="*/ 584906 h 905420"/>
              <a:gd name="connsiteX40" fmla="*/ 62673 w 915155"/>
              <a:gd name="connsiteY40" fmla="*/ 538212 h 905420"/>
              <a:gd name="connsiteX41" fmla="*/ 313329 w 915155"/>
              <a:gd name="connsiteY41" fmla="*/ 538212 h 905420"/>
              <a:gd name="connsiteX42" fmla="*/ 268543 w 915155"/>
              <a:gd name="connsiteY42" fmla="*/ 569508 h 905420"/>
              <a:gd name="connsiteX43" fmla="*/ 62673 w 915155"/>
              <a:gd name="connsiteY43" fmla="*/ 569508 h 905420"/>
              <a:gd name="connsiteX44" fmla="*/ 856246 w 915155"/>
              <a:gd name="connsiteY44" fmla="*/ 429309 h 905420"/>
              <a:gd name="connsiteX45" fmla="*/ 888810 w 915155"/>
              <a:gd name="connsiteY45" fmla="*/ 429309 h 905420"/>
              <a:gd name="connsiteX46" fmla="*/ 888810 w 915155"/>
              <a:gd name="connsiteY46" fmla="*/ 569508 h 905420"/>
              <a:gd name="connsiteX47" fmla="*/ 614143 w 915155"/>
              <a:gd name="connsiteY47" fmla="*/ 569508 h 905420"/>
              <a:gd name="connsiteX48" fmla="*/ 570203 w 915155"/>
              <a:gd name="connsiteY48" fmla="*/ 538212 h 905420"/>
              <a:gd name="connsiteX49" fmla="*/ 856246 w 915155"/>
              <a:gd name="connsiteY49" fmla="*/ 538212 h 905420"/>
              <a:gd name="connsiteX50" fmla="*/ 737826 w 915155"/>
              <a:gd name="connsiteY50" fmla="*/ 398013 h 905420"/>
              <a:gd name="connsiteX51" fmla="*/ 856246 w 915155"/>
              <a:gd name="connsiteY51" fmla="*/ 398013 h 905420"/>
              <a:gd name="connsiteX52" fmla="*/ 856246 w 915155"/>
              <a:gd name="connsiteY52" fmla="*/ 429309 h 905420"/>
              <a:gd name="connsiteX53" fmla="*/ 709092 w 915155"/>
              <a:gd name="connsiteY53" fmla="*/ 429309 h 905420"/>
              <a:gd name="connsiteX54" fmla="*/ 551956 w 915155"/>
              <a:gd name="connsiteY54" fmla="*/ 398013 h 905420"/>
              <a:gd name="connsiteX55" fmla="*/ 645395 w 915155"/>
              <a:gd name="connsiteY55" fmla="*/ 398013 h 905420"/>
              <a:gd name="connsiteX56" fmla="*/ 678982 w 915155"/>
              <a:gd name="connsiteY56" fmla="*/ 429309 h 905420"/>
              <a:gd name="connsiteX57" fmla="*/ 551956 w 915155"/>
              <a:gd name="connsiteY57" fmla="*/ 429309 h 905420"/>
              <a:gd name="connsiteX58" fmla="*/ 596659 w 915155"/>
              <a:gd name="connsiteY58" fmla="*/ 351648 h 905420"/>
              <a:gd name="connsiteX59" fmla="*/ 646418 w 915155"/>
              <a:gd name="connsiteY59" fmla="*/ 398013 h 905420"/>
              <a:gd name="connsiteX60" fmla="*/ 645395 w 915155"/>
              <a:gd name="connsiteY60" fmla="*/ 398013 h 905420"/>
              <a:gd name="connsiteX61" fmla="*/ 596180 w 915155"/>
              <a:gd name="connsiteY61" fmla="*/ 352154 h 905420"/>
              <a:gd name="connsiteX62" fmla="*/ 780141 w 915155"/>
              <a:gd name="connsiteY62" fmla="*/ 283216 h 905420"/>
              <a:gd name="connsiteX63" fmla="*/ 813536 w 915155"/>
              <a:gd name="connsiteY63" fmla="*/ 313575 h 905420"/>
              <a:gd name="connsiteX64" fmla="*/ 764489 w 915155"/>
              <a:gd name="connsiteY64" fmla="*/ 368972 h 905420"/>
              <a:gd name="connsiteX65" fmla="*/ 737826 w 915155"/>
              <a:gd name="connsiteY65" fmla="*/ 398013 h 905420"/>
              <a:gd name="connsiteX66" fmla="*/ 676528 w 915155"/>
              <a:gd name="connsiteY66" fmla="*/ 398013 h 905420"/>
              <a:gd name="connsiteX67" fmla="*/ 731925 w 915155"/>
              <a:gd name="connsiteY67" fmla="*/ 337676 h 905420"/>
              <a:gd name="connsiteX68" fmla="*/ 741084 w 915155"/>
              <a:gd name="connsiteY68" fmla="*/ 247710 h 905420"/>
              <a:gd name="connsiteX69" fmla="*/ 742946 w 915155"/>
              <a:gd name="connsiteY69" fmla="*/ 247710 h 905420"/>
              <a:gd name="connsiteX70" fmla="*/ 780972 w 915155"/>
              <a:gd name="connsiteY70" fmla="*/ 282279 h 905420"/>
              <a:gd name="connsiteX71" fmla="*/ 780141 w 915155"/>
              <a:gd name="connsiteY71" fmla="*/ 283216 h 905420"/>
              <a:gd name="connsiteX72" fmla="*/ 631539 w 915155"/>
              <a:gd name="connsiteY72" fmla="*/ 247710 h 905420"/>
              <a:gd name="connsiteX73" fmla="*/ 692155 w 915155"/>
              <a:gd name="connsiteY73" fmla="*/ 247710 h 905420"/>
              <a:gd name="connsiteX74" fmla="*/ 640287 w 915155"/>
              <a:gd name="connsiteY74" fmla="*/ 305577 h 905420"/>
              <a:gd name="connsiteX75" fmla="*/ 596659 w 915155"/>
              <a:gd name="connsiteY75" fmla="*/ 351648 h 905420"/>
              <a:gd name="connsiteX76" fmla="*/ 563616 w 915155"/>
              <a:gd name="connsiteY76" fmla="*/ 320858 h 905420"/>
              <a:gd name="connsiteX77" fmla="*/ 607723 w 915155"/>
              <a:gd name="connsiteY77" fmla="*/ 274281 h 905420"/>
              <a:gd name="connsiteX78" fmla="*/ 366022 w 915155"/>
              <a:gd name="connsiteY78" fmla="*/ 247710 h 905420"/>
              <a:gd name="connsiteX79" fmla="*/ 398586 w 915155"/>
              <a:gd name="connsiteY79" fmla="*/ 247710 h 905420"/>
              <a:gd name="connsiteX80" fmla="*/ 398586 w 915155"/>
              <a:gd name="connsiteY80" fmla="*/ 429309 h 905420"/>
              <a:gd name="connsiteX81" fmla="*/ 270619 w 915155"/>
              <a:gd name="connsiteY81" fmla="*/ 429309 h 905420"/>
              <a:gd name="connsiteX82" fmla="*/ 305392 w 915155"/>
              <a:gd name="connsiteY82" fmla="*/ 398013 h 905420"/>
              <a:gd name="connsiteX83" fmla="*/ 366022 w 915155"/>
              <a:gd name="connsiteY83" fmla="*/ 398013 h 905420"/>
              <a:gd name="connsiteX84" fmla="*/ 141062 w 915155"/>
              <a:gd name="connsiteY84" fmla="*/ 247710 h 905420"/>
              <a:gd name="connsiteX85" fmla="*/ 209458 w 915155"/>
              <a:gd name="connsiteY85" fmla="*/ 247710 h 905420"/>
              <a:gd name="connsiteX86" fmla="*/ 135124 w 915155"/>
              <a:gd name="connsiteY86" fmla="*/ 312634 h 905420"/>
              <a:gd name="connsiteX87" fmla="*/ 185699 w 915155"/>
              <a:gd name="connsiteY87" fmla="*/ 367090 h 905420"/>
              <a:gd name="connsiteX88" fmla="*/ 234864 w 915155"/>
              <a:gd name="connsiteY88" fmla="*/ 429309 h 905420"/>
              <a:gd name="connsiteX89" fmla="*/ 62673 w 915155"/>
              <a:gd name="connsiteY89" fmla="*/ 429309 h 905420"/>
              <a:gd name="connsiteX90" fmla="*/ 62673 w 915155"/>
              <a:gd name="connsiteY90" fmla="*/ 538212 h 905420"/>
              <a:gd name="connsiteX91" fmla="*/ 30109 w 915155"/>
              <a:gd name="connsiteY91" fmla="*/ 538212 h 905420"/>
              <a:gd name="connsiteX92" fmla="*/ 30109 w 915155"/>
              <a:gd name="connsiteY92" fmla="*/ 398013 h 905420"/>
              <a:gd name="connsiteX93" fmla="*/ 202300 w 915155"/>
              <a:gd name="connsiteY93" fmla="*/ 398013 h 905420"/>
              <a:gd name="connsiteX94" fmla="*/ 153135 w 915155"/>
              <a:gd name="connsiteY94" fmla="*/ 335794 h 905420"/>
              <a:gd name="connsiteX95" fmla="*/ 102560 w 915155"/>
              <a:gd name="connsiteY95" fmla="*/ 281338 h 905420"/>
              <a:gd name="connsiteX96" fmla="*/ 519392 w 915155"/>
              <a:gd name="connsiteY96" fmla="*/ 216414 h 905420"/>
              <a:gd name="connsiteX97" fmla="*/ 659591 w 915155"/>
              <a:gd name="connsiteY97" fmla="*/ 216414 h 905420"/>
              <a:gd name="connsiteX98" fmla="*/ 631539 w 915155"/>
              <a:gd name="connsiteY98" fmla="*/ 247710 h 905420"/>
              <a:gd name="connsiteX99" fmla="*/ 551956 w 915155"/>
              <a:gd name="connsiteY99" fmla="*/ 247710 h 905420"/>
              <a:gd name="connsiteX100" fmla="*/ 551956 w 915155"/>
              <a:gd name="connsiteY100" fmla="*/ 398013 h 905420"/>
              <a:gd name="connsiteX101" fmla="*/ 519392 w 915155"/>
              <a:gd name="connsiteY101" fmla="*/ 398013 h 905420"/>
              <a:gd name="connsiteX102" fmla="*/ 225822 w 915155"/>
              <a:gd name="connsiteY102" fmla="*/ 216414 h 905420"/>
              <a:gd name="connsiteX103" fmla="*/ 366022 w 915155"/>
              <a:gd name="connsiteY103" fmla="*/ 216414 h 905420"/>
              <a:gd name="connsiteX104" fmla="*/ 366022 w 915155"/>
              <a:gd name="connsiteY104" fmla="*/ 247710 h 905420"/>
              <a:gd name="connsiteX105" fmla="*/ 258386 w 915155"/>
              <a:gd name="connsiteY105" fmla="*/ 247710 h 905420"/>
              <a:gd name="connsiteX106" fmla="*/ 312490 w 915155"/>
              <a:gd name="connsiteY106" fmla="*/ 303578 h 905420"/>
              <a:gd name="connsiteX107" fmla="*/ 355303 w 915155"/>
              <a:gd name="connsiteY107" fmla="*/ 353094 h 905420"/>
              <a:gd name="connsiteX108" fmla="*/ 305392 w 915155"/>
              <a:gd name="connsiteY108" fmla="*/ 398013 h 905420"/>
              <a:gd name="connsiteX109" fmla="*/ 238055 w 915155"/>
              <a:gd name="connsiteY109" fmla="*/ 398013 h 905420"/>
              <a:gd name="connsiteX110" fmla="*/ 322739 w 915155"/>
              <a:gd name="connsiteY110" fmla="*/ 321798 h 905420"/>
              <a:gd name="connsiteX111" fmla="*/ 279926 w 915155"/>
              <a:gd name="connsiteY111" fmla="*/ 272282 h 905420"/>
              <a:gd name="connsiteX112" fmla="*/ 225822 w 915155"/>
              <a:gd name="connsiteY112" fmla="*/ 216414 h 905420"/>
              <a:gd name="connsiteX113" fmla="*/ 89019 w 915155"/>
              <a:gd name="connsiteY113" fmla="*/ 216414 h 905420"/>
              <a:gd name="connsiteX114" fmla="*/ 176894 w 915155"/>
              <a:gd name="connsiteY114" fmla="*/ 216414 h 905420"/>
              <a:gd name="connsiteX115" fmla="*/ 141062 w 915155"/>
              <a:gd name="connsiteY115" fmla="*/ 247710 h 905420"/>
              <a:gd name="connsiteX116" fmla="*/ 89019 w 915155"/>
              <a:gd name="connsiteY116" fmla="*/ 247710 h 905420"/>
              <a:gd name="connsiteX117" fmla="*/ 828017 w 915155"/>
              <a:gd name="connsiteY117" fmla="*/ 107511 h 905420"/>
              <a:gd name="connsiteX118" fmla="*/ 860581 w 915155"/>
              <a:gd name="connsiteY118" fmla="*/ 107511 h 905420"/>
              <a:gd name="connsiteX119" fmla="*/ 860581 w 915155"/>
              <a:gd name="connsiteY119" fmla="*/ 247710 h 905420"/>
              <a:gd name="connsiteX120" fmla="*/ 742946 w 915155"/>
              <a:gd name="connsiteY120" fmla="*/ 247710 h 905420"/>
              <a:gd name="connsiteX121" fmla="*/ 708520 w 915155"/>
              <a:gd name="connsiteY121" fmla="*/ 216414 h 905420"/>
              <a:gd name="connsiteX122" fmla="*/ 828017 w 915155"/>
              <a:gd name="connsiteY122" fmla="*/ 216414 h 905420"/>
              <a:gd name="connsiteX123" fmla="*/ 551956 w 915155"/>
              <a:gd name="connsiteY123" fmla="*/ 76215 h 905420"/>
              <a:gd name="connsiteX124" fmla="*/ 828017 w 915155"/>
              <a:gd name="connsiteY124" fmla="*/ 76215 h 905420"/>
              <a:gd name="connsiteX125" fmla="*/ 828017 w 915155"/>
              <a:gd name="connsiteY125" fmla="*/ 107511 h 905420"/>
              <a:gd name="connsiteX126" fmla="*/ 551956 w 915155"/>
              <a:gd name="connsiteY126" fmla="*/ 107511 h 905420"/>
              <a:gd name="connsiteX127" fmla="*/ 519392 w 915155"/>
              <a:gd name="connsiteY127" fmla="*/ 34261 h 905420"/>
              <a:gd name="connsiteX128" fmla="*/ 551956 w 915155"/>
              <a:gd name="connsiteY128" fmla="*/ 35060 h 905420"/>
              <a:gd name="connsiteX129" fmla="*/ 551956 w 915155"/>
              <a:gd name="connsiteY129" fmla="*/ 76215 h 905420"/>
              <a:gd name="connsiteX130" fmla="*/ 519392 w 915155"/>
              <a:gd name="connsiteY130" fmla="*/ 76215 h 905420"/>
              <a:gd name="connsiteX131" fmla="*/ 366022 w 915155"/>
              <a:gd name="connsiteY131" fmla="*/ 0 h 905420"/>
              <a:gd name="connsiteX132" fmla="*/ 519392 w 915155"/>
              <a:gd name="connsiteY132" fmla="*/ 3763 h 905420"/>
              <a:gd name="connsiteX133" fmla="*/ 519392 w 915155"/>
              <a:gd name="connsiteY133" fmla="*/ 34261 h 905420"/>
              <a:gd name="connsiteX134" fmla="*/ 398586 w 915155"/>
              <a:gd name="connsiteY134" fmla="*/ 31296 h 905420"/>
              <a:gd name="connsiteX135" fmla="*/ 398586 w 915155"/>
              <a:gd name="connsiteY135" fmla="*/ 107511 h 905420"/>
              <a:gd name="connsiteX136" fmla="*/ 89019 w 915155"/>
              <a:gd name="connsiteY136" fmla="*/ 107511 h 905420"/>
              <a:gd name="connsiteX137" fmla="*/ 89019 w 915155"/>
              <a:gd name="connsiteY137" fmla="*/ 216414 h 905420"/>
              <a:gd name="connsiteX138" fmla="*/ 56455 w 915155"/>
              <a:gd name="connsiteY138" fmla="*/ 216414 h 905420"/>
              <a:gd name="connsiteX139" fmla="*/ 56455 w 915155"/>
              <a:gd name="connsiteY139" fmla="*/ 76215 h 905420"/>
              <a:gd name="connsiteX140" fmla="*/ 366022 w 915155"/>
              <a:gd name="connsiteY140" fmla="*/ 76215 h 90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915155" h="905420">
                <a:moveTo>
                  <a:pt x="398586" y="700297"/>
                </a:moveTo>
                <a:lnTo>
                  <a:pt x="398586" y="874124"/>
                </a:lnTo>
                <a:lnTo>
                  <a:pt x="366022" y="874124"/>
                </a:lnTo>
                <a:lnTo>
                  <a:pt x="366022" y="723403"/>
                </a:lnTo>
                <a:close/>
                <a:moveTo>
                  <a:pt x="519392" y="670884"/>
                </a:moveTo>
                <a:cubicBezTo>
                  <a:pt x="559617" y="704855"/>
                  <a:pt x="604312" y="736416"/>
                  <a:pt x="653475" y="765565"/>
                </a:cubicBezTo>
                <a:cubicBezTo>
                  <a:pt x="702639" y="794713"/>
                  <a:pt x="754860" y="820864"/>
                  <a:pt x="810140" y="844014"/>
                </a:cubicBezTo>
                <a:lnTo>
                  <a:pt x="875197" y="713054"/>
                </a:lnTo>
                <a:lnTo>
                  <a:pt x="915155" y="729467"/>
                </a:lnTo>
                <a:lnTo>
                  <a:pt x="842704" y="875310"/>
                </a:lnTo>
                <a:cubicBezTo>
                  <a:pt x="787424" y="852160"/>
                  <a:pt x="735203" y="826009"/>
                  <a:pt x="686039" y="796861"/>
                </a:cubicBezTo>
                <a:cubicBezTo>
                  <a:pt x="636876" y="767712"/>
                  <a:pt x="592181" y="736151"/>
                  <a:pt x="551956" y="702180"/>
                </a:cubicBezTo>
                <a:lnTo>
                  <a:pt x="551956" y="905420"/>
                </a:lnTo>
                <a:lnTo>
                  <a:pt x="398586" y="905420"/>
                </a:lnTo>
                <a:lnTo>
                  <a:pt x="398586" y="874124"/>
                </a:lnTo>
                <a:lnTo>
                  <a:pt x="519392" y="874124"/>
                </a:lnTo>
                <a:close/>
                <a:moveTo>
                  <a:pt x="366022" y="669001"/>
                </a:moveTo>
                <a:lnTo>
                  <a:pt x="366022" y="723403"/>
                </a:lnTo>
                <a:lnTo>
                  <a:pt x="264150" y="795685"/>
                </a:lnTo>
                <a:cubicBezTo>
                  <a:pt x="214692" y="825304"/>
                  <a:pt x="161647" y="852160"/>
                  <a:pt x="105015" y="876252"/>
                </a:cubicBezTo>
                <a:lnTo>
                  <a:pt x="86146" y="838023"/>
                </a:lnTo>
                <a:lnTo>
                  <a:pt x="231586" y="764389"/>
                </a:lnTo>
                <a:cubicBezTo>
                  <a:pt x="281043" y="734769"/>
                  <a:pt x="325855" y="702974"/>
                  <a:pt x="366022" y="669001"/>
                </a:cubicBezTo>
                <a:close/>
                <a:moveTo>
                  <a:pt x="602767" y="569508"/>
                </a:moveTo>
                <a:lnTo>
                  <a:pt x="614143" y="569508"/>
                </a:lnTo>
                <a:lnTo>
                  <a:pt x="636876" y="585700"/>
                </a:lnTo>
                <a:cubicBezTo>
                  <a:pt x="660498" y="600676"/>
                  <a:pt x="685516" y="614800"/>
                  <a:pt x="711930" y="628071"/>
                </a:cubicBezTo>
                <a:cubicBezTo>
                  <a:pt x="764760" y="654613"/>
                  <a:pt x="821648" y="677980"/>
                  <a:pt x="882591" y="698171"/>
                </a:cubicBezTo>
                <a:lnTo>
                  <a:pt x="875197" y="713054"/>
                </a:lnTo>
                <a:lnTo>
                  <a:pt x="744494" y="659367"/>
                </a:lnTo>
                <a:cubicBezTo>
                  <a:pt x="691665" y="632825"/>
                  <a:pt x="644422" y="602873"/>
                  <a:pt x="602767" y="569508"/>
                </a:cubicBezTo>
                <a:close/>
                <a:moveTo>
                  <a:pt x="268543" y="569508"/>
                </a:moveTo>
                <a:lnTo>
                  <a:pt x="345893" y="569508"/>
                </a:lnTo>
                <a:cubicBezTo>
                  <a:pt x="304199" y="602049"/>
                  <a:pt x="256798" y="631767"/>
                  <a:pt x="203695" y="658661"/>
                </a:cubicBezTo>
                <a:cubicBezTo>
                  <a:pt x="150592" y="685556"/>
                  <a:pt x="93548" y="709159"/>
                  <a:pt x="32564" y="729467"/>
                </a:cubicBezTo>
                <a:lnTo>
                  <a:pt x="86146" y="838023"/>
                </a:lnTo>
                <a:lnTo>
                  <a:pt x="72451" y="844956"/>
                </a:lnTo>
                <a:lnTo>
                  <a:pt x="0" y="698171"/>
                </a:lnTo>
                <a:cubicBezTo>
                  <a:pt x="60984" y="677863"/>
                  <a:pt x="118028" y="654260"/>
                  <a:pt x="171131" y="627365"/>
                </a:cubicBezTo>
                <a:cubicBezTo>
                  <a:pt x="197683" y="613918"/>
                  <a:pt x="222809" y="599765"/>
                  <a:pt x="246508" y="584906"/>
                </a:cubicBezTo>
                <a:close/>
                <a:moveTo>
                  <a:pt x="62673" y="538212"/>
                </a:moveTo>
                <a:lnTo>
                  <a:pt x="313329" y="538212"/>
                </a:lnTo>
                <a:lnTo>
                  <a:pt x="268543" y="569508"/>
                </a:lnTo>
                <a:lnTo>
                  <a:pt x="62673" y="569508"/>
                </a:lnTo>
                <a:close/>
                <a:moveTo>
                  <a:pt x="856246" y="429309"/>
                </a:moveTo>
                <a:lnTo>
                  <a:pt x="888810" y="429309"/>
                </a:lnTo>
                <a:lnTo>
                  <a:pt x="888810" y="569508"/>
                </a:lnTo>
                <a:lnTo>
                  <a:pt x="614143" y="569508"/>
                </a:lnTo>
                <a:lnTo>
                  <a:pt x="570203" y="538212"/>
                </a:lnTo>
                <a:lnTo>
                  <a:pt x="856246" y="538212"/>
                </a:lnTo>
                <a:close/>
                <a:moveTo>
                  <a:pt x="737826" y="398013"/>
                </a:moveTo>
                <a:lnTo>
                  <a:pt x="856246" y="398013"/>
                </a:lnTo>
                <a:lnTo>
                  <a:pt x="856246" y="429309"/>
                </a:lnTo>
                <a:lnTo>
                  <a:pt x="709092" y="429309"/>
                </a:lnTo>
                <a:close/>
                <a:moveTo>
                  <a:pt x="551956" y="398013"/>
                </a:moveTo>
                <a:lnTo>
                  <a:pt x="645395" y="398013"/>
                </a:lnTo>
                <a:lnTo>
                  <a:pt x="678982" y="429309"/>
                </a:lnTo>
                <a:lnTo>
                  <a:pt x="551956" y="429309"/>
                </a:lnTo>
                <a:close/>
                <a:moveTo>
                  <a:pt x="596659" y="351648"/>
                </a:moveTo>
                <a:lnTo>
                  <a:pt x="646418" y="398013"/>
                </a:lnTo>
                <a:lnTo>
                  <a:pt x="645395" y="398013"/>
                </a:lnTo>
                <a:lnTo>
                  <a:pt x="596180" y="352154"/>
                </a:lnTo>
                <a:close/>
                <a:moveTo>
                  <a:pt x="780141" y="283216"/>
                </a:moveTo>
                <a:lnTo>
                  <a:pt x="813536" y="313575"/>
                </a:lnTo>
                <a:cubicBezTo>
                  <a:pt x="801598" y="327865"/>
                  <a:pt x="785248" y="346331"/>
                  <a:pt x="764489" y="368972"/>
                </a:cubicBezTo>
                <a:lnTo>
                  <a:pt x="737826" y="398013"/>
                </a:lnTo>
                <a:lnTo>
                  <a:pt x="676528" y="398013"/>
                </a:lnTo>
                <a:cubicBezTo>
                  <a:pt x="692701" y="380430"/>
                  <a:pt x="711167" y="360318"/>
                  <a:pt x="731925" y="337676"/>
                </a:cubicBezTo>
                <a:close/>
                <a:moveTo>
                  <a:pt x="741084" y="247710"/>
                </a:moveTo>
                <a:lnTo>
                  <a:pt x="742946" y="247710"/>
                </a:lnTo>
                <a:lnTo>
                  <a:pt x="780972" y="282279"/>
                </a:lnTo>
                <a:lnTo>
                  <a:pt x="780141" y="283216"/>
                </a:lnTo>
                <a:close/>
                <a:moveTo>
                  <a:pt x="631539" y="247710"/>
                </a:moveTo>
                <a:lnTo>
                  <a:pt x="692155" y="247710"/>
                </a:lnTo>
                <a:cubicBezTo>
                  <a:pt x="675865" y="266411"/>
                  <a:pt x="658576" y="285700"/>
                  <a:pt x="640287" y="305577"/>
                </a:cubicBezTo>
                <a:lnTo>
                  <a:pt x="596659" y="351648"/>
                </a:lnTo>
                <a:lnTo>
                  <a:pt x="563616" y="320858"/>
                </a:lnTo>
                <a:cubicBezTo>
                  <a:pt x="574732" y="309684"/>
                  <a:pt x="589434" y="294158"/>
                  <a:pt x="607723" y="274281"/>
                </a:cubicBezTo>
                <a:close/>
                <a:moveTo>
                  <a:pt x="366022" y="247710"/>
                </a:moveTo>
                <a:lnTo>
                  <a:pt x="398586" y="247710"/>
                </a:lnTo>
                <a:lnTo>
                  <a:pt x="398586" y="429309"/>
                </a:lnTo>
                <a:lnTo>
                  <a:pt x="270619" y="429309"/>
                </a:lnTo>
                <a:lnTo>
                  <a:pt x="305392" y="398013"/>
                </a:lnTo>
                <a:lnTo>
                  <a:pt x="366022" y="398013"/>
                </a:lnTo>
                <a:close/>
                <a:moveTo>
                  <a:pt x="141062" y="247710"/>
                </a:moveTo>
                <a:lnTo>
                  <a:pt x="209458" y="247710"/>
                </a:lnTo>
                <a:lnTo>
                  <a:pt x="135124" y="312634"/>
                </a:lnTo>
                <a:cubicBezTo>
                  <a:pt x="150337" y="326728"/>
                  <a:pt x="167195" y="344880"/>
                  <a:pt x="185699" y="367090"/>
                </a:cubicBezTo>
                <a:cubicBezTo>
                  <a:pt x="204204" y="389300"/>
                  <a:pt x="220593" y="410041"/>
                  <a:pt x="234864" y="429309"/>
                </a:cubicBezTo>
                <a:lnTo>
                  <a:pt x="62673" y="429309"/>
                </a:lnTo>
                <a:lnTo>
                  <a:pt x="62673" y="538212"/>
                </a:lnTo>
                <a:lnTo>
                  <a:pt x="30109" y="538212"/>
                </a:lnTo>
                <a:lnTo>
                  <a:pt x="30109" y="398013"/>
                </a:lnTo>
                <a:lnTo>
                  <a:pt x="202300" y="398013"/>
                </a:lnTo>
                <a:cubicBezTo>
                  <a:pt x="188029" y="378745"/>
                  <a:pt x="171640" y="358004"/>
                  <a:pt x="153135" y="335794"/>
                </a:cubicBezTo>
                <a:cubicBezTo>
                  <a:pt x="134631" y="313584"/>
                  <a:pt x="117773" y="295432"/>
                  <a:pt x="102560" y="281338"/>
                </a:cubicBezTo>
                <a:close/>
                <a:moveTo>
                  <a:pt x="519392" y="216414"/>
                </a:moveTo>
                <a:lnTo>
                  <a:pt x="659591" y="216414"/>
                </a:lnTo>
                <a:lnTo>
                  <a:pt x="631539" y="247710"/>
                </a:lnTo>
                <a:lnTo>
                  <a:pt x="551956" y="247710"/>
                </a:lnTo>
                <a:lnTo>
                  <a:pt x="551956" y="398013"/>
                </a:lnTo>
                <a:lnTo>
                  <a:pt x="519392" y="398013"/>
                </a:lnTo>
                <a:close/>
                <a:moveTo>
                  <a:pt x="225822" y="216414"/>
                </a:moveTo>
                <a:lnTo>
                  <a:pt x="366022" y="216414"/>
                </a:lnTo>
                <a:lnTo>
                  <a:pt x="366022" y="247710"/>
                </a:lnTo>
                <a:lnTo>
                  <a:pt x="258386" y="247710"/>
                </a:lnTo>
                <a:cubicBezTo>
                  <a:pt x="277127" y="265686"/>
                  <a:pt x="295162" y="284308"/>
                  <a:pt x="312490" y="303578"/>
                </a:cubicBezTo>
                <a:cubicBezTo>
                  <a:pt x="329819" y="322847"/>
                  <a:pt x="344090" y="339352"/>
                  <a:pt x="355303" y="353094"/>
                </a:cubicBezTo>
                <a:lnTo>
                  <a:pt x="305392" y="398013"/>
                </a:lnTo>
                <a:lnTo>
                  <a:pt x="238055" y="398013"/>
                </a:lnTo>
                <a:lnTo>
                  <a:pt x="322739" y="321798"/>
                </a:lnTo>
                <a:cubicBezTo>
                  <a:pt x="311526" y="308056"/>
                  <a:pt x="297255" y="291551"/>
                  <a:pt x="279926" y="272282"/>
                </a:cubicBezTo>
                <a:cubicBezTo>
                  <a:pt x="262598" y="253012"/>
                  <a:pt x="244563" y="234390"/>
                  <a:pt x="225822" y="216414"/>
                </a:cubicBezTo>
                <a:close/>
                <a:moveTo>
                  <a:pt x="89019" y="216414"/>
                </a:moveTo>
                <a:lnTo>
                  <a:pt x="176894" y="216414"/>
                </a:lnTo>
                <a:lnTo>
                  <a:pt x="141062" y="247710"/>
                </a:lnTo>
                <a:lnTo>
                  <a:pt x="89019" y="247710"/>
                </a:lnTo>
                <a:close/>
                <a:moveTo>
                  <a:pt x="828017" y="107511"/>
                </a:moveTo>
                <a:lnTo>
                  <a:pt x="860581" y="107511"/>
                </a:lnTo>
                <a:lnTo>
                  <a:pt x="860581" y="247710"/>
                </a:lnTo>
                <a:lnTo>
                  <a:pt x="742946" y="247710"/>
                </a:lnTo>
                <a:lnTo>
                  <a:pt x="708520" y="216414"/>
                </a:lnTo>
                <a:lnTo>
                  <a:pt x="828017" y="216414"/>
                </a:lnTo>
                <a:close/>
                <a:moveTo>
                  <a:pt x="551956" y="76215"/>
                </a:moveTo>
                <a:lnTo>
                  <a:pt x="828017" y="76215"/>
                </a:lnTo>
                <a:lnTo>
                  <a:pt x="828017" y="107511"/>
                </a:lnTo>
                <a:lnTo>
                  <a:pt x="551956" y="107511"/>
                </a:lnTo>
                <a:close/>
                <a:moveTo>
                  <a:pt x="519392" y="34261"/>
                </a:moveTo>
                <a:lnTo>
                  <a:pt x="551956" y="35060"/>
                </a:lnTo>
                <a:lnTo>
                  <a:pt x="551956" y="76215"/>
                </a:lnTo>
                <a:lnTo>
                  <a:pt x="519392" y="76215"/>
                </a:lnTo>
                <a:close/>
                <a:moveTo>
                  <a:pt x="366022" y="0"/>
                </a:moveTo>
                <a:lnTo>
                  <a:pt x="519392" y="3763"/>
                </a:lnTo>
                <a:lnTo>
                  <a:pt x="519392" y="34261"/>
                </a:lnTo>
                <a:lnTo>
                  <a:pt x="398586" y="31296"/>
                </a:lnTo>
                <a:lnTo>
                  <a:pt x="398586" y="107511"/>
                </a:lnTo>
                <a:lnTo>
                  <a:pt x="89019" y="107511"/>
                </a:lnTo>
                <a:lnTo>
                  <a:pt x="89019" y="216414"/>
                </a:lnTo>
                <a:lnTo>
                  <a:pt x="56455" y="216414"/>
                </a:lnTo>
                <a:lnTo>
                  <a:pt x="56455" y="76215"/>
                </a:lnTo>
                <a:lnTo>
                  <a:pt x="366022" y="76215"/>
                </a:lnTo>
                <a:close/>
              </a:path>
            </a:pathLst>
          </a:custGeom>
          <a:gradFill flip="none" rotWithShape="1">
            <a:gsLst>
              <a:gs pos="0">
                <a:srgbClr val="03D4E3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88" name="文本框 587">
            <a:extLst>
              <a:ext uri="{FF2B5EF4-FFF2-40B4-BE49-F238E27FC236}">
                <a16:creationId xmlns:a16="http://schemas.microsoft.com/office/drawing/2014/main" id="{1CDE9567-C665-C26A-18BA-2844A6374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982" y="2447399"/>
            <a:ext cx="824947" cy="822142"/>
          </a:xfrm>
          <a:custGeom>
            <a:avLst/>
            <a:gdLst>
              <a:gd name="connsiteX0" fmla="*/ 528605 w 824947"/>
              <a:gd name="connsiteY0" fmla="*/ 701550 h 822142"/>
              <a:gd name="connsiteX1" fmla="*/ 560497 w 824947"/>
              <a:gd name="connsiteY1" fmla="*/ 792479 h 822142"/>
              <a:gd name="connsiteX2" fmla="*/ 634439 w 824947"/>
              <a:gd name="connsiteY2" fmla="*/ 784649 h 822142"/>
              <a:gd name="connsiteX3" fmla="*/ 674314 w 824947"/>
              <a:gd name="connsiteY3" fmla="*/ 779543 h 822142"/>
              <a:gd name="connsiteX4" fmla="*/ 704560 w 824947"/>
              <a:gd name="connsiteY4" fmla="*/ 772303 h 822142"/>
              <a:gd name="connsiteX5" fmla="*/ 668985 w 824947"/>
              <a:gd name="connsiteY5" fmla="*/ 801876 h 822142"/>
              <a:gd name="connsiteX6" fmla="*/ 598491 w 824947"/>
              <a:gd name="connsiteY6" fmla="*/ 814312 h 822142"/>
              <a:gd name="connsiteX7" fmla="*/ 524549 w 824947"/>
              <a:gd name="connsiteY7" fmla="*/ 822142 h 822142"/>
              <a:gd name="connsiteX8" fmla="*/ 483665 w 824947"/>
              <a:gd name="connsiteY8" fmla="*/ 705575 h 822142"/>
              <a:gd name="connsiteX9" fmla="*/ 578681 w 824947"/>
              <a:gd name="connsiteY9" fmla="*/ 670439 h 822142"/>
              <a:gd name="connsiteX10" fmla="*/ 572937 w 824947"/>
              <a:gd name="connsiteY10" fmla="*/ 690352 h 822142"/>
              <a:gd name="connsiteX11" fmla="*/ 541947 w 824947"/>
              <a:gd name="connsiteY11" fmla="*/ 700356 h 822142"/>
              <a:gd name="connsiteX12" fmla="*/ 528605 w 824947"/>
              <a:gd name="connsiteY12" fmla="*/ 701550 h 822142"/>
              <a:gd name="connsiteX13" fmla="*/ 519613 w 824947"/>
              <a:gd name="connsiteY13" fmla="*/ 675912 h 822142"/>
              <a:gd name="connsiteX14" fmla="*/ 577895 w 824947"/>
              <a:gd name="connsiteY14" fmla="*/ 670693 h 822142"/>
              <a:gd name="connsiteX15" fmla="*/ 716797 w 824947"/>
              <a:gd name="connsiteY15" fmla="*/ 652511 h 822142"/>
              <a:gd name="connsiteX16" fmla="*/ 752745 w 824947"/>
              <a:gd name="connsiteY16" fmla="*/ 652511 h 822142"/>
              <a:gd name="connsiteX17" fmla="*/ 752745 w 824947"/>
              <a:gd name="connsiteY17" fmla="*/ 673302 h 822142"/>
              <a:gd name="connsiteX18" fmla="*/ 741984 w 824947"/>
              <a:gd name="connsiteY18" fmla="*/ 741413 h 822142"/>
              <a:gd name="connsiteX19" fmla="*/ 704933 w 824947"/>
              <a:gd name="connsiteY19" fmla="*/ 772213 h 822142"/>
              <a:gd name="connsiteX20" fmla="*/ 704560 w 824947"/>
              <a:gd name="connsiteY20" fmla="*/ 772303 h 822142"/>
              <a:gd name="connsiteX21" fmla="*/ 706036 w 824947"/>
              <a:gd name="connsiteY21" fmla="*/ 771076 h 822142"/>
              <a:gd name="connsiteX22" fmla="*/ 716797 w 824947"/>
              <a:gd name="connsiteY22" fmla="*/ 702965 h 822142"/>
              <a:gd name="connsiteX23" fmla="*/ 206166 w 824947"/>
              <a:gd name="connsiteY23" fmla="*/ 652511 h 822142"/>
              <a:gd name="connsiteX24" fmla="*/ 242114 w 824947"/>
              <a:gd name="connsiteY24" fmla="*/ 652511 h 822142"/>
              <a:gd name="connsiteX25" fmla="*/ 242114 w 824947"/>
              <a:gd name="connsiteY25" fmla="*/ 784649 h 822142"/>
              <a:gd name="connsiteX26" fmla="*/ 206166 w 824947"/>
              <a:gd name="connsiteY26" fmla="*/ 784649 h 822142"/>
              <a:gd name="connsiteX27" fmla="*/ 752745 w 824947"/>
              <a:gd name="connsiteY27" fmla="*/ 622848 h 822142"/>
              <a:gd name="connsiteX28" fmla="*/ 788999 w 824947"/>
              <a:gd name="connsiteY28" fmla="*/ 622848 h 822142"/>
              <a:gd name="connsiteX29" fmla="*/ 788999 w 824947"/>
              <a:gd name="connsiteY29" fmla="*/ 652511 h 822142"/>
              <a:gd name="connsiteX30" fmla="*/ 752745 w 824947"/>
              <a:gd name="connsiteY30" fmla="*/ 652511 h 822142"/>
              <a:gd name="connsiteX31" fmla="*/ 242114 w 824947"/>
              <a:gd name="connsiteY31" fmla="*/ 622848 h 822142"/>
              <a:gd name="connsiteX32" fmla="*/ 617040 w 824947"/>
              <a:gd name="connsiteY32" fmla="*/ 622848 h 822142"/>
              <a:gd name="connsiteX33" fmla="*/ 617040 w 824947"/>
              <a:gd name="connsiteY33" fmla="*/ 632417 h 822142"/>
              <a:gd name="connsiteX34" fmla="*/ 608885 w 824947"/>
              <a:gd name="connsiteY34" fmla="*/ 660689 h 822142"/>
              <a:gd name="connsiteX35" fmla="*/ 578681 w 824947"/>
              <a:gd name="connsiteY35" fmla="*/ 670439 h 822142"/>
              <a:gd name="connsiteX36" fmla="*/ 581092 w 824947"/>
              <a:gd name="connsiteY36" fmla="*/ 662080 h 822142"/>
              <a:gd name="connsiteX37" fmla="*/ 581092 w 824947"/>
              <a:gd name="connsiteY37" fmla="*/ 652511 h 822142"/>
              <a:gd name="connsiteX38" fmla="*/ 242114 w 824947"/>
              <a:gd name="connsiteY38" fmla="*/ 652511 h 822142"/>
              <a:gd name="connsiteX39" fmla="*/ 0 w 824947"/>
              <a:gd name="connsiteY39" fmla="*/ 526376 h 822142"/>
              <a:gd name="connsiteX40" fmla="*/ 35948 w 824947"/>
              <a:gd name="connsiteY40" fmla="*/ 526376 h 822142"/>
              <a:gd name="connsiteX41" fmla="*/ 35948 w 824947"/>
              <a:gd name="connsiteY41" fmla="*/ 622848 h 822142"/>
              <a:gd name="connsiteX42" fmla="*/ 107279 w 824947"/>
              <a:gd name="connsiteY42" fmla="*/ 622848 h 822142"/>
              <a:gd name="connsiteX43" fmla="*/ 107279 w 824947"/>
              <a:gd name="connsiteY43" fmla="*/ 784649 h 822142"/>
              <a:gd name="connsiteX44" fmla="*/ 206166 w 824947"/>
              <a:gd name="connsiteY44" fmla="*/ 784649 h 822142"/>
              <a:gd name="connsiteX45" fmla="*/ 206166 w 824947"/>
              <a:gd name="connsiteY45" fmla="*/ 814312 h 822142"/>
              <a:gd name="connsiteX46" fmla="*/ 71331 w 824947"/>
              <a:gd name="connsiteY46" fmla="*/ 814312 h 822142"/>
              <a:gd name="connsiteX47" fmla="*/ 71331 w 824947"/>
              <a:gd name="connsiteY47" fmla="*/ 652511 h 822142"/>
              <a:gd name="connsiteX48" fmla="*/ 0 w 824947"/>
              <a:gd name="connsiteY48" fmla="*/ 652511 h 822142"/>
              <a:gd name="connsiteX49" fmla="*/ 35948 w 824947"/>
              <a:gd name="connsiteY49" fmla="*/ 496713 h 822142"/>
              <a:gd name="connsiteX50" fmla="*/ 71331 w 824947"/>
              <a:gd name="connsiteY50" fmla="*/ 496713 h 822142"/>
              <a:gd name="connsiteX51" fmla="*/ 71331 w 824947"/>
              <a:gd name="connsiteY51" fmla="*/ 526376 h 822142"/>
              <a:gd name="connsiteX52" fmla="*/ 35948 w 824947"/>
              <a:gd name="connsiteY52" fmla="*/ 526376 h 822142"/>
              <a:gd name="connsiteX53" fmla="*/ 462787 w 824947"/>
              <a:gd name="connsiteY53" fmla="*/ 477662 h 822142"/>
              <a:gd name="connsiteX54" fmla="*/ 498735 w 824947"/>
              <a:gd name="connsiteY54" fmla="*/ 477662 h 822142"/>
              <a:gd name="connsiteX55" fmla="*/ 498735 w 824947"/>
              <a:gd name="connsiteY55" fmla="*/ 496713 h 822142"/>
              <a:gd name="connsiteX56" fmla="*/ 581092 w 824947"/>
              <a:gd name="connsiteY56" fmla="*/ 496713 h 822142"/>
              <a:gd name="connsiteX57" fmla="*/ 581092 w 824947"/>
              <a:gd name="connsiteY57" fmla="*/ 526376 h 822142"/>
              <a:gd name="connsiteX58" fmla="*/ 462787 w 824947"/>
              <a:gd name="connsiteY58" fmla="*/ 526376 h 822142"/>
              <a:gd name="connsiteX59" fmla="*/ 206166 w 824947"/>
              <a:gd name="connsiteY59" fmla="*/ 477662 h 822142"/>
              <a:gd name="connsiteX60" fmla="*/ 242114 w 824947"/>
              <a:gd name="connsiteY60" fmla="*/ 477662 h 822142"/>
              <a:gd name="connsiteX61" fmla="*/ 242114 w 824947"/>
              <a:gd name="connsiteY61" fmla="*/ 496713 h 822142"/>
              <a:gd name="connsiteX62" fmla="*/ 325342 w 824947"/>
              <a:gd name="connsiteY62" fmla="*/ 496713 h 822142"/>
              <a:gd name="connsiteX63" fmla="*/ 325342 w 824947"/>
              <a:gd name="connsiteY63" fmla="*/ 526376 h 822142"/>
              <a:gd name="connsiteX64" fmla="*/ 206166 w 824947"/>
              <a:gd name="connsiteY64" fmla="*/ 526376 h 822142"/>
              <a:gd name="connsiteX65" fmla="*/ 498735 w 824947"/>
              <a:gd name="connsiteY65" fmla="*/ 447999 h 822142"/>
              <a:gd name="connsiteX66" fmla="*/ 617040 w 824947"/>
              <a:gd name="connsiteY66" fmla="*/ 447999 h 822142"/>
              <a:gd name="connsiteX67" fmla="*/ 617040 w 824947"/>
              <a:gd name="connsiteY67" fmla="*/ 496713 h 822142"/>
              <a:gd name="connsiteX68" fmla="*/ 581092 w 824947"/>
              <a:gd name="connsiteY68" fmla="*/ 496713 h 822142"/>
              <a:gd name="connsiteX69" fmla="*/ 581092 w 824947"/>
              <a:gd name="connsiteY69" fmla="*/ 477662 h 822142"/>
              <a:gd name="connsiteX70" fmla="*/ 498735 w 824947"/>
              <a:gd name="connsiteY70" fmla="*/ 477662 h 822142"/>
              <a:gd name="connsiteX71" fmla="*/ 242114 w 824947"/>
              <a:gd name="connsiteY71" fmla="*/ 447999 h 822142"/>
              <a:gd name="connsiteX72" fmla="*/ 361290 w 824947"/>
              <a:gd name="connsiteY72" fmla="*/ 447999 h 822142"/>
              <a:gd name="connsiteX73" fmla="*/ 361290 w 824947"/>
              <a:gd name="connsiteY73" fmla="*/ 496713 h 822142"/>
              <a:gd name="connsiteX74" fmla="*/ 325342 w 824947"/>
              <a:gd name="connsiteY74" fmla="*/ 496713 h 822142"/>
              <a:gd name="connsiteX75" fmla="*/ 325342 w 824947"/>
              <a:gd name="connsiteY75" fmla="*/ 477662 h 822142"/>
              <a:gd name="connsiteX76" fmla="*/ 242114 w 824947"/>
              <a:gd name="connsiteY76" fmla="*/ 477662 h 822142"/>
              <a:gd name="connsiteX77" fmla="*/ 462787 w 824947"/>
              <a:gd name="connsiteY77" fmla="*/ 324559 h 822142"/>
              <a:gd name="connsiteX78" fmla="*/ 498735 w 824947"/>
              <a:gd name="connsiteY78" fmla="*/ 324559 h 822142"/>
              <a:gd name="connsiteX79" fmla="*/ 498735 w 824947"/>
              <a:gd name="connsiteY79" fmla="*/ 343611 h 822142"/>
              <a:gd name="connsiteX80" fmla="*/ 581092 w 824947"/>
              <a:gd name="connsiteY80" fmla="*/ 343611 h 822142"/>
              <a:gd name="connsiteX81" fmla="*/ 581092 w 824947"/>
              <a:gd name="connsiteY81" fmla="*/ 373274 h 822142"/>
              <a:gd name="connsiteX82" fmla="*/ 462787 w 824947"/>
              <a:gd name="connsiteY82" fmla="*/ 373274 h 822142"/>
              <a:gd name="connsiteX83" fmla="*/ 206166 w 824947"/>
              <a:gd name="connsiteY83" fmla="*/ 324559 h 822142"/>
              <a:gd name="connsiteX84" fmla="*/ 242114 w 824947"/>
              <a:gd name="connsiteY84" fmla="*/ 324559 h 822142"/>
              <a:gd name="connsiteX85" fmla="*/ 242114 w 824947"/>
              <a:gd name="connsiteY85" fmla="*/ 343611 h 822142"/>
              <a:gd name="connsiteX86" fmla="*/ 325342 w 824947"/>
              <a:gd name="connsiteY86" fmla="*/ 343611 h 822142"/>
              <a:gd name="connsiteX87" fmla="*/ 325342 w 824947"/>
              <a:gd name="connsiteY87" fmla="*/ 373274 h 822142"/>
              <a:gd name="connsiteX88" fmla="*/ 206166 w 824947"/>
              <a:gd name="connsiteY88" fmla="*/ 373274 h 822142"/>
              <a:gd name="connsiteX89" fmla="*/ 498735 w 824947"/>
              <a:gd name="connsiteY89" fmla="*/ 294896 h 822142"/>
              <a:gd name="connsiteX90" fmla="*/ 617040 w 824947"/>
              <a:gd name="connsiteY90" fmla="*/ 294896 h 822142"/>
              <a:gd name="connsiteX91" fmla="*/ 617040 w 824947"/>
              <a:gd name="connsiteY91" fmla="*/ 343611 h 822142"/>
              <a:gd name="connsiteX92" fmla="*/ 581092 w 824947"/>
              <a:gd name="connsiteY92" fmla="*/ 343611 h 822142"/>
              <a:gd name="connsiteX93" fmla="*/ 581092 w 824947"/>
              <a:gd name="connsiteY93" fmla="*/ 324559 h 822142"/>
              <a:gd name="connsiteX94" fmla="*/ 498735 w 824947"/>
              <a:gd name="connsiteY94" fmla="*/ 324559 h 822142"/>
              <a:gd name="connsiteX95" fmla="*/ 242114 w 824947"/>
              <a:gd name="connsiteY95" fmla="*/ 294896 h 822142"/>
              <a:gd name="connsiteX96" fmla="*/ 361290 w 824947"/>
              <a:gd name="connsiteY96" fmla="*/ 294896 h 822142"/>
              <a:gd name="connsiteX97" fmla="*/ 361290 w 824947"/>
              <a:gd name="connsiteY97" fmla="*/ 343611 h 822142"/>
              <a:gd name="connsiteX98" fmla="*/ 325342 w 824947"/>
              <a:gd name="connsiteY98" fmla="*/ 343611 h 822142"/>
              <a:gd name="connsiteX99" fmla="*/ 325342 w 824947"/>
              <a:gd name="connsiteY99" fmla="*/ 324559 h 822142"/>
              <a:gd name="connsiteX100" fmla="*/ 242114 w 824947"/>
              <a:gd name="connsiteY100" fmla="*/ 324559 h 822142"/>
              <a:gd name="connsiteX101" fmla="*/ 71331 w 824947"/>
              <a:gd name="connsiteY101" fmla="*/ 203643 h 822142"/>
              <a:gd name="connsiteX102" fmla="*/ 107279 w 824947"/>
              <a:gd name="connsiteY102" fmla="*/ 203643 h 822142"/>
              <a:gd name="connsiteX103" fmla="*/ 107279 w 824947"/>
              <a:gd name="connsiteY103" fmla="*/ 496713 h 822142"/>
              <a:gd name="connsiteX104" fmla="*/ 71331 w 824947"/>
              <a:gd name="connsiteY104" fmla="*/ 496713 h 822142"/>
              <a:gd name="connsiteX105" fmla="*/ 107279 w 824947"/>
              <a:gd name="connsiteY105" fmla="*/ 173980 h 822142"/>
              <a:gd name="connsiteX106" fmla="*/ 325342 w 824947"/>
              <a:gd name="connsiteY106" fmla="*/ 173980 h 822142"/>
              <a:gd name="connsiteX107" fmla="*/ 325342 w 824947"/>
              <a:gd name="connsiteY107" fmla="*/ 203643 h 822142"/>
              <a:gd name="connsiteX108" fmla="*/ 107279 w 824947"/>
              <a:gd name="connsiteY108" fmla="*/ 203643 h 822142"/>
              <a:gd name="connsiteX109" fmla="*/ 462787 w 824947"/>
              <a:gd name="connsiteY109" fmla="*/ 156668 h 822142"/>
              <a:gd name="connsiteX110" fmla="*/ 498735 w 824947"/>
              <a:gd name="connsiteY110" fmla="*/ 156668 h 822142"/>
              <a:gd name="connsiteX111" fmla="*/ 498735 w 824947"/>
              <a:gd name="connsiteY111" fmla="*/ 173980 h 822142"/>
              <a:gd name="connsiteX112" fmla="*/ 752745 w 824947"/>
              <a:gd name="connsiteY112" fmla="*/ 173980 h 822142"/>
              <a:gd name="connsiteX113" fmla="*/ 752745 w 824947"/>
              <a:gd name="connsiteY113" fmla="*/ 496713 h 822142"/>
              <a:gd name="connsiteX114" fmla="*/ 824947 w 824947"/>
              <a:gd name="connsiteY114" fmla="*/ 496713 h 822142"/>
              <a:gd name="connsiteX115" fmla="*/ 824947 w 824947"/>
              <a:gd name="connsiteY115" fmla="*/ 622848 h 822142"/>
              <a:gd name="connsiteX116" fmla="*/ 788999 w 824947"/>
              <a:gd name="connsiteY116" fmla="*/ 622848 h 822142"/>
              <a:gd name="connsiteX117" fmla="*/ 788999 w 824947"/>
              <a:gd name="connsiteY117" fmla="*/ 526376 h 822142"/>
              <a:gd name="connsiteX118" fmla="*/ 716797 w 824947"/>
              <a:gd name="connsiteY118" fmla="*/ 526376 h 822142"/>
              <a:gd name="connsiteX119" fmla="*/ 716797 w 824947"/>
              <a:gd name="connsiteY119" fmla="*/ 203643 h 822142"/>
              <a:gd name="connsiteX120" fmla="*/ 462787 w 824947"/>
              <a:gd name="connsiteY120" fmla="*/ 203643 h 822142"/>
              <a:gd name="connsiteX121" fmla="*/ 498735 w 824947"/>
              <a:gd name="connsiteY121" fmla="*/ 127005 h 822142"/>
              <a:gd name="connsiteX122" fmla="*/ 762902 w 824947"/>
              <a:gd name="connsiteY122" fmla="*/ 127005 h 822142"/>
              <a:gd name="connsiteX123" fmla="*/ 762902 w 824947"/>
              <a:gd name="connsiteY123" fmla="*/ 156668 h 822142"/>
              <a:gd name="connsiteX124" fmla="*/ 498735 w 824947"/>
              <a:gd name="connsiteY124" fmla="*/ 156668 h 822142"/>
              <a:gd name="connsiteX125" fmla="*/ 27837 w 824947"/>
              <a:gd name="connsiteY125" fmla="*/ 29663 h 822142"/>
              <a:gd name="connsiteX126" fmla="*/ 63785 w 824947"/>
              <a:gd name="connsiteY126" fmla="*/ 29663 h 822142"/>
              <a:gd name="connsiteX127" fmla="*/ 63785 w 824947"/>
              <a:gd name="connsiteY127" fmla="*/ 127005 h 822142"/>
              <a:gd name="connsiteX128" fmla="*/ 361290 w 824947"/>
              <a:gd name="connsiteY128" fmla="*/ 127005 h 822142"/>
              <a:gd name="connsiteX129" fmla="*/ 361290 w 824947"/>
              <a:gd name="connsiteY129" fmla="*/ 173980 h 822142"/>
              <a:gd name="connsiteX130" fmla="*/ 325342 w 824947"/>
              <a:gd name="connsiteY130" fmla="*/ 173980 h 822142"/>
              <a:gd name="connsiteX131" fmla="*/ 325342 w 824947"/>
              <a:gd name="connsiteY131" fmla="*/ 156668 h 822142"/>
              <a:gd name="connsiteX132" fmla="*/ 27837 w 824947"/>
              <a:gd name="connsiteY132" fmla="*/ 156668 h 822142"/>
              <a:gd name="connsiteX133" fmla="*/ 63785 w 824947"/>
              <a:gd name="connsiteY133" fmla="*/ 0 h 822142"/>
              <a:gd name="connsiteX134" fmla="*/ 798850 w 824947"/>
              <a:gd name="connsiteY134" fmla="*/ 0 h 822142"/>
              <a:gd name="connsiteX135" fmla="*/ 798850 w 824947"/>
              <a:gd name="connsiteY135" fmla="*/ 127005 h 822142"/>
              <a:gd name="connsiteX136" fmla="*/ 762902 w 824947"/>
              <a:gd name="connsiteY136" fmla="*/ 127005 h 822142"/>
              <a:gd name="connsiteX137" fmla="*/ 762902 w 824947"/>
              <a:gd name="connsiteY137" fmla="*/ 29663 h 822142"/>
              <a:gd name="connsiteX138" fmla="*/ 63785 w 824947"/>
              <a:gd name="connsiteY138" fmla="*/ 29663 h 82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824947" h="822142">
                <a:moveTo>
                  <a:pt x="528605" y="701550"/>
                </a:moveTo>
                <a:lnTo>
                  <a:pt x="560497" y="792479"/>
                </a:lnTo>
                <a:lnTo>
                  <a:pt x="634439" y="784649"/>
                </a:lnTo>
                <a:cubicBezTo>
                  <a:pt x="649273" y="783318"/>
                  <a:pt x="662565" y="781616"/>
                  <a:pt x="674314" y="779543"/>
                </a:cubicBezTo>
                <a:lnTo>
                  <a:pt x="704560" y="772303"/>
                </a:lnTo>
                <a:lnTo>
                  <a:pt x="668985" y="801876"/>
                </a:lnTo>
                <a:cubicBezTo>
                  <a:pt x="651657" y="807504"/>
                  <a:pt x="628159" y="811650"/>
                  <a:pt x="598491" y="814312"/>
                </a:cubicBezTo>
                <a:lnTo>
                  <a:pt x="524549" y="822142"/>
                </a:lnTo>
                <a:lnTo>
                  <a:pt x="483665" y="705575"/>
                </a:lnTo>
                <a:close/>
                <a:moveTo>
                  <a:pt x="578681" y="670439"/>
                </a:moveTo>
                <a:lnTo>
                  <a:pt x="572937" y="690352"/>
                </a:lnTo>
                <a:cubicBezTo>
                  <a:pt x="567229" y="695970"/>
                  <a:pt x="556898" y="699305"/>
                  <a:pt x="541947" y="700356"/>
                </a:cubicBezTo>
                <a:lnTo>
                  <a:pt x="528605" y="701550"/>
                </a:lnTo>
                <a:lnTo>
                  <a:pt x="519613" y="675912"/>
                </a:lnTo>
                <a:lnTo>
                  <a:pt x="577895" y="670693"/>
                </a:lnTo>
                <a:close/>
                <a:moveTo>
                  <a:pt x="716797" y="652511"/>
                </a:moveTo>
                <a:lnTo>
                  <a:pt x="752745" y="652511"/>
                </a:lnTo>
                <a:lnTo>
                  <a:pt x="752745" y="673302"/>
                </a:lnTo>
                <a:cubicBezTo>
                  <a:pt x="752944" y="703802"/>
                  <a:pt x="749357" y="726506"/>
                  <a:pt x="741984" y="741413"/>
                </a:cubicBezTo>
                <a:cubicBezTo>
                  <a:pt x="734612" y="756318"/>
                  <a:pt x="722261" y="766586"/>
                  <a:pt x="704933" y="772213"/>
                </a:cubicBezTo>
                <a:lnTo>
                  <a:pt x="704560" y="772303"/>
                </a:lnTo>
                <a:lnTo>
                  <a:pt x="706036" y="771076"/>
                </a:lnTo>
                <a:cubicBezTo>
                  <a:pt x="713409" y="756169"/>
                  <a:pt x="716996" y="733465"/>
                  <a:pt x="716797" y="702965"/>
                </a:cubicBezTo>
                <a:close/>
                <a:moveTo>
                  <a:pt x="206166" y="652511"/>
                </a:moveTo>
                <a:lnTo>
                  <a:pt x="242114" y="652511"/>
                </a:lnTo>
                <a:lnTo>
                  <a:pt x="242114" y="784649"/>
                </a:lnTo>
                <a:lnTo>
                  <a:pt x="206166" y="784649"/>
                </a:lnTo>
                <a:close/>
                <a:moveTo>
                  <a:pt x="752745" y="622848"/>
                </a:moveTo>
                <a:lnTo>
                  <a:pt x="788999" y="622848"/>
                </a:lnTo>
                <a:lnTo>
                  <a:pt x="788999" y="652511"/>
                </a:lnTo>
                <a:lnTo>
                  <a:pt x="752745" y="652511"/>
                </a:lnTo>
                <a:close/>
                <a:moveTo>
                  <a:pt x="242114" y="622848"/>
                </a:moveTo>
                <a:lnTo>
                  <a:pt x="617040" y="622848"/>
                </a:lnTo>
                <a:lnTo>
                  <a:pt x="617040" y="632417"/>
                </a:lnTo>
                <a:cubicBezTo>
                  <a:pt x="617313" y="645647"/>
                  <a:pt x="614594" y="655070"/>
                  <a:pt x="608885" y="660689"/>
                </a:cubicBezTo>
                <a:lnTo>
                  <a:pt x="578681" y="670439"/>
                </a:lnTo>
                <a:lnTo>
                  <a:pt x="581092" y="662080"/>
                </a:lnTo>
                <a:lnTo>
                  <a:pt x="581092" y="652511"/>
                </a:lnTo>
                <a:lnTo>
                  <a:pt x="242114" y="652511"/>
                </a:lnTo>
                <a:close/>
                <a:moveTo>
                  <a:pt x="0" y="526376"/>
                </a:moveTo>
                <a:lnTo>
                  <a:pt x="35948" y="526376"/>
                </a:lnTo>
                <a:lnTo>
                  <a:pt x="35948" y="622848"/>
                </a:lnTo>
                <a:lnTo>
                  <a:pt x="107279" y="622848"/>
                </a:lnTo>
                <a:lnTo>
                  <a:pt x="107279" y="784649"/>
                </a:lnTo>
                <a:lnTo>
                  <a:pt x="206166" y="784649"/>
                </a:lnTo>
                <a:lnTo>
                  <a:pt x="206166" y="814312"/>
                </a:lnTo>
                <a:lnTo>
                  <a:pt x="71331" y="814312"/>
                </a:lnTo>
                <a:lnTo>
                  <a:pt x="71331" y="652511"/>
                </a:lnTo>
                <a:lnTo>
                  <a:pt x="0" y="652511"/>
                </a:lnTo>
                <a:close/>
                <a:moveTo>
                  <a:pt x="35948" y="496713"/>
                </a:moveTo>
                <a:lnTo>
                  <a:pt x="71331" y="496713"/>
                </a:lnTo>
                <a:lnTo>
                  <a:pt x="71331" y="526376"/>
                </a:lnTo>
                <a:lnTo>
                  <a:pt x="35948" y="526376"/>
                </a:lnTo>
                <a:close/>
                <a:moveTo>
                  <a:pt x="462787" y="477662"/>
                </a:moveTo>
                <a:lnTo>
                  <a:pt x="498735" y="477662"/>
                </a:lnTo>
                <a:lnTo>
                  <a:pt x="498735" y="496713"/>
                </a:lnTo>
                <a:lnTo>
                  <a:pt x="581092" y="496713"/>
                </a:lnTo>
                <a:lnTo>
                  <a:pt x="581092" y="526376"/>
                </a:lnTo>
                <a:lnTo>
                  <a:pt x="462787" y="526376"/>
                </a:lnTo>
                <a:close/>
                <a:moveTo>
                  <a:pt x="206166" y="477662"/>
                </a:moveTo>
                <a:lnTo>
                  <a:pt x="242114" y="477662"/>
                </a:lnTo>
                <a:lnTo>
                  <a:pt x="242114" y="496713"/>
                </a:lnTo>
                <a:lnTo>
                  <a:pt x="325342" y="496713"/>
                </a:lnTo>
                <a:lnTo>
                  <a:pt x="325342" y="526376"/>
                </a:lnTo>
                <a:lnTo>
                  <a:pt x="206166" y="526376"/>
                </a:lnTo>
                <a:close/>
                <a:moveTo>
                  <a:pt x="498735" y="447999"/>
                </a:moveTo>
                <a:lnTo>
                  <a:pt x="617040" y="447999"/>
                </a:lnTo>
                <a:lnTo>
                  <a:pt x="617040" y="496713"/>
                </a:lnTo>
                <a:lnTo>
                  <a:pt x="581092" y="496713"/>
                </a:lnTo>
                <a:lnTo>
                  <a:pt x="581092" y="477662"/>
                </a:lnTo>
                <a:lnTo>
                  <a:pt x="498735" y="477662"/>
                </a:lnTo>
                <a:close/>
                <a:moveTo>
                  <a:pt x="242114" y="447999"/>
                </a:moveTo>
                <a:lnTo>
                  <a:pt x="361290" y="447999"/>
                </a:lnTo>
                <a:lnTo>
                  <a:pt x="361290" y="496713"/>
                </a:lnTo>
                <a:lnTo>
                  <a:pt x="325342" y="496713"/>
                </a:lnTo>
                <a:lnTo>
                  <a:pt x="325342" y="477662"/>
                </a:lnTo>
                <a:lnTo>
                  <a:pt x="242114" y="477662"/>
                </a:lnTo>
                <a:close/>
                <a:moveTo>
                  <a:pt x="462787" y="324559"/>
                </a:moveTo>
                <a:lnTo>
                  <a:pt x="498735" y="324559"/>
                </a:lnTo>
                <a:lnTo>
                  <a:pt x="498735" y="343611"/>
                </a:lnTo>
                <a:lnTo>
                  <a:pt x="581092" y="343611"/>
                </a:lnTo>
                <a:lnTo>
                  <a:pt x="581092" y="373274"/>
                </a:lnTo>
                <a:lnTo>
                  <a:pt x="462787" y="373274"/>
                </a:lnTo>
                <a:close/>
                <a:moveTo>
                  <a:pt x="206166" y="324559"/>
                </a:moveTo>
                <a:lnTo>
                  <a:pt x="242114" y="324559"/>
                </a:lnTo>
                <a:lnTo>
                  <a:pt x="242114" y="343611"/>
                </a:lnTo>
                <a:lnTo>
                  <a:pt x="325342" y="343611"/>
                </a:lnTo>
                <a:lnTo>
                  <a:pt x="325342" y="373274"/>
                </a:lnTo>
                <a:lnTo>
                  <a:pt x="206166" y="373274"/>
                </a:lnTo>
                <a:close/>
                <a:moveTo>
                  <a:pt x="498735" y="294896"/>
                </a:moveTo>
                <a:lnTo>
                  <a:pt x="617040" y="294896"/>
                </a:lnTo>
                <a:lnTo>
                  <a:pt x="617040" y="343611"/>
                </a:lnTo>
                <a:lnTo>
                  <a:pt x="581092" y="343611"/>
                </a:lnTo>
                <a:lnTo>
                  <a:pt x="581092" y="324559"/>
                </a:lnTo>
                <a:lnTo>
                  <a:pt x="498735" y="324559"/>
                </a:lnTo>
                <a:close/>
                <a:moveTo>
                  <a:pt x="242114" y="294896"/>
                </a:moveTo>
                <a:lnTo>
                  <a:pt x="361290" y="294896"/>
                </a:lnTo>
                <a:lnTo>
                  <a:pt x="361290" y="343611"/>
                </a:lnTo>
                <a:lnTo>
                  <a:pt x="325342" y="343611"/>
                </a:lnTo>
                <a:lnTo>
                  <a:pt x="325342" y="324559"/>
                </a:lnTo>
                <a:lnTo>
                  <a:pt x="242114" y="324559"/>
                </a:lnTo>
                <a:close/>
                <a:moveTo>
                  <a:pt x="71331" y="203643"/>
                </a:moveTo>
                <a:lnTo>
                  <a:pt x="107279" y="203643"/>
                </a:lnTo>
                <a:lnTo>
                  <a:pt x="107279" y="496713"/>
                </a:lnTo>
                <a:lnTo>
                  <a:pt x="71331" y="496713"/>
                </a:lnTo>
                <a:close/>
                <a:moveTo>
                  <a:pt x="107279" y="173980"/>
                </a:moveTo>
                <a:lnTo>
                  <a:pt x="325342" y="173980"/>
                </a:lnTo>
                <a:lnTo>
                  <a:pt x="325342" y="203643"/>
                </a:lnTo>
                <a:lnTo>
                  <a:pt x="107279" y="203643"/>
                </a:lnTo>
                <a:close/>
                <a:moveTo>
                  <a:pt x="462787" y="156668"/>
                </a:moveTo>
                <a:lnTo>
                  <a:pt x="498735" y="156668"/>
                </a:lnTo>
                <a:lnTo>
                  <a:pt x="498735" y="173980"/>
                </a:lnTo>
                <a:lnTo>
                  <a:pt x="752745" y="173980"/>
                </a:lnTo>
                <a:lnTo>
                  <a:pt x="752745" y="496713"/>
                </a:lnTo>
                <a:lnTo>
                  <a:pt x="824947" y="496713"/>
                </a:lnTo>
                <a:lnTo>
                  <a:pt x="824947" y="622848"/>
                </a:lnTo>
                <a:lnTo>
                  <a:pt x="788999" y="622848"/>
                </a:lnTo>
                <a:lnTo>
                  <a:pt x="788999" y="526376"/>
                </a:lnTo>
                <a:lnTo>
                  <a:pt x="716797" y="526376"/>
                </a:lnTo>
                <a:lnTo>
                  <a:pt x="716797" y="203643"/>
                </a:lnTo>
                <a:lnTo>
                  <a:pt x="462787" y="203643"/>
                </a:lnTo>
                <a:close/>
                <a:moveTo>
                  <a:pt x="498735" y="127005"/>
                </a:moveTo>
                <a:lnTo>
                  <a:pt x="762902" y="127005"/>
                </a:lnTo>
                <a:lnTo>
                  <a:pt x="762902" y="156668"/>
                </a:lnTo>
                <a:lnTo>
                  <a:pt x="498735" y="156668"/>
                </a:lnTo>
                <a:close/>
                <a:moveTo>
                  <a:pt x="27837" y="29663"/>
                </a:moveTo>
                <a:lnTo>
                  <a:pt x="63785" y="29663"/>
                </a:lnTo>
                <a:lnTo>
                  <a:pt x="63785" y="127005"/>
                </a:lnTo>
                <a:lnTo>
                  <a:pt x="361290" y="127005"/>
                </a:lnTo>
                <a:lnTo>
                  <a:pt x="361290" y="173980"/>
                </a:lnTo>
                <a:lnTo>
                  <a:pt x="325342" y="173980"/>
                </a:lnTo>
                <a:lnTo>
                  <a:pt x="325342" y="156668"/>
                </a:lnTo>
                <a:lnTo>
                  <a:pt x="27837" y="156668"/>
                </a:lnTo>
                <a:close/>
                <a:moveTo>
                  <a:pt x="63785" y="0"/>
                </a:moveTo>
                <a:lnTo>
                  <a:pt x="798850" y="0"/>
                </a:lnTo>
                <a:lnTo>
                  <a:pt x="798850" y="127005"/>
                </a:lnTo>
                <a:lnTo>
                  <a:pt x="762902" y="127005"/>
                </a:lnTo>
                <a:lnTo>
                  <a:pt x="762902" y="29663"/>
                </a:lnTo>
                <a:lnTo>
                  <a:pt x="63785" y="29663"/>
                </a:lnTo>
                <a:close/>
              </a:path>
            </a:pathLst>
          </a:custGeom>
          <a:gradFill flip="none" rotWithShape="1">
            <a:gsLst>
              <a:gs pos="100000">
                <a:srgbClr val="03D4E3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91" name="文本框 590">
            <a:extLst>
              <a:ext uri="{FF2B5EF4-FFF2-40B4-BE49-F238E27FC236}">
                <a16:creationId xmlns:a16="http://schemas.microsoft.com/office/drawing/2014/main" id="{FA4C07DC-1835-8CD0-9BB4-4D447AB68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4" y="2156085"/>
            <a:ext cx="1055586" cy="1138934"/>
          </a:xfrm>
          <a:custGeom>
            <a:avLst/>
            <a:gdLst>
              <a:gd name="connsiteX0" fmla="*/ 818252 w 1055586"/>
              <a:gd name="connsiteY0" fmla="*/ 653734 h 1138934"/>
              <a:gd name="connsiteX1" fmla="*/ 863904 w 1055586"/>
              <a:gd name="connsiteY1" fmla="*/ 654875 h 1138934"/>
              <a:gd name="connsiteX2" fmla="*/ 863904 w 1055586"/>
              <a:gd name="connsiteY2" fmla="*/ 896124 h 1138934"/>
              <a:gd name="connsiteX3" fmla="*/ 818252 w 1055586"/>
              <a:gd name="connsiteY3" fmla="*/ 896124 h 1138934"/>
              <a:gd name="connsiteX4" fmla="*/ 0 w 1055586"/>
              <a:gd name="connsiteY4" fmla="*/ 652537 h 1138934"/>
              <a:gd name="connsiteX5" fmla="*/ 45651 w 1055586"/>
              <a:gd name="connsiteY5" fmla="*/ 653678 h 1138934"/>
              <a:gd name="connsiteX6" fmla="*/ 45651 w 1055586"/>
              <a:gd name="connsiteY6" fmla="*/ 1093798 h 1138934"/>
              <a:gd name="connsiteX7" fmla="*/ 1009935 w 1055586"/>
              <a:gd name="connsiteY7" fmla="*/ 1093798 h 1138934"/>
              <a:gd name="connsiteX8" fmla="*/ 1009935 w 1055586"/>
              <a:gd name="connsiteY8" fmla="*/ 1138934 h 1138934"/>
              <a:gd name="connsiteX9" fmla="*/ 0 w 1055586"/>
              <a:gd name="connsiteY9" fmla="*/ 1138934 h 1138934"/>
              <a:gd name="connsiteX10" fmla="*/ 863904 w 1055586"/>
              <a:gd name="connsiteY10" fmla="*/ 608598 h 1138934"/>
              <a:gd name="connsiteX11" fmla="*/ 1055586 w 1055586"/>
              <a:gd name="connsiteY11" fmla="*/ 613390 h 1138934"/>
              <a:gd name="connsiteX12" fmla="*/ 1055586 w 1055586"/>
              <a:gd name="connsiteY12" fmla="*/ 1093798 h 1138934"/>
              <a:gd name="connsiteX13" fmla="*/ 1009935 w 1055586"/>
              <a:gd name="connsiteY13" fmla="*/ 1093798 h 1138934"/>
              <a:gd name="connsiteX14" fmla="*/ 1009935 w 1055586"/>
              <a:gd name="connsiteY14" fmla="*/ 658526 h 1138934"/>
              <a:gd name="connsiteX15" fmla="*/ 863904 w 1055586"/>
              <a:gd name="connsiteY15" fmla="*/ 654875 h 1138934"/>
              <a:gd name="connsiteX16" fmla="*/ 45651 w 1055586"/>
              <a:gd name="connsiteY16" fmla="*/ 607401 h 1138934"/>
              <a:gd name="connsiteX17" fmla="*/ 237335 w 1055586"/>
              <a:gd name="connsiteY17" fmla="*/ 612192 h 1138934"/>
              <a:gd name="connsiteX18" fmla="*/ 237335 w 1055586"/>
              <a:gd name="connsiteY18" fmla="*/ 896124 h 1138934"/>
              <a:gd name="connsiteX19" fmla="*/ 403734 w 1055586"/>
              <a:gd name="connsiteY19" fmla="*/ 896124 h 1138934"/>
              <a:gd name="connsiteX20" fmla="*/ 403734 w 1055586"/>
              <a:gd name="connsiteY20" fmla="*/ 941260 h 1138934"/>
              <a:gd name="connsiteX21" fmla="*/ 191684 w 1055586"/>
              <a:gd name="connsiteY21" fmla="*/ 941260 h 1138934"/>
              <a:gd name="connsiteX22" fmla="*/ 191684 w 1055586"/>
              <a:gd name="connsiteY22" fmla="*/ 657328 h 1138934"/>
              <a:gd name="connsiteX23" fmla="*/ 45651 w 1055586"/>
              <a:gd name="connsiteY23" fmla="*/ 653678 h 1138934"/>
              <a:gd name="connsiteX24" fmla="*/ 606201 w 1055586"/>
              <a:gd name="connsiteY24" fmla="*/ 578259 h 1138934"/>
              <a:gd name="connsiteX25" fmla="*/ 651852 w 1055586"/>
              <a:gd name="connsiteY25" fmla="*/ 578571 h 1138934"/>
              <a:gd name="connsiteX26" fmla="*/ 651852 w 1055586"/>
              <a:gd name="connsiteY26" fmla="*/ 896124 h 1138934"/>
              <a:gd name="connsiteX27" fmla="*/ 818252 w 1055586"/>
              <a:gd name="connsiteY27" fmla="*/ 896124 h 1138934"/>
              <a:gd name="connsiteX28" fmla="*/ 818252 w 1055586"/>
              <a:gd name="connsiteY28" fmla="*/ 941260 h 1138934"/>
              <a:gd name="connsiteX29" fmla="*/ 606201 w 1055586"/>
              <a:gd name="connsiteY29" fmla="*/ 941260 h 1138934"/>
              <a:gd name="connsiteX30" fmla="*/ 651852 w 1055586"/>
              <a:gd name="connsiteY30" fmla="*/ 533123 h 1138934"/>
              <a:gd name="connsiteX31" fmla="*/ 956024 w 1055586"/>
              <a:gd name="connsiteY31" fmla="*/ 535206 h 1138934"/>
              <a:gd name="connsiteX32" fmla="*/ 956024 w 1055586"/>
              <a:gd name="connsiteY32" fmla="*/ 580654 h 1138934"/>
              <a:gd name="connsiteX33" fmla="*/ 651852 w 1055586"/>
              <a:gd name="connsiteY33" fmla="*/ 578571 h 1138934"/>
              <a:gd name="connsiteX34" fmla="*/ 765540 w 1055586"/>
              <a:gd name="connsiteY34" fmla="*/ 136186 h 1138934"/>
              <a:gd name="connsiteX35" fmla="*/ 811190 w 1055586"/>
              <a:gd name="connsiteY35" fmla="*/ 137335 h 1138934"/>
              <a:gd name="connsiteX36" fmla="*/ 811190 w 1055586"/>
              <a:gd name="connsiteY36" fmla="*/ 331853 h 1138934"/>
              <a:gd name="connsiteX37" fmla="*/ 765540 w 1055586"/>
              <a:gd name="connsiteY37" fmla="*/ 332197 h 1138934"/>
              <a:gd name="connsiteX38" fmla="*/ 52713 w 1055586"/>
              <a:gd name="connsiteY38" fmla="*/ 134989 h 1138934"/>
              <a:gd name="connsiteX39" fmla="*/ 98364 w 1055586"/>
              <a:gd name="connsiteY39" fmla="*/ 136130 h 1138934"/>
              <a:gd name="connsiteX40" fmla="*/ 98364 w 1055586"/>
              <a:gd name="connsiteY40" fmla="*/ 530726 h 1138934"/>
              <a:gd name="connsiteX41" fmla="*/ 449385 w 1055586"/>
              <a:gd name="connsiteY41" fmla="*/ 533123 h 1138934"/>
              <a:gd name="connsiteX42" fmla="*/ 449385 w 1055586"/>
              <a:gd name="connsiteY42" fmla="*/ 896124 h 1138934"/>
              <a:gd name="connsiteX43" fmla="*/ 403734 w 1055586"/>
              <a:gd name="connsiteY43" fmla="*/ 896124 h 1138934"/>
              <a:gd name="connsiteX44" fmla="*/ 403734 w 1055586"/>
              <a:gd name="connsiteY44" fmla="*/ 578259 h 1138934"/>
              <a:gd name="connsiteX45" fmla="*/ 52713 w 1055586"/>
              <a:gd name="connsiteY45" fmla="*/ 575862 h 1138934"/>
              <a:gd name="connsiteX46" fmla="*/ 811190 w 1055586"/>
              <a:gd name="connsiteY46" fmla="*/ 91050 h 1138934"/>
              <a:gd name="connsiteX47" fmla="*/ 1001675 w 1055586"/>
              <a:gd name="connsiteY47" fmla="*/ 95842 h 1138934"/>
              <a:gd name="connsiteX48" fmla="*/ 1001675 w 1055586"/>
              <a:gd name="connsiteY48" fmla="*/ 535518 h 1138934"/>
              <a:gd name="connsiteX49" fmla="*/ 956024 w 1055586"/>
              <a:gd name="connsiteY49" fmla="*/ 535206 h 1138934"/>
              <a:gd name="connsiteX50" fmla="*/ 956024 w 1055586"/>
              <a:gd name="connsiteY50" fmla="*/ 140978 h 1138934"/>
              <a:gd name="connsiteX51" fmla="*/ 811190 w 1055586"/>
              <a:gd name="connsiteY51" fmla="*/ 137335 h 1138934"/>
              <a:gd name="connsiteX52" fmla="*/ 98364 w 1055586"/>
              <a:gd name="connsiteY52" fmla="*/ 89853 h 1138934"/>
              <a:gd name="connsiteX53" fmla="*/ 290048 w 1055586"/>
              <a:gd name="connsiteY53" fmla="*/ 94645 h 1138934"/>
              <a:gd name="connsiteX54" fmla="*/ 290048 w 1055586"/>
              <a:gd name="connsiteY54" fmla="*/ 336647 h 1138934"/>
              <a:gd name="connsiteX55" fmla="*/ 403734 w 1055586"/>
              <a:gd name="connsiteY55" fmla="*/ 335791 h 1138934"/>
              <a:gd name="connsiteX56" fmla="*/ 403734 w 1055586"/>
              <a:gd name="connsiteY56" fmla="*/ 380583 h 1138934"/>
              <a:gd name="connsiteX57" fmla="*/ 244397 w 1055586"/>
              <a:gd name="connsiteY57" fmla="*/ 381783 h 1138934"/>
              <a:gd name="connsiteX58" fmla="*/ 244397 w 1055586"/>
              <a:gd name="connsiteY58" fmla="*/ 139781 h 1138934"/>
              <a:gd name="connsiteX59" fmla="*/ 98364 w 1055586"/>
              <a:gd name="connsiteY59" fmla="*/ 136130 h 1138934"/>
              <a:gd name="connsiteX60" fmla="*/ 403734 w 1055586"/>
              <a:gd name="connsiteY60" fmla="*/ 45136 h 1138934"/>
              <a:gd name="connsiteX61" fmla="*/ 449385 w 1055586"/>
              <a:gd name="connsiteY61" fmla="*/ 46216 h 1138934"/>
              <a:gd name="connsiteX62" fmla="*/ 449385 w 1055586"/>
              <a:gd name="connsiteY62" fmla="*/ 335447 h 1138934"/>
              <a:gd name="connsiteX63" fmla="*/ 403734 w 1055586"/>
              <a:gd name="connsiteY63" fmla="*/ 335791 h 1138934"/>
              <a:gd name="connsiteX64" fmla="*/ 449385 w 1055586"/>
              <a:gd name="connsiteY64" fmla="*/ 0 h 1138934"/>
              <a:gd name="connsiteX65" fmla="*/ 651852 w 1055586"/>
              <a:gd name="connsiteY65" fmla="*/ 4792 h 1138934"/>
              <a:gd name="connsiteX66" fmla="*/ 651852 w 1055586"/>
              <a:gd name="connsiteY66" fmla="*/ 333052 h 1138934"/>
              <a:gd name="connsiteX67" fmla="*/ 765540 w 1055586"/>
              <a:gd name="connsiteY67" fmla="*/ 332197 h 1138934"/>
              <a:gd name="connsiteX68" fmla="*/ 765540 w 1055586"/>
              <a:gd name="connsiteY68" fmla="*/ 376989 h 1138934"/>
              <a:gd name="connsiteX69" fmla="*/ 606201 w 1055586"/>
              <a:gd name="connsiteY69" fmla="*/ 378188 h 1138934"/>
              <a:gd name="connsiteX70" fmla="*/ 606201 w 1055586"/>
              <a:gd name="connsiteY70" fmla="*/ 49928 h 1138934"/>
              <a:gd name="connsiteX71" fmla="*/ 449385 w 1055586"/>
              <a:gd name="connsiteY71" fmla="*/ 46216 h 1138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055586" h="1138934">
                <a:moveTo>
                  <a:pt x="818252" y="653734"/>
                </a:moveTo>
                <a:lnTo>
                  <a:pt x="863904" y="654875"/>
                </a:lnTo>
                <a:lnTo>
                  <a:pt x="863904" y="896124"/>
                </a:lnTo>
                <a:lnTo>
                  <a:pt x="818252" y="896124"/>
                </a:lnTo>
                <a:close/>
                <a:moveTo>
                  <a:pt x="0" y="652537"/>
                </a:moveTo>
                <a:lnTo>
                  <a:pt x="45651" y="653678"/>
                </a:lnTo>
                <a:lnTo>
                  <a:pt x="45651" y="1093798"/>
                </a:lnTo>
                <a:lnTo>
                  <a:pt x="1009935" y="1093798"/>
                </a:lnTo>
                <a:lnTo>
                  <a:pt x="1009935" y="1138934"/>
                </a:lnTo>
                <a:lnTo>
                  <a:pt x="0" y="1138934"/>
                </a:lnTo>
                <a:close/>
                <a:moveTo>
                  <a:pt x="863904" y="608598"/>
                </a:moveTo>
                <a:lnTo>
                  <a:pt x="1055586" y="613390"/>
                </a:lnTo>
                <a:lnTo>
                  <a:pt x="1055586" y="1093798"/>
                </a:lnTo>
                <a:lnTo>
                  <a:pt x="1009935" y="1093798"/>
                </a:lnTo>
                <a:lnTo>
                  <a:pt x="1009935" y="658526"/>
                </a:lnTo>
                <a:lnTo>
                  <a:pt x="863904" y="654875"/>
                </a:lnTo>
                <a:close/>
                <a:moveTo>
                  <a:pt x="45651" y="607401"/>
                </a:moveTo>
                <a:lnTo>
                  <a:pt x="237335" y="612192"/>
                </a:lnTo>
                <a:lnTo>
                  <a:pt x="237335" y="896124"/>
                </a:lnTo>
                <a:lnTo>
                  <a:pt x="403734" y="896124"/>
                </a:lnTo>
                <a:lnTo>
                  <a:pt x="403734" y="941260"/>
                </a:lnTo>
                <a:lnTo>
                  <a:pt x="191684" y="941260"/>
                </a:lnTo>
                <a:lnTo>
                  <a:pt x="191684" y="657328"/>
                </a:lnTo>
                <a:lnTo>
                  <a:pt x="45651" y="653678"/>
                </a:lnTo>
                <a:close/>
                <a:moveTo>
                  <a:pt x="606201" y="578259"/>
                </a:moveTo>
                <a:lnTo>
                  <a:pt x="651852" y="578571"/>
                </a:lnTo>
                <a:lnTo>
                  <a:pt x="651852" y="896124"/>
                </a:lnTo>
                <a:lnTo>
                  <a:pt x="818252" y="896124"/>
                </a:lnTo>
                <a:lnTo>
                  <a:pt x="818252" y="941260"/>
                </a:lnTo>
                <a:lnTo>
                  <a:pt x="606201" y="941260"/>
                </a:lnTo>
                <a:close/>
                <a:moveTo>
                  <a:pt x="651852" y="533123"/>
                </a:moveTo>
                <a:lnTo>
                  <a:pt x="956024" y="535206"/>
                </a:lnTo>
                <a:lnTo>
                  <a:pt x="956024" y="580654"/>
                </a:lnTo>
                <a:lnTo>
                  <a:pt x="651852" y="578571"/>
                </a:lnTo>
                <a:close/>
                <a:moveTo>
                  <a:pt x="765540" y="136186"/>
                </a:moveTo>
                <a:lnTo>
                  <a:pt x="811190" y="137335"/>
                </a:lnTo>
                <a:lnTo>
                  <a:pt x="811190" y="331853"/>
                </a:lnTo>
                <a:lnTo>
                  <a:pt x="765540" y="332197"/>
                </a:lnTo>
                <a:close/>
                <a:moveTo>
                  <a:pt x="52713" y="134989"/>
                </a:moveTo>
                <a:lnTo>
                  <a:pt x="98364" y="136130"/>
                </a:lnTo>
                <a:lnTo>
                  <a:pt x="98364" y="530726"/>
                </a:lnTo>
                <a:lnTo>
                  <a:pt x="449385" y="533123"/>
                </a:lnTo>
                <a:lnTo>
                  <a:pt x="449385" y="896124"/>
                </a:lnTo>
                <a:lnTo>
                  <a:pt x="403734" y="896124"/>
                </a:lnTo>
                <a:lnTo>
                  <a:pt x="403734" y="578259"/>
                </a:lnTo>
                <a:lnTo>
                  <a:pt x="52713" y="575862"/>
                </a:lnTo>
                <a:close/>
                <a:moveTo>
                  <a:pt x="811190" y="91050"/>
                </a:moveTo>
                <a:lnTo>
                  <a:pt x="1001675" y="95842"/>
                </a:lnTo>
                <a:lnTo>
                  <a:pt x="1001675" y="535518"/>
                </a:lnTo>
                <a:lnTo>
                  <a:pt x="956024" y="535206"/>
                </a:lnTo>
                <a:lnTo>
                  <a:pt x="956024" y="140978"/>
                </a:lnTo>
                <a:lnTo>
                  <a:pt x="811190" y="137335"/>
                </a:lnTo>
                <a:close/>
                <a:moveTo>
                  <a:pt x="98364" y="89853"/>
                </a:moveTo>
                <a:lnTo>
                  <a:pt x="290048" y="94645"/>
                </a:lnTo>
                <a:lnTo>
                  <a:pt x="290048" y="336647"/>
                </a:lnTo>
                <a:lnTo>
                  <a:pt x="403734" y="335791"/>
                </a:lnTo>
                <a:lnTo>
                  <a:pt x="403734" y="380583"/>
                </a:lnTo>
                <a:lnTo>
                  <a:pt x="244397" y="381783"/>
                </a:lnTo>
                <a:lnTo>
                  <a:pt x="244397" y="139781"/>
                </a:lnTo>
                <a:lnTo>
                  <a:pt x="98364" y="136130"/>
                </a:lnTo>
                <a:close/>
                <a:moveTo>
                  <a:pt x="403734" y="45136"/>
                </a:moveTo>
                <a:lnTo>
                  <a:pt x="449385" y="46216"/>
                </a:lnTo>
                <a:lnTo>
                  <a:pt x="449385" y="335447"/>
                </a:lnTo>
                <a:lnTo>
                  <a:pt x="403734" y="335791"/>
                </a:lnTo>
                <a:close/>
                <a:moveTo>
                  <a:pt x="449385" y="0"/>
                </a:moveTo>
                <a:lnTo>
                  <a:pt x="651852" y="4792"/>
                </a:lnTo>
                <a:lnTo>
                  <a:pt x="651852" y="333052"/>
                </a:lnTo>
                <a:lnTo>
                  <a:pt x="765540" y="332197"/>
                </a:lnTo>
                <a:lnTo>
                  <a:pt x="765540" y="376989"/>
                </a:lnTo>
                <a:lnTo>
                  <a:pt x="606201" y="378188"/>
                </a:lnTo>
                <a:lnTo>
                  <a:pt x="606201" y="49928"/>
                </a:lnTo>
                <a:lnTo>
                  <a:pt x="449385" y="46216"/>
                </a:lnTo>
                <a:close/>
              </a:path>
            </a:pathLst>
          </a:custGeom>
          <a:gradFill flip="none" rotWithShape="1">
            <a:gsLst>
              <a:gs pos="100000">
                <a:srgbClr val="03D4E3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94" name="文本框 593">
            <a:extLst>
              <a:ext uri="{FF2B5EF4-FFF2-40B4-BE49-F238E27FC236}">
                <a16:creationId xmlns:a16="http://schemas.microsoft.com/office/drawing/2014/main" id="{AA58F197-DF48-FB01-5833-9E2DDDC8A3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3415" y="1845746"/>
            <a:ext cx="1661888" cy="1694532"/>
          </a:xfrm>
          <a:custGeom>
            <a:avLst/>
            <a:gdLst>
              <a:gd name="connsiteX0" fmla="*/ 59095 w 1661888"/>
              <a:gd name="connsiteY0" fmla="*/ 1234310 h 1694532"/>
              <a:gd name="connsiteX1" fmla="*/ 124587 w 1661888"/>
              <a:gd name="connsiteY1" fmla="*/ 1589353 h 1694532"/>
              <a:gd name="connsiteX2" fmla="*/ 219150 w 1661888"/>
              <a:gd name="connsiteY2" fmla="*/ 1498695 h 1694532"/>
              <a:gd name="connsiteX3" fmla="*/ 308507 w 1661888"/>
              <a:gd name="connsiteY3" fmla="*/ 1405433 h 1694532"/>
              <a:gd name="connsiteX4" fmla="*/ 449052 w 1661888"/>
              <a:gd name="connsiteY4" fmla="*/ 1625791 h 1694532"/>
              <a:gd name="connsiteX5" fmla="*/ 750524 w 1661888"/>
              <a:gd name="connsiteY5" fmla="*/ 1514528 h 1694532"/>
              <a:gd name="connsiteX6" fmla="*/ 997342 w 1661888"/>
              <a:gd name="connsiteY6" fmla="*/ 1396758 h 1694532"/>
              <a:gd name="connsiteX7" fmla="*/ 1232232 w 1661888"/>
              <a:gd name="connsiteY7" fmla="*/ 1510408 h 1694532"/>
              <a:gd name="connsiteX8" fmla="*/ 1364073 w 1661888"/>
              <a:gd name="connsiteY8" fmla="*/ 1562677 h 1694532"/>
              <a:gd name="connsiteX9" fmla="*/ 1487965 w 1661888"/>
              <a:gd name="connsiteY9" fmla="*/ 1606715 h 1694532"/>
              <a:gd name="connsiteX10" fmla="*/ 1448809 w 1661888"/>
              <a:gd name="connsiteY10" fmla="*/ 1682386 h 1694532"/>
              <a:gd name="connsiteX11" fmla="*/ 1173578 w 1661888"/>
              <a:gd name="connsiteY11" fmla="*/ 1579149 h 1694532"/>
              <a:gd name="connsiteX12" fmla="*/ 938688 w 1661888"/>
              <a:gd name="connsiteY12" fmla="*/ 1465499 h 1694532"/>
              <a:gd name="connsiteX13" fmla="*/ 691870 w 1661888"/>
              <a:gd name="connsiteY13" fmla="*/ 1583269 h 1694532"/>
              <a:gd name="connsiteX14" fmla="*/ 390398 w 1661888"/>
              <a:gd name="connsiteY14" fmla="*/ 1694532 h 1694532"/>
              <a:gd name="connsiteX15" fmla="*/ 249853 w 1661888"/>
              <a:gd name="connsiteY15" fmla="*/ 1474174 h 1694532"/>
              <a:gd name="connsiteX16" fmla="*/ 160496 w 1661888"/>
              <a:gd name="connsiteY16" fmla="*/ 1567436 h 1694532"/>
              <a:gd name="connsiteX17" fmla="*/ 65933 w 1661888"/>
              <a:gd name="connsiteY17" fmla="*/ 1658094 h 1694532"/>
              <a:gd name="connsiteX18" fmla="*/ 0 w 1661888"/>
              <a:gd name="connsiteY18" fmla="*/ 1300663 h 1694532"/>
              <a:gd name="connsiteX19" fmla="*/ 1269771 w 1661888"/>
              <a:gd name="connsiteY19" fmla="*/ 1217178 h 1694532"/>
              <a:gd name="connsiteX20" fmla="*/ 1448471 w 1661888"/>
              <a:gd name="connsiteY20" fmla="*/ 1270746 h 1694532"/>
              <a:gd name="connsiteX21" fmla="*/ 1661888 w 1661888"/>
              <a:gd name="connsiteY21" fmla="*/ 1315208 h 1694532"/>
              <a:gd name="connsiteX22" fmla="*/ 1507463 w 1661888"/>
              <a:gd name="connsiteY22" fmla="*/ 1613645 h 1694532"/>
              <a:gd name="connsiteX23" fmla="*/ 1487965 w 1661888"/>
              <a:gd name="connsiteY23" fmla="*/ 1606715 h 1694532"/>
              <a:gd name="connsiteX24" fmla="*/ 1603234 w 1661888"/>
              <a:gd name="connsiteY24" fmla="*/ 1383949 h 1694532"/>
              <a:gd name="connsiteX25" fmla="*/ 1202424 w 1661888"/>
              <a:gd name="connsiteY25" fmla="*/ 1283313 h 1694532"/>
              <a:gd name="connsiteX26" fmla="*/ 513589 w 1661888"/>
              <a:gd name="connsiteY26" fmla="*/ 1130625 h 1694532"/>
              <a:gd name="connsiteX27" fmla="*/ 520504 w 1661888"/>
              <a:gd name="connsiteY27" fmla="*/ 1137239 h 1694532"/>
              <a:gd name="connsiteX28" fmla="*/ 480066 w 1661888"/>
              <a:gd name="connsiteY28" fmla="*/ 1196136 h 1694532"/>
              <a:gd name="connsiteX29" fmla="*/ 381383 w 1661888"/>
              <a:gd name="connsiteY29" fmla="*/ 1323883 h 1694532"/>
              <a:gd name="connsiteX30" fmla="*/ 567037 w 1661888"/>
              <a:gd name="connsiteY30" fmla="*/ 1272480 h 1694532"/>
              <a:gd name="connsiteX31" fmla="*/ 636412 w 1661888"/>
              <a:gd name="connsiteY31" fmla="*/ 1248108 h 1694532"/>
              <a:gd name="connsiteX32" fmla="*/ 673218 w 1661888"/>
              <a:gd name="connsiteY32" fmla="*/ 1283313 h 1694532"/>
              <a:gd name="connsiteX33" fmla="*/ 508383 w 1661888"/>
              <a:gd name="connsiteY33" fmla="*/ 1341221 h 1694532"/>
              <a:gd name="connsiteX34" fmla="*/ 322729 w 1661888"/>
              <a:gd name="connsiteY34" fmla="*/ 1392624 h 1694532"/>
              <a:gd name="connsiteX35" fmla="*/ 421412 w 1661888"/>
              <a:gd name="connsiteY35" fmla="*/ 1264877 h 1694532"/>
              <a:gd name="connsiteX36" fmla="*/ 513589 w 1661888"/>
              <a:gd name="connsiteY36" fmla="*/ 1130625 h 1694532"/>
              <a:gd name="connsiteX37" fmla="*/ 158042 w 1661888"/>
              <a:gd name="connsiteY37" fmla="*/ 1120327 h 1694532"/>
              <a:gd name="connsiteX38" fmla="*/ 145042 w 1661888"/>
              <a:gd name="connsiteY38" fmla="*/ 1137808 h 1694532"/>
              <a:gd name="connsiteX39" fmla="*/ 59095 w 1661888"/>
              <a:gd name="connsiteY39" fmla="*/ 1234310 h 1694532"/>
              <a:gd name="connsiteX40" fmla="*/ 58654 w 1661888"/>
              <a:gd name="connsiteY40" fmla="*/ 1231922 h 1694532"/>
              <a:gd name="connsiteX41" fmla="*/ 1377295 w 1661888"/>
              <a:gd name="connsiteY41" fmla="*/ 1100447 h 1694532"/>
              <a:gd name="connsiteX42" fmla="*/ 1335162 w 1661888"/>
              <a:gd name="connsiteY42" fmla="*/ 1152964 h 1694532"/>
              <a:gd name="connsiteX43" fmla="*/ 1269771 w 1661888"/>
              <a:gd name="connsiteY43" fmla="*/ 1217178 h 1694532"/>
              <a:gd name="connsiteX44" fmla="*/ 1261078 w 1661888"/>
              <a:gd name="connsiteY44" fmla="*/ 1214572 h 1694532"/>
              <a:gd name="connsiteX45" fmla="*/ 572243 w 1661888"/>
              <a:gd name="connsiteY45" fmla="*/ 1061884 h 1694532"/>
              <a:gd name="connsiteX46" fmla="*/ 731872 w 1661888"/>
              <a:gd name="connsiteY46" fmla="*/ 1214572 h 1694532"/>
              <a:gd name="connsiteX47" fmla="*/ 636412 w 1661888"/>
              <a:gd name="connsiteY47" fmla="*/ 1248108 h 1694532"/>
              <a:gd name="connsiteX48" fmla="*/ 520504 w 1661888"/>
              <a:gd name="connsiteY48" fmla="*/ 1137239 h 1694532"/>
              <a:gd name="connsiteX49" fmla="*/ 716596 w 1661888"/>
              <a:gd name="connsiteY49" fmla="*/ 970994 h 1694532"/>
              <a:gd name="connsiteX50" fmla="*/ 847389 w 1661888"/>
              <a:gd name="connsiteY50" fmla="*/ 970994 h 1694532"/>
              <a:gd name="connsiteX51" fmla="*/ 876537 w 1661888"/>
              <a:gd name="connsiteY51" fmla="*/ 998769 h 1694532"/>
              <a:gd name="connsiteX52" fmla="*/ 986933 w 1661888"/>
              <a:gd name="connsiteY52" fmla="*/ 1080970 h 1694532"/>
              <a:gd name="connsiteX53" fmla="*/ 1096462 w 1661888"/>
              <a:gd name="connsiteY53" fmla="*/ 998769 h 1694532"/>
              <a:gd name="connsiteX54" fmla="*/ 1125360 w 1661888"/>
              <a:gd name="connsiteY54" fmla="*/ 970994 h 1694532"/>
              <a:gd name="connsiteX55" fmla="*/ 1138226 w 1661888"/>
              <a:gd name="connsiteY55" fmla="*/ 970994 h 1694532"/>
              <a:gd name="connsiteX56" fmla="*/ 928279 w 1661888"/>
              <a:gd name="connsiteY56" fmla="*/ 1149711 h 1694532"/>
              <a:gd name="connsiteX57" fmla="*/ 716596 w 1661888"/>
              <a:gd name="connsiteY57" fmla="*/ 970994 h 1694532"/>
              <a:gd name="connsiteX58" fmla="*/ 775250 w 1661888"/>
              <a:gd name="connsiteY58" fmla="*/ 902253 h 1694532"/>
              <a:gd name="connsiteX59" fmla="*/ 1196880 w 1661888"/>
              <a:gd name="connsiteY59" fmla="*/ 902253 h 1694532"/>
              <a:gd name="connsiteX60" fmla="*/ 1125360 w 1661888"/>
              <a:gd name="connsiteY60" fmla="*/ 970994 h 1694532"/>
              <a:gd name="connsiteX61" fmla="*/ 847389 w 1661888"/>
              <a:gd name="connsiteY61" fmla="*/ 970994 h 1694532"/>
              <a:gd name="connsiteX62" fmla="*/ 756502 w 1661888"/>
              <a:gd name="connsiteY62" fmla="*/ 606622 h 1694532"/>
              <a:gd name="connsiteX63" fmla="*/ 791004 w 1661888"/>
              <a:gd name="connsiteY63" fmla="*/ 606622 h 1694532"/>
              <a:gd name="connsiteX64" fmla="*/ 770044 w 1661888"/>
              <a:gd name="connsiteY64" fmla="*/ 666280 h 1694532"/>
              <a:gd name="connsiteX65" fmla="*/ 1516140 w 1661888"/>
              <a:gd name="connsiteY65" fmla="*/ 666280 h 1694532"/>
              <a:gd name="connsiteX66" fmla="*/ 1516140 w 1661888"/>
              <a:gd name="connsiteY66" fmla="*/ 931750 h 1694532"/>
              <a:gd name="connsiteX67" fmla="*/ 1393816 w 1661888"/>
              <a:gd name="connsiteY67" fmla="*/ 1084223 h 1694532"/>
              <a:gd name="connsiteX68" fmla="*/ 1377295 w 1661888"/>
              <a:gd name="connsiteY68" fmla="*/ 1100447 h 1694532"/>
              <a:gd name="connsiteX69" fmla="*/ 1457486 w 1661888"/>
              <a:gd name="connsiteY69" fmla="*/ 1000491 h 1694532"/>
              <a:gd name="connsiteX70" fmla="*/ 1457486 w 1661888"/>
              <a:gd name="connsiteY70" fmla="*/ 735021 h 1694532"/>
              <a:gd name="connsiteX71" fmla="*/ 711390 w 1661888"/>
              <a:gd name="connsiteY71" fmla="*/ 735021 h 1694532"/>
              <a:gd name="connsiteX72" fmla="*/ 756502 w 1661888"/>
              <a:gd name="connsiteY72" fmla="*/ 606622 h 1694532"/>
              <a:gd name="connsiteX73" fmla="*/ 815156 w 1661888"/>
              <a:gd name="connsiteY73" fmla="*/ 537881 h 1694532"/>
              <a:gd name="connsiteX74" fmla="*/ 1578942 w 1661888"/>
              <a:gd name="connsiteY74" fmla="*/ 537881 h 1694532"/>
              <a:gd name="connsiteX75" fmla="*/ 1578942 w 1661888"/>
              <a:gd name="connsiteY75" fmla="*/ 606622 h 1694532"/>
              <a:gd name="connsiteX76" fmla="*/ 791004 w 1661888"/>
              <a:gd name="connsiteY76" fmla="*/ 606622 h 1694532"/>
              <a:gd name="connsiteX77" fmla="*/ 1434199 w 1661888"/>
              <a:gd name="connsiteY77" fmla="*/ 272411 h 1694532"/>
              <a:gd name="connsiteX78" fmla="*/ 1637596 w 1661888"/>
              <a:gd name="connsiteY78" fmla="*/ 272411 h 1694532"/>
              <a:gd name="connsiteX79" fmla="*/ 1637596 w 1661888"/>
              <a:gd name="connsiteY79" fmla="*/ 537881 h 1694532"/>
              <a:gd name="connsiteX80" fmla="*/ 1578942 w 1661888"/>
              <a:gd name="connsiteY80" fmla="*/ 537881 h 1694532"/>
              <a:gd name="connsiteX81" fmla="*/ 1578942 w 1661888"/>
              <a:gd name="connsiteY81" fmla="*/ 341152 h 1694532"/>
              <a:gd name="connsiteX82" fmla="*/ 1358584 w 1661888"/>
              <a:gd name="connsiteY82" fmla="*/ 341152 h 1694532"/>
              <a:gd name="connsiteX83" fmla="*/ 1426498 w 1661888"/>
              <a:gd name="connsiteY83" fmla="*/ 263993 h 1694532"/>
              <a:gd name="connsiteX84" fmla="*/ 1434928 w 1661888"/>
              <a:gd name="connsiteY84" fmla="*/ 271747 h 1694532"/>
              <a:gd name="connsiteX85" fmla="*/ 1434199 w 1661888"/>
              <a:gd name="connsiteY85" fmla="*/ 272411 h 1694532"/>
              <a:gd name="connsiteX86" fmla="*/ 1417238 w 1661888"/>
              <a:gd name="connsiteY86" fmla="*/ 272411 h 1694532"/>
              <a:gd name="connsiteX87" fmla="*/ 1115443 w 1661888"/>
              <a:gd name="connsiteY87" fmla="*/ 170082 h 1694532"/>
              <a:gd name="connsiteX88" fmla="*/ 1160009 w 1661888"/>
              <a:gd name="connsiteY88" fmla="*/ 214285 h 1694532"/>
              <a:gd name="connsiteX89" fmla="*/ 1215966 w 1661888"/>
              <a:gd name="connsiteY89" fmla="*/ 272411 h 1694532"/>
              <a:gd name="connsiteX90" fmla="*/ 1090652 w 1661888"/>
              <a:gd name="connsiteY90" fmla="*/ 272411 h 1694532"/>
              <a:gd name="connsiteX91" fmla="*/ 1048001 w 1661888"/>
              <a:gd name="connsiteY91" fmla="*/ 230107 h 1694532"/>
              <a:gd name="connsiteX92" fmla="*/ 157894 w 1661888"/>
              <a:gd name="connsiteY92" fmla="*/ 99973 h 1694532"/>
              <a:gd name="connsiteX93" fmla="*/ 200851 w 1661888"/>
              <a:gd name="connsiteY93" fmla="*/ 103102 h 1694532"/>
              <a:gd name="connsiteX94" fmla="*/ 187051 w 1661888"/>
              <a:gd name="connsiteY94" fmla="*/ 161147 h 1694532"/>
              <a:gd name="connsiteX95" fmla="*/ 147144 w 1661888"/>
              <a:gd name="connsiteY95" fmla="*/ 305379 h 1694532"/>
              <a:gd name="connsiteX96" fmla="*/ 148879 w 1661888"/>
              <a:gd name="connsiteY96" fmla="*/ 537881 h 1694532"/>
              <a:gd name="connsiteX97" fmla="*/ 518454 w 1661888"/>
              <a:gd name="connsiteY97" fmla="*/ 537881 h 1694532"/>
              <a:gd name="connsiteX98" fmla="*/ 327593 w 1661888"/>
              <a:gd name="connsiteY98" fmla="*/ 902471 h 1694532"/>
              <a:gd name="connsiteX99" fmla="*/ 203696 w 1661888"/>
              <a:gd name="connsiteY99" fmla="*/ 1069067 h 1694532"/>
              <a:gd name="connsiteX100" fmla="*/ 158042 w 1661888"/>
              <a:gd name="connsiteY100" fmla="*/ 1120327 h 1694532"/>
              <a:gd name="connsiteX101" fmla="*/ 268939 w 1661888"/>
              <a:gd name="connsiteY101" fmla="*/ 971212 h 1694532"/>
              <a:gd name="connsiteX102" fmla="*/ 459800 w 1661888"/>
              <a:gd name="connsiteY102" fmla="*/ 606622 h 1694532"/>
              <a:gd name="connsiteX103" fmla="*/ 90225 w 1661888"/>
              <a:gd name="connsiteY103" fmla="*/ 606622 h 1694532"/>
              <a:gd name="connsiteX104" fmla="*/ 88490 w 1661888"/>
              <a:gd name="connsiteY104" fmla="*/ 374120 h 1694532"/>
              <a:gd name="connsiteX105" fmla="*/ 128397 w 1661888"/>
              <a:gd name="connsiteY105" fmla="*/ 229889 h 1694532"/>
              <a:gd name="connsiteX106" fmla="*/ 157894 w 1661888"/>
              <a:gd name="connsiteY106" fmla="*/ 99973 h 1694532"/>
              <a:gd name="connsiteX107" fmla="*/ 596874 w 1661888"/>
              <a:gd name="connsiteY107" fmla="*/ 68741 h 1694532"/>
              <a:gd name="connsiteX108" fmla="*/ 643446 w 1661888"/>
              <a:gd name="connsiteY108" fmla="*/ 71943 h 1694532"/>
              <a:gd name="connsiteX109" fmla="*/ 631888 w 1661888"/>
              <a:gd name="connsiteY109" fmla="*/ 140761 h 1694532"/>
              <a:gd name="connsiteX110" fmla="*/ 601741 w 1661888"/>
              <a:gd name="connsiteY110" fmla="*/ 272411 h 1694532"/>
              <a:gd name="connsiteX111" fmla="*/ 558828 w 1661888"/>
              <a:gd name="connsiteY111" fmla="*/ 272411 h 1694532"/>
              <a:gd name="connsiteX112" fmla="*/ 573234 w 1661888"/>
              <a:gd name="connsiteY112" fmla="*/ 209502 h 1694532"/>
              <a:gd name="connsiteX113" fmla="*/ 596874 w 1661888"/>
              <a:gd name="connsiteY113" fmla="*/ 68741 h 1694532"/>
              <a:gd name="connsiteX114" fmla="*/ 216548 w 1661888"/>
              <a:gd name="connsiteY114" fmla="*/ 31232 h 1694532"/>
              <a:gd name="connsiteX115" fmla="*/ 478547 w 1661888"/>
              <a:gd name="connsiteY115" fmla="*/ 50318 h 1694532"/>
              <a:gd name="connsiteX116" fmla="*/ 464988 w 1661888"/>
              <a:gd name="connsiteY116" fmla="*/ 112141 h 1694532"/>
              <a:gd name="connsiteX117" fmla="*/ 445260 w 1661888"/>
              <a:gd name="connsiteY117" fmla="*/ 196710 h 1694532"/>
              <a:gd name="connsiteX118" fmla="*/ 424760 w 1661888"/>
              <a:gd name="connsiteY118" fmla="*/ 272411 h 1694532"/>
              <a:gd name="connsiteX119" fmla="*/ 558828 w 1661888"/>
              <a:gd name="connsiteY119" fmla="*/ 272411 h 1694532"/>
              <a:gd name="connsiteX120" fmla="*/ 543087 w 1661888"/>
              <a:gd name="connsiteY120" fmla="*/ 341152 h 1694532"/>
              <a:gd name="connsiteX121" fmla="*/ 366106 w 1661888"/>
              <a:gd name="connsiteY121" fmla="*/ 341152 h 1694532"/>
              <a:gd name="connsiteX122" fmla="*/ 386606 w 1661888"/>
              <a:gd name="connsiteY122" fmla="*/ 265451 h 1694532"/>
              <a:gd name="connsiteX123" fmla="*/ 406334 w 1661888"/>
              <a:gd name="connsiteY123" fmla="*/ 180882 h 1694532"/>
              <a:gd name="connsiteX124" fmla="*/ 419893 w 1661888"/>
              <a:gd name="connsiteY124" fmla="*/ 119059 h 1694532"/>
              <a:gd name="connsiteX125" fmla="*/ 200851 w 1661888"/>
              <a:gd name="connsiteY125" fmla="*/ 103102 h 1694532"/>
              <a:gd name="connsiteX126" fmla="*/ 203751 w 1661888"/>
              <a:gd name="connsiteY126" fmla="*/ 90903 h 1694532"/>
              <a:gd name="connsiteX127" fmla="*/ 216548 w 1661888"/>
              <a:gd name="connsiteY127" fmla="*/ 31232 h 1694532"/>
              <a:gd name="connsiteX128" fmla="*/ 1280164 w 1661888"/>
              <a:gd name="connsiteY128" fmla="*/ 6940 h 1694532"/>
              <a:gd name="connsiteX129" fmla="*/ 1390778 w 1661888"/>
              <a:gd name="connsiteY129" fmla="*/ 107576 h 1694532"/>
              <a:gd name="connsiteX130" fmla="*/ 1493582 w 1661888"/>
              <a:gd name="connsiteY130" fmla="*/ 203006 h 1694532"/>
              <a:gd name="connsiteX131" fmla="*/ 1426498 w 1661888"/>
              <a:gd name="connsiteY131" fmla="*/ 263993 h 1694532"/>
              <a:gd name="connsiteX132" fmla="*/ 1388894 w 1661888"/>
              <a:gd name="connsiteY132" fmla="*/ 229401 h 1694532"/>
              <a:gd name="connsiteX133" fmla="*/ 1332124 w 1661888"/>
              <a:gd name="connsiteY133" fmla="*/ 176317 h 1694532"/>
              <a:gd name="connsiteX134" fmla="*/ 1221510 w 1661888"/>
              <a:gd name="connsiteY134" fmla="*/ 75681 h 1694532"/>
              <a:gd name="connsiteX135" fmla="*/ 1115443 w 1661888"/>
              <a:gd name="connsiteY135" fmla="*/ 170082 h 1694532"/>
              <a:gd name="connsiteX136" fmla="*/ 1106655 w 1661888"/>
              <a:gd name="connsiteY136" fmla="*/ 161366 h 1694532"/>
              <a:gd name="connsiteX137" fmla="*/ 655528 w 1661888"/>
              <a:gd name="connsiteY137" fmla="*/ 0 h 1694532"/>
              <a:gd name="connsiteX138" fmla="*/ 933144 w 1661888"/>
              <a:gd name="connsiteY138" fmla="*/ 19086 h 1694532"/>
              <a:gd name="connsiteX139" fmla="*/ 913191 w 1661888"/>
              <a:gd name="connsiteY139" fmla="*/ 148352 h 1694532"/>
              <a:gd name="connsiteX140" fmla="*/ 888032 w 1661888"/>
              <a:gd name="connsiteY140" fmla="*/ 272411 h 1694532"/>
              <a:gd name="connsiteX141" fmla="*/ 1090652 w 1661888"/>
              <a:gd name="connsiteY141" fmla="*/ 272411 h 1694532"/>
              <a:gd name="connsiteX142" fmla="*/ 1101355 w 1661888"/>
              <a:gd name="connsiteY142" fmla="*/ 283026 h 1694532"/>
              <a:gd name="connsiteX143" fmla="*/ 1157312 w 1661888"/>
              <a:gd name="connsiteY143" fmla="*/ 341152 h 1694532"/>
              <a:gd name="connsiteX144" fmla="*/ 829378 w 1661888"/>
              <a:gd name="connsiteY144" fmla="*/ 341152 h 1694532"/>
              <a:gd name="connsiteX145" fmla="*/ 854537 w 1661888"/>
              <a:gd name="connsiteY145" fmla="*/ 217093 h 1694532"/>
              <a:gd name="connsiteX146" fmla="*/ 874490 w 1661888"/>
              <a:gd name="connsiteY146" fmla="*/ 87827 h 1694532"/>
              <a:gd name="connsiteX147" fmla="*/ 643446 w 1661888"/>
              <a:gd name="connsiteY147" fmla="*/ 71943 h 169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61888" h="1694532">
                <a:moveTo>
                  <a:pt x="59095" y="1234310"/>
                </a:moveTo>
                <a:lnTo>
                  <a:pt x="124587" y="1589353"/>
                </a:lnTo>
                <a:cubicBezTo>
                  <a:pt x="156758" y="1559135"/>
                  <a:pt x="188280" y="1528914"/>
                  <a:pt x="219150" y="1498695"/>
                </a:cubicBezTo>
                <a:cubicBezTo>
                  <a:pt x="250020" y="1468474"/>
                  <a:pt x="279808" y="1437388"/>
                  <a:pt x="308507" y="1405433"/>
                </a:cubicBezTo>
                <a:lnTo>
                  <a:pt x="449052" y="1625791"/>
                </a:lnTo>
                <a:cubicBezTo>
                  <a:pt x="560387" y="1588812"/>
                  <a:pt x="660880" y="1551723"/>
                  <a:pt x="750524" y="1514528"/>
                </a:cubicBezTo>
                <a:cubicBezTo>
                  <a:pt x="840172" y="1477331"/>
                  <a:pt x="922445" y="1438073"/>
                  <a:pt x="997342" y="1396758"/>
                </a:cubicBezTo>
                <a:cubicBezTo>
                  <a:pt x="1069892" y="1437242"/>
                  <a:pt x="1148188" y="1475127"/>
                  <a:pt x="1232232" y="1510408"/>
                </a:cubicBezTo>
                <a:cubicBezTo>
                  <a:pt x="1274254" y="1528048"/>
                  <a:pt x="1318201" y="1545471"/>
                  <a:pt x="1364073" y="1562677"/>
                </a:cubicBezTo>
                <a:lnTo>
                  <a:pt x="1487965" y="1606715"/>
                </a:lnTo>
                <a:lnTo>
                  <a:pt x="1448809" y="1682386"/>
                </a:lnTo>
                <a:cubicBezTo>
                  <a:pt x="1349366" y="1648840"/>
                  <a:pt x="1257622" y="1614429"/>
                  <a:pt x="1173578" y="1579149"/>
                </a:cubicBezTo>
                <a:cubicBezTo>
                  <a:pt x="1089534" y="1543868"/>
                  <a:pt x="1011238" y="1505983"/>
                  <a:pt x="938688" y="1465499"/>
                </a:cubicBezTo>
                <a:cubicBezTo>
                  <a:pt x="863791" y="1506814"/>
                  <a:pt x="781518" y="1546072"/>
                  <a:pt x="691870" y="1583269"/>
                </a:cubicBezTo>
                <a:cubicBezTo>
                  <a:pt x="602226" y="1620464"/>
                  <a:pt x="501733" y="1657553"/>
                  <a:pt x="390398" y="1694532"/>
                </a:cubicBezTo>
                <a:lnTo>
                  <a:pt x="249853" y="1474174"/>
                </a:lnTo>
                <a:cubicBezTo>
                  <a:pt x="221154" y="1506129"/>
                  <a:pt x="191366" y="1537215"/>
                  <a:pt x="160496" y="1567436"/>
                </a:cubicBezTo>
                <a:cubicBezTo>
                  <a:pt x="129626" y="1597655"/>
                  <a:pt x="98104" y="1627876"/>
                  <a:pt x="65933" y="1658094"/>
                </a:cubicBezTo>
                <a:lnTo>
                  <a:pt x="0" y="1300663"/>
                </a:lnTo>
                <a:close/>
                <a:moveTo>
                  <a:pt x="1269771" y="1217178"/>
                </a:moveTo>
                <a:lnTo>
                  <a:pt x="1448471" y="1270746"/>
                </a:lnTo>
                <a:cubicBezTo>
                  <a:pt x="1515272" y="1287518"/>
                  <a:pt x="1586411" y="1302339"/>
                  <a:pt x="1661888" y="1315208"/>
                </a:cubicBezTo>
                <a:lnTo>
                  <a:pt x="1507463" y="1613645"/>
                </a:lnTo>
                <a:lnTo>
                  <a:pt x="1487965" y="1606715"/>
                </a:lnTo>
                <a:lnTo>
                  <a:pt x="1603234" y="1383949"/>
                </a:lnTo>
                <a:cubicBezTo>
                  <a:pt x="1452280" y="1358211"/>
                  <a:pt x="1318678" y="1324667"/>
                  <a:pt x="1202424" y="1283313"/>
                </a:cubicBezTo>
                <a:close/>
                <a:moveTo>
                  <a:pt x="513589" y="1130625"/>
                </a:moveTo>
                <a:lnTo>
                  <a:pt x="520504" y="1137239"/>
                </a:lnTo>
                <a:lnTo>
                  <a:pt x="480066" y="1196136"/>
                </a:lnTo>
                <a:cubicBezTo>
                  <a:pt x="448798" y="1239696"/>
                  <a:pt x="415904" y="1282278"/>
                  <a:pt x="381383" y="1323883"/>
                </a:cubicBezTo>
                <a:cubicBezTo>
                  <a:pt x="447172" y="1307509"/>
                  <a:pt x="509058" y="1290373"/>
                  <a:pt x="567037" y="1272480"/>
                </a:cubicBezTo>
                <a:lnTo>
                  <a:pt x="636412" y="1248108"/>
                </a:lnTo>
                <a:lnTo>
                  <a:pt x="673218" y="1283313"/>
                </a:lnTo>
                <a:cubicBezTo>
                  <a:pt x="621312" y="1304026"/>
                  <a:pt x="566365" y="1323328"/>
                  <a:pt x="508383" y="1341221"/>
                </a:cubicBezTo>
                <a:cubicBezTo>
                  <a:pt x="450404" y="1359114"/>
                  <a:pt x="388518" y="1376250"/>
                  <a:pt x="322729" y="1392624"/>
                </a:cubicBezTo>
                <a:cubicBezTo>
                  <a:pt x="357250" y="1351019"/>
                  <a:pt x="390144" y="1308437"/>
                  <a:pt x="421412" y="1264877"/>
                </a:cubicBezTo>
                <a:cubicBezTo>
                  <a:pt x="452680" y="1221319"/>
                  <a:pt x="483407" y="1176569"/>
                  <a:pt x="513589" y="1130625"/>
                </a:cubicBezTo>
                <a:close/>
                <a:moveTo>
                  <a:pt x="158042" y="1120327"/>
                </a:moveTo>
                <a:lnTo>
                  <a:pt x="145042" y="1137808"/>
                </a:lnTo>
                <a:lnTo>
                  <a:pt x="59095" y="1234310"/>
                </a:lnTo>
                <a:lnTo>
                  <a:pt x="58654" y="1231922"/>
                </a:lnTo>
                <a:close/>
                <a:moveTo>
                  <a:pt x="1377295" y="1100447"/>
                </a:moveTo>
                <a:lnTo>
                  <a:pt x="1335162" y="1152964"/>
                </a:lnTo>
                <a:lnTo>
                  <a:pt x="1269771" y="1217178"/>
                </a:lnTo>
                <a:lnTo>
                  <a:pt x="1261078" y="1214572"/>
                </a:lnTo>
                <a:close/>
                <a:moveTo>
                  <a:pt x="572243" y="1061884"/>
                </a:moveTo>
                <a:cubicBezTo>
                  <a:pt x="622851" y="1117118"/>
                  <a:pt x="676061" y="1168013"/>
                  <a:pt x="731872" y="1214572"/>
                </a:cubicBezTo>
                <a:lnTo>
                  <a:pt x="636412" y="1248108"/>
                </a:lnTo>
                <a:lnTo>
                  <a:pt x="520504" y="1137239"/>
                </a:lnTo>
                <a:close/>
                <a:moveTo>
                  <a:pt x="716596" y="970994"/>
                </a:moveTo>
                <a:lnTo>
                  <a:pt x="847389" y="970994"/>
                </a:lnTo>
                <a:lnTo>
                  <a:pt x="876537" y="998769"/>
                </a:lnTo>
                <a:cubicBezTo>
                  <a:pt x="911817" y="1028555"/>
                  <a:pt x="948616" y="1055955"/>
                  <a:pt x="986933" y="1080970"/>
                </a:cubicBezTo>
                <a:cubicBezTo>
                  <a:pt x="1024960" y="1055955"/>
                  <a:pt x="1061470" y="1028555"/>
                  <a:pt x="1096462" y="998769"/>
                </a:cubicBezTo>
                <a:lnTo>
                  <a:pt x="1125360" y="970994"/>
                </a:lnTo>
                <a:lnTo>
                  <a:pt x="1138226" y="970994"/>
                </a:lnTo>
                <a:cubicBezTo>
                  <a:pt x="1074318" y="1040111"/>
                  <a:pt x="1004334" y="1099680"/>
                  <a:pt x="928279" y="1149711"/>
                </a:cubicBezTo>
                <a:cubicBezTo>
                  <a:pt x="851645" y="1099680"/>
                  <a:pt x="781084" y="1040111"/>
                  <a:pt x="716596" y="970994"/>
                </a:cubicBezTo>
                <a:close/>
                <a:moveTo>
                  <a:pt x="775250" y="902253"/>
                </a:moveTo>
                <a:lnTo>
                  <a:pt x="1196880" y="902253"/>
                </a:lnTo>
                <a:lnTo>
                  <a:pt x="1125360" y="970994"/>
                </a:lnTo>
                <a:lnTo>
                  <a:pt x="847389" y="970994"/>
                </a:lnTo>
                <a:close/>
                <a:moveTo>
                  <a:pt x="756502" y="606622"/>
                </a:moveTo>
                <a:lnTo>
                  <a:pt x="791004" y="606622"/>
                </a:lnTo>
                <a:lnTo>
                  <a:pt x="770044" y="666280"/>
                </a:lnTo>
                <a:lnTo>
                  <a:pt x="1516140" y="666280"/>
                </a:lnTo>
                <a:lnTo>
                  <a:pt x="1516140" y="931750"/>
                </a:lnTo>
                <a:cubicBezTo>
                  <a:pt x="1475797" y="987020"/>
                  <a:pt x="1435023" y="1037844"/>
                  <a:pt x="1393816" y="1084223"/>
                </a:cubicBezTo>
                <a:lnTo>
                  <a:pt x="1377295" y="1100447"/>
                </a:lnTo>
                <a:lnTo>
                  <a:pt x="1457486" y="1000491"/>
                </a:lnTo>
                <a:lnTo>
                  <a:pt x="1457486" y="735021"/>
                </a:lnTo>
                <a:lnTo>
                  <a:pt x="711390" y="735021"/>
                </a:lnTo>
                <a:cubicBezTo>
                  <a:pt x="727297" y="693088"/>
                  <a:pt x="742334" y="650290"/>
                  <a:pt x="756502" y="606622"/>
                </a:cubicBezTo>
                <a:close/>
                <a:moveTo>
                  <a:pt x="815156" y="537881"/>
                </a:moveTo>
                <a:lnTo>
                  <a:pt x="1578942" y="537881"/>
                </a:lnTo>
                <a:lnTo>
                  <a:pt x="1578942" y="606622"/>
                </a:lnTo>
                <a:lnTo>
                  <a:pt x="791004" y="606622"/>
                </a:lnTo>
                <a:close/>
                <a:moveTo>
                  <a:pt x="1434199" y="272411"/>
                </a:moveTo>
                <a:lnTo>
                  <a:pt x="1637596" y="272411"/>
                </a:lnTo>
                <a:lnTo>
                  <a:pt x="1637596" y="537881"/>
                </a:lnTo>
                <a:lnTo>
                  <a:pt x="1578942" y="537881"/>
                </a:lnTo>
                <a:lnTo>
                  <a:pt x="1578942" y="341152"/>
                </a:lnTo>
                <a:lnTo>
                  <a:pt x="1358584" y="341152"/>
                </a:lnTo>
                <a:close/>
                <a:moveTo>
                  <a:pt x="1426498" y="263993"/>
                </a:moveTo>
                <a:lnTo>
                  <a:pt x="1434928" y="271747"/>
                </a:lnTo>
                <a:lnTo>
                  <a:pt x="1434199" y="272411"/>
                </a:lnTo>
                <a:lnTo>
                  <a:pt x="1417238" y="272411"/>
                </a:lnTo>
                <a:close/>
                <a:moveTo>
                  <a:pt x="1115443" y="170082"/>
                </a:moveTo>
                <a:lnTo>
                  <a:pt x="1160009" y="214285"/>
                </a:lnTo>
                <a:cubicBezTo>
                  <a:pt x="1178879" y="233009"/>
                  <a:pt x="1197532" y="252385"/>
                  <a:pt x="1215966" y="272411"/>
                </a:cubicBezTo>
                <a:lnTo>
                  <a:pt x="1090652" y="272411"/>
                </a:lnTo>
                <a:lnTo>
                  <a:pt x="1048001" y="230107"/>
                </a:lnTo>
                <a:close/>
                <a:moveTo>
                  <a:pt x="157894" y="99973"/>
                </a:moveTo>
                <a:lnTo>
                  <a:pt x="200851" y="103102"/>
                </a:lnTo>
                <a:lnTo>
                  <a:pt x="187051" y="161147"/>
                </a:lnTo>
                <a:cubicBezTo>
                  <a:pt x="174615" y="211501"/>
                  <a:pt x="161314" y="259580"/>
                  <a:pt x="147144" y="305379"/>
                </a:cubicBezTo>
                <a:lnTo>
                  <a:pt x="148879" y="537881"/>
                </a:lnTo>
                <a:lnTo>
                  <a:pt x="518454" y="537881"/>
                </a:lnTo>
                <a:cubicBezTo>
                  <a:pt x="466763" y="668630"/>
                  <a:pt x="403142" y="790159"/>
                  <a:pt x="327593" y="902471"/>
                </a:cubicBezTo>
                <a:cubicBezTo>
                  <a:pt x="289819" y="958626"/>
                  <a:pt x="248520" y="1014158"/>
                  <a:pt x="203696" y="1069067"/>
                </a:cubicBezTo>
                <a:lnTo>
                  <a:pt x="158042" y="1120327"/>
                </a:lnTo>
                <a:lnTo>
                  <a:pt x="268939" y="971212"/>
                </a:lnTo>
                <a:cubicBezTo>
                  <a:pt x="344488" y="858900"/>
                  <a:pt x="408109" y="737371"/>
                  <a:pt x="459800" y="606622"/>
                </a:cubicBezTo>
                <a:lnTo>
                  <a:pt x="90225" y="606622"/>
                </a:lnTo>
                <a:lnTo>
                  <a:pt x="88490" y="374120"/>
                </a:lnTo>
                <a:cubicBezTo>
                  <a:pt x="102660" y="328321"/>
                  <a:pt x="115961" y="280242"/>
                  <a:pt x="128397" y="229889"/>
                </a:cubicBezTo>
                <a:cubicBezTo>
                  <a:pt x="140832" y="179535"/>
                  <a:pt x="150664" y="136229"/>
                  <a:pt x="157894" y="99973"/>
                </a:cubicBezTo>
                <a:close/>
                <a:moveTo>
                  <a:pt x="596874" y="68741"/>
                </a:moveTo>
                <a:lnTo>
                  <a:pt x="643446" y="71943"/>
                </a:lnTo>
                <a:lnTo>
                  <a:pt x="631888" y="140761"/>
                </a:lnTo>
                <a:cubicBezTo>
                  <a:pt x="622924" y="186163"/>
                  <a:pt x="612875" y="230046"/>
                  <a:pt x="601741" y="272411"/>
                </a:cubicBezTo>
                <a:lnTo>
                  <a:pt x="558828" y="272411"/>
                </a:lnTo>
                <a:lnTo>
                  <a:pt x="573234" y="209502"/>
                </a:lnTo>
                <a:cubicBezTo>
                  <a:pt x="582199" y="164100"/>
                  <a:pt x="590079" y="117180"/>
                  <a:pt x="596874" y="68741"/>
                </a:cubicBezTo>
                <a:close/>
                <a:moveTo>
                  <a:pt x="216548" y="31232"/>
                </a:moveTo>
                <a:lnTo>
                  <a:pt x="478547" y="50318"/>
                </a:lnTo>
                <a:cubicBezTo>
                  <a:pt x="475507" y="64499"/>
                  <a:pt x="470986" y="85106"/>
                  <a:pt x="464988" y="112141"/>
                </a:cubicBezTo>
                <a:cubicBezTo>
                  <a:pt x="458992" y="139172"/>
                  <a:pt x="452413" y="167362"/>
                  <a:pt x="445260" y="196710"/>
                </a:cubicBezTo>
                <a:cubicBezTo>
                  <a:pt x="438105" y="226056"/>
                  <a:pt x="431272" y="251290"/>
                  <a:pt x="424760" y="272411"/>
                </a:cubicBezTo>
                <a:lnTo>
                  <a:pt x="558828" y="272411"/>
                </a:lnTo>
                <a:lnTo>
                  <a:pt x="543087" y="341152"/>
                </a:lnTo>
                <a:lnTo>
                  <a:pt x="366106" y="341152"/>
                </a:lnTo>
                <a:cubicBezTo>
                  <a:pt x="372618" y="320031"/>
                  <a:pt x="379451" y="294797"/>
                  <a:pt x="386606" y="265451"/>
                </a:cubicBezTo>
                <a:cubicBezTo>
                  <a:pt x="393759" y="236103"/>
                  <a:pt x="400338" y="207914"/>
                  <a:pt x="406334" y="180882"/>
                </a:cubicBezTo>
                <a:cubicBezTo>
                  <a:pt x="412332" y="153847"/>
                  <a:pt x="416853" y="133240"/>
                  <a:pt x="419893" y="119059"/>
                </a:cubicBezTo>
                <a:lnTo>
                  <a:pt x="200851" y="103102"/>
                </a:lnTo>
                <a:lnTo>
                  <a:pt x="203751" y="90903"/>
                </a:lnTo>
                <a:cubicBezTo>
                  <a:pt x="208668" y="69250"/>
                  <a:pt x="212933" y="49360"/>
                  <a:pt x="216548" y="31232"/>
                </a:cubicBezTo>
                <a:close/>
                <a:moveTo>
                  <a:pt x="1280164" y="6940"/>
                </a:moveTo>
                <a:cubicBezTo>
                  <a:pt x="1312482" y="35065"/>
                  <a:pt x="1349353" y="68609"/>
                  <a:pt x="1390778" y="107576"/>
                </a:cubicBezTo>
                <a:cubicBezTo>
                  <a:pt x="1432204" y="146544"/>
                  <a:pt x="1466471" y="178355"/>
                  <a:pt x="1493582" y="203006"/>
                </a:cubicBezTo>
                <a:lnTo>
                  <a:pt x="1426498" y="263993"/>
                </a:lnTo>
                <a:lnTo>
                  <a:pt x="1388894" y="229401"/>
                </a:lnTo>
                <a:cubicBezTo>
                  <a:pt x="1371760" y="213496"/>
                  <a:pt x="1352837" y="195801"/>
                  <a:pt x="1332124" y="176317"/>
                </a:cubicBezTo>
                <a:cubicBezTo>
                  <a:pt x="1290699" y="137350"/>
                  <a:pt x="1253828" y="103806"/>
                  <a:pt x="1221510" y="75681"/>
                </a:cubicBezTo>
                <a:lnTo>
                  <a:pt x="1115443" y="170082"/>
                </a:lnTo>
                <a:lnTo>
                  <a:pt x="1106655" y="161366"/>
                </a:lnTo>
                <a:close/>
                <a:moveTo>
                  <a:pt x="655528" y="0"/>
                </a:moveTo>
                <a:lnTo>
                  <a:pt x="933144" y="19086"/>
                </a:lnTo>
                <a:cubicBezTo>
                  <a:pt x="927145" y="63259"/>
                  <a:pt x="920492" y="106347"/>
                  <a:pt x="913191" y="148352"/>
                </a:cubicBezTo>
                <a:cubicBezTo>
                  <a:pt x="905889" y="190355"/>
                  <a:pt x="897504" y="231709"/>
                  <a:pt x="888032" y="272411"/>
                </a:cubicBezTo>
                <a:lnTo>
                  <a:pt x="1090652" y="272411"/>
                </a:lnTo>
                <a:lnTo>
                  <a:pt x="1101355" y="283026"/>
                </a:lnTo>
                <a:cubicBezTo>
                  <a:pt x="1120225" y="301751"/>
                  <a:pt x="1138878" y="321126"/>
                  <a:pt x="1157312" y="341152"/>
                </a:cubicBezTo>
                <a:lnTo>
                  <a:pt x="829378" y="341152"/>
                </a:lnTo>
                <a:cubicBezTo>
                  <a:pt x="838850" y="300450"/>
                  <a:pt x="847235" y="259096"/>
                  <a:pt x="854537" y="217093"/>
                </a:cubicBezTo>
                <a:cubicBezTo>
                  <a:pt x="861838" y="175088"/>
                  <a:pt x="868491" y="132000"/>
                  <a:pt x="874490" y="87827"/>
                </a:cubicBezTo>
                <a:lnTo>
                  <a:pt x="643446" y="71943"/>
                </a:lnTo>
                <a:close/>
              </a:path>
            </a:pathLst>
          </a:custGeom>
          <a:gradFill flip="none" rotWithShape="1">
            <a:gsLst>
              <a:gs pos="100000">
                <a:srgbClr val="03D4E3"/>
              </a:gs>
              <a:gs pos="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546" name="文本框 545">
            <a:extLst>
              <a:ext uri="{FF2B5EF4-FFF2-40B4-BE49-F238E27FC236}">
                <a16:creationId xmlns:a16="http://schemas.microsoft.com/office/drawing/2014/main" id="{8E85E2F0-0D6B-B08A-A201-41798B380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3295" y="1816287"/>
            <a:ext cx="1493224" cy="1684522"/>
          </a:xfrm>
          <a:custGeom>
            <a:avLst/>
            <a:gdLst>
              <a:gd name="connsiteX0" fmla="*/ 983530 w 1493224"/>
              <a:gd name="connsiteY0" fmla="*/ 1403276 h 1684522"/>
              <a:gd name="connsiteX1" fmla="*/ 1016309 w 1493224"/>
              <a:gd name="connsiteY1" fmla="*/ 1403276 h 1684522"/>
              <a:gd name="connsiteX2" fmla="*/ 1097061 w 1493224"/>
              <a:gd name="connsiteY2" fmla="*/ 1631370 h 1684522"/>
              <a:gd name="connsiteX3" fmla="*/ 1065594 w 1493224"/>
              <a:gd name="connsiteY3" fmla="*/ 1635072 h 1684522"/>
              <a:gd name="connsiteX4" fmla="*/ 432852 w 1493224"/>
              <a:gd name="connsiteY4" fmla="*/ 1353826 h 1684522"/>
              <a:gd name="connsiteX5" fmla="*/ 966024 w 1493224"/>
              <a:gd name="connsiteY5" fmla="*/ 1353826 h 1684522"/>
              <a:gd name="connsiteX6" fmla="*/ 983530 w 1493224"/>
              <a:gd name="connsiteY6" fmla="*/ 1403276 h 1684522"/>
              <a:gd name="connsiteX7" fmla="*/ 432852 w 1493224"/>
              <a:gd name="connsiteY7" fmla="*/ 1403276 h 1684522"/>
              <a:gd name="connsiteX8" fmla="*/ 803563 w 1493224"/>
              <a:gd name="connsiteY8" fmla="*/ 880962 h 1684522"/>
              <a:gd name="connsiteX9" fmla="*/ 853848 w 1493224"/>
              <a:gd name="connsiteY9" fmla="*/ 880962 h 1684522"/>
              <a:gd name="connsiteX10" fmla="*/ 853848 w 1493224"/>
              <a:gd name="connsiteY10" fmla="*/ 1139500 h 1684522"/>
              <a:gd name="connsiteX11" fmla="*/ 691388 w 1493224"/>
              <a:gd name="connsiteY11" fmla="*/ 1139500 h 1684522"/>
              <a:gd name="connsiteX12" fmla="*/ 691388 w 1493224"/>
              <a:gd name="connsiteY12" fmla="*/ 1090050 h 1684522"/>
              <a:gd name="connsiteX13" fmla="*/ 803563 w 1493224"/>
              <a:gd name="connsiteY13" fmla="*/ 1090050 h 1684522"/>
              <a:gd name="connsiteX14" fmla="*/ 641103 w 1493224"/>
              <a:gd name="connsiteY14" fmla="*/ 831512 h 1684522"/>
              <a:gd name="connsiteX15" fmla="*/ 803563 w 1493224"/>
              <a:gd name="connsiteY15" fmla="*/ 831512 h 1684522"/>
              <a:gd name="connsiteX16" fmla="*/ 803563 w 1493224"/>
              <a:gd name="connsiteY16" fmla="*/ 880962 h 1684522"/>
              <a:gd name="connsiteX17" fmla="*/ 691388 w 1493224"/>
              <a:gd name="connsiteY17" fmla="*/ 880962 h 1684522"/>
              <a:gd name="connsiteX18" fmla="*/ 691388 w 1493224"/>
              <a:gd name="connsiteY18" fmla="*/ 1090050 h 1684522"/>
              <a:gd name="connsiteX19" fmla="*/ 641103 w 1493224"/>
              <a:gd name="connsiteY19" fmla="*/ 1090050 h 1684522"/>
              <a:gd name="connsiteX20" fmla="*/ 1060353 w 1493224"/>
              <a:gd name="connsiteY20" fmla="*/ 613690 h 1684522"/>
              <a:gd name="connsiteX21" fmla="*/ 1110638 w 1493224"/>
              <a:gd name="connsiteY21" fmla="*/ 613690 h 1684522"/>
              <a:gd name="connsiteX22" fmla="*/ 1110638 w 1493224"/>
              <a:gd name="connsiteY22" fmla="*/ 1329960 h 1684522"/>
              <a:gd name="connsiteX23" fmla="*/ 1084809 w 1493224"/>
              <a:gd name="connsiteY23" fmla="*/ 1334611 h 1684522"/>
              <a:gd name="connsiteX24" fmla="*/ 1060353 w 1493224"/>
              <a:gd name="connsiteY24" fmla="*/ 1336357 h 1684522"/>
              <a:gd name="connsiteX25" fmla="*/ 382567 w 1493224"/>
              <a:gd name="connsiteY25" fmla="*/ 564240 h 1684522"/>
              <a:gd name="connsiteX26" fmla="*/ 1060353 w 1493224"/>
              <a:gd name="connsiteY26" fmla="*/ 564240 h 1684522"/>
              <a:gd name="connsiteX27" fmla="*/ 1060353 w 1493224"/>
              <a:gd name="connsiteY27" fmla="*/ 613690 h 1684522"/>
              <a:gd name="connsiteX28" fmla="*/ 432852 w 1493224"/>
              <a:gd name="connsiteY28" fmla="*/ 613690 h 1684522"/>
              <a:gd name="connsiteX29" fmla="*/ 432852 w 1493224"/>
              <a:gd name="connsiteY29" fmla="*/ 1353826 h 1684522"/>
              <a:gd name="connsiteX30" fmla="*/ 382567 w 1493224"/>
              <a:gd name="connsiteY30" fmla="*/ 1353826 h 1684522"/>
              <a:gd name="connsiteX31" fmla="*/ 1165166 w 1493224"/>
              <a:gd name="connsiteY31" fmla="*/ 489661 h 1684522"/>
              <a:gd name="connsiteX32" fmla="*/ 1215451 w 1493224"/>
              <a:gd name="connsiteY32" fmla="*/ 489661 h 1684522"/>
              <a:gd name="connsiteX33" fmla="*/ 1215451 w 1493224"/>
              <a:gd name="connsiteY33" fmla="*/ 1303704 h 1684522"/>
              <a:gd name="connsiteX34" fmla="*/ 1198202 w 1493224"/>
              <a:gd name="connsiteY34" fmla="*/ 1362879 h 1684522"/>
              <a:gd name="connsiteX35" fmla="*/ 1135094 w 1493224"/>
              <a:gd name="connsiteY35" fmla="*/ 1384061 h 1684522"/>
              <a:gd name="connsiteX36" fmla="*/ 1110638 w 1493224"/>
              <a:gd name="connsiteY36" fmla="*/ 1385807 h 1684522"/>
              <a:gd name="connsiteX37" fmla="*/ 1110638 w 1493224"/>
              <a:gd name="connsiteY37" fmla="*/ 1329960 h 1684522"/>
              <a:gd name="connsiteX38" fmla="*/ 1123159 w 1493224"/>
              <a:gd name="connsiteY38" fmla="*/ 1327706 h 1684522"/>
              <a:gd name="connsiteX39" fmla="*/ 1147917 w 1493224"/>
              <a:gd name="connsiteY39" fmla="*/ 1313429 h 1684522"/>
              <a:gd name="connsiteX40" fmla="*/ 1165166 w 1493224"/>
              <a:gd name="connsiteY40" fmla="*/ 1254254 h 1684522"/>
              <a:gd name="connsiteX41" fmla="*/ 276008 w 1493224"/>
              <a:gd name="connsiteY41" fmla="*/ 440211 h 1684522"/>
              <a:gd name="connsiteX42" fmla="*/ 1165166 w 1493224"/>
              <a:gd name="connsiteY42" fmla="*/ 440211 h 1684522"/>
              <a:gd name="connsiteX43" fmla="*/ 1165166 w 1493224"/>
              <a:gd name="connsiteY43" fmla="*/ 489661 h 1684522"/>
              <a:gd name="connsiteX44" fmla="*/ 326293 w 1493224"/>
              <a:gd name="connsiteY44" fmla="*/ 489661 h 1684522"/>
              <a:gd name="connsiteX45" fmla="*/ 326293 w 1493224"/>
              <a:gd name="connsiteY45" fmla="*/ 1672294 h 1684522"/>
              <a:gd name="connsiteX46" fmla="*/ 50285 w 1493224"/>
              <a:gd name="connsiteY46" fmla="*/ 1672294 h 1684522"/>
              <a:gd name="connsiteX47" fmla="*/ 50285 w 1493224"/>
              <a:gd name="connsiteY47" fmla="*/ 1622844 h 1684522"/>
              <a:gd name="connsiteX48" fmla="*/ 276008 w 1493224"/>
              <a:gd name="connsiteY48" fmla="*/ 1622844 h 1684522"/>
              <a:gd name="connsiteX49" fmla="*/ 1442920 w 1493224"/>
              <a:gd name="connsiteY49" fmla="*/ 218898 h 1684522"/>
              <a:gd name="connsiteX50" fmla="*/ 1493205 w 1493224"/>
              <a:gd name="connsiteY50" fmla="*/ 218898 h 1684522"/>
              <a:gd name="connsiteX51" fmla="*/ 1493205 w 1493224"/>
              <a:gd name="connsiteY51" fmla="*/ 1453936 h 1684522"/>
              <a:gd name="connsiteX52" fmla="*/ 1470043 w 1493224"/>
              <a:gd name="connsiteY52" fmla="*/ 1580357 h 1684522"/>
              <a:gd name="connsiteX53" fmla="*/ 1389427 w 1493224"/>
              <a:gd name="connsiteY53" fmla="*/ 1641950 h 1684522"/>
              <a:gd name="connsiteX54" fmla="*/ 1234667 w 1493224"/>
              <a:gd name="connsiteY54" fmla="*/ 1670548 h 1684522"/>
              <a:gd name="connsiteX55" fmla="*/ 1115879 w 1493224"/>
              <a:gd name="connsiteY55" fmla="*/ 1684522 h 1684522"/>
              <a:gd name="connsiteX56" fmla="*/ 1097061 w 1493224"/>
              <a:gd name="connsiteY56" fmla="*/ 1631370 h 1684522"/>
              <a:gd name="connsiteX57" fmla="*/ 1184382 w 1493224"/>
              <a:gd name="connsiteY57" fmla="*/ 1621098 h 1684522"/>
              <a:gd name="connsiteX58" fmla="*/ 1339142 w 1493224"/>
              <a:gd name="connsiteY58" fmla="*/ 1592500 h 1684522"/>
              <a:gd name="connsiteX59" fmla="*/ 1419758 w 1493224"/>
              <a:gd name="connsiteY59" fmla="*/ 1530907 h 1684522"/>
              <a:gd name="connsiteX60" fmla="*/ 1442920 w 1493224"/>
              <a:gd name="connsiteY60" fmla="*/ 1404486 h 1684522"/>
              <a:gd name="connsiteX61" fmla="*/ 911577 w 1493224"/>
              <a:gd name="connsiteY61" fmla="*/ 169448 h 1684522"/>
              <a:gd name="connsiteX62" fmla="*/ 1442920 w 1493224"/>
              <a:gd name="connsiteY62" fmla="*/ 169448 h 1684522"/>
              <a:gd name="connsiteX63" fmla="*/ 1442920 w 1493224"/>
              <a:gd name="connsiteY63" fmla="*/ 218898 h 1684522"/>
              <a:gd name="connsiteX64" fmla="*/ 892279 w 1493224"/>
              <a:gd name="connsiteY64" fmla="*/ 218898 h 1684522"/>
              <a:gd name="connsiteX65" fmla="*/ 888718 w 1493224"/>
              <a:gd name="connsiteY65" fmla="*/ 49450 h 1684522"/>
              <a:gd name="connsiteX66" fmla="*/ 958662 w 1493224"/>
              <a:gd name="connsiteY66" fmla="*/ 49450 h 1684522"/>
              <a:gd name="connsiteX67" fmla="*/ 930711 w 1493224"/>
              <a:gd name="connsiteY67" fmla="*/ 120418 h 1684522"/>
              <a:gd name="connsiteX68" fmla="*/ 911577 w 1493224"/>
              <a:gd name="connsiteY68" fmla="*/ 169448 h 1684522"/>
              <a:gd name="connsiteX69" fmla="*/ 841994 w 1493224"/>
              <a:gd name="connsiteY69" fmla="*/ 169448 h 1684522"/>
              <a:gd name="connsiteX70" fmla="*/ 880426 w 1493224"/>
              <a:gd name="connsiteY70" fmla="*/ 70968 h 1684522"/>
              <a:gd name="connsiteX71" fmla="*/ 560748 w 1493224"/>
              <a:gd name="connsiteY71" fmla="*/ 0 h 1684522"/>
              <a:gd name="connsiteX72" fmla="*/ 908377 w 1493224"/>
              <a:gd name="connsiteY72" fmla="*/ 0 h 1684522"/>
              <a:gd name="connsiteX73" fmla="*/ 896530 w 1493224"/>
              <a:gd name="connsiteY73" fmla="*/ 29178 h 1684522"/>
              <a:gd name="connsiteX74" fmla="*/ 888718 w 1493224"/>
              <a:gd name="connsiteY74" fmla="*/ 49450 h 1684522"/>
              <a:gd name="connsiteX75" fmla="*/ 611033 w 1493224"/>
              <a:gd name="connsiteY75" fmla="*/ 49450 h 1684522"/>
              <a:gd name="connsiteX76" fmla="*/ 581119 w 1493224"/>
              <a:gd name="connsiteY76" fmla="*/ 132863 h 1684522"/>
              <a:gd name="connsiteX77" fmla="*/ 549892 w 1493224"/>
              <a:gd name="connsiteY77" fmla="*/ 218898 h 1684522"/>
              <a:gd name="connsiteX78" fmla="*/ 50285 w 1493224"/>
              <a:gd name="connsiteY78" fmla="*/ 218898 h 1684522"/>
              <a:gd name="connsiteX79" fmla="*/ 50285 w 1493224"/>
              <a:gd name="connsiteY79" fmla="*/ 1622844 h 1684522"/>
              <a:gd name="connsiteX80" fmla="*/ 0 w 1493224"/>
              <a:gd name="connsiteY80" fmla="*/ 1622844 h 1684522"/>
              <a:gd name="connsiteX81" fmla="*/ 0 w 1493224"/>
              <a:gd name="connsiteY81" fmla="*/ 169448 h 1684522"/>
              <a:gd name="connsiteX82" fmla="*/ 499607 w 1493224"/>
              <a:gd name="connsiteY82" fmla="*/ 169448 h 1684522"/>
              <a:gd name="connsiteX83" fmla="*/ 530834 w 1493224"/>
              <a:gd name="connsiteY83" fmla="*/ 83413 h 1684522"/>
              <a:gd name="connsiteX84" fmla="*/ 560748 w 1493224"/>
              <a:gd name="connsiteY84" fmla="*/ 0 h 168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493224" h="1684522">
                <a:moveTo>
                  <a:pt x="983530" y="1403276"/>
                </a:moveTo>
                <a:lnTo>
                  <a:pt x="1016309" y="1403276"/>
                </a:lnTo>
                <a:lnTo>
                  <a:pt x="1097061" y="1631370"/>
                </a:lnTo>
                <a:lnTo>
                  <a:pt x="1065594" y="1635072"/>
                </a:lnTo>
                <a:close/>
                <a:moveTo>
                  <a:pt x="432852" y="1353826"/>
                </a:moveTo>
                <a:lnTo>
                  <a:pt x="966024" y="1353826"/>
                </a:lnTo>
                <a:lnTo>
                  <a:pt x="983530" y="1403276"/>
                </a:lnTo>
                <a:lnTo>
                  <a:pt x="432852" y="1403276"/>
                </a:lnTo>
                <a:close/>
                <a:moveTo>
                  <a:pt x="803563" y="880962"/>
                </a:moveTo>
                <a:lnTo>
                  <a:pt x="853848" y="880962"/>
                </a:lnTo>
                <a:lnTo>
                  <a:pt x="853848" y="1139500"/>
                </a:lnTo>
                <a:lnTo>
                  <a:pt x="691388" y="1139500"/>
                </a:lnTo>
                <a:lnTo>
                  <a:pt x="691388" y="1090050"/>
                </a:lnTo>
                <a:lnTo>
                  <a:pt x="803563" y="1090050"/>
                </a:lnTo>
                <a:close/>
                <a:moveTo>
                  <a:pt x="641103" y="831512"/>
                </a:moveTo>
                <a:lnTo>
                  <a:pt x="803563" y="831512"/>
                </a:lnTo>
                <a:lnTo>
                  <a:pt x="803563" y="880962"/>
                </a:lnTo>
                <a:lnTo>
                  <a:pt x="691388" y="880962"/>
                </a:lnTo>
                <a:lnTo>
                  <a:pt x="691388" y="1090050"/>
                </a:lnTo>
                <a:lnTo>
                  <a:pt x="641103" y="1090050"/>
                </a:lnTo>
                <a:close/>
                <a:moveTo>
                  <a:pt x="1060353" y="613690"/>
                </a:moveTo>
                <a:lnTo>
                  <a:pt x="1110638" y="613690"/>
                </a:lnTo>
                <a:lnTo>
                  <a:pt x="1110638" y="1329960"/>
                </a:lnTo>
                <a:lnTo>
                  <a:pt x="1084809" y="1334611"/>
                </a:lnTo>
                <a:lnTo>
                  <a:pt x="1060353" y="1336357"/>
                </a:lnTo>
                <a:close/>
                <a:moveTo>
                  <a:pt x="382567" y="564240"/>
                </a:moveTo>
                <a:lnTo>
                  <a:pt x="1060353" y="564240"/>
                </a:lnTo>
                <a:lnTo>
                  <a:pt x="1060353" y="613690"/>
                </a:lnTo>
                <a:lnTo>
                  <a:pt x="432852" y="613690"/>
                </a:lnTo>
                <a:lnTo>
                  <a:pt x="432852" y="1353826"/>
                </a:lnTo>
                <a:lnTo>
                  <a:pt x="382567" y="1353826"/>
                </a:lnTo>
                <a:close/>
                <a:moveTo>
                  <a:pt x="1165166" y="489661"/>
                </a:moveTo>
                <a:lnTo>
                  <a:pt x="1215451" y="489661"/>
                </a:lnTo>
                <a:lnTo>
                  <a:pt x="1215451" y="1303704"/>
                </a:lnTo>
                <a:cubicBezTo>
                  <a:pt x="1215924" y="1331182"/>
                  <a:pt x="1210174" y="1350907"/>
                  <a:pt x="1198202" y="1362879"/>
                </a:cubicBezTo>
                <a:cubicBezTo>
                  <a:pt x="1186226" y="1374855"/>
                  <a:pt x="1165192" y="1381914"/>
                  <a:pt x="1135094" y="1384061"/>
                </a:cubicBezTo>
                <a:lnTo>
                  <a:pt x="1110638" y="1385807"/>
                </a:lnTo>
                <a:lnTo>
                  <a:pt x="1110638" y="1329960"/>
                </a:lnTo>
                <a:lnTo>
                  <a:pt x="1123159" y="1327706"/>
                </a:lnTo>
                <a:cubicBezTo>
                  <a:pt x="1133677" y="1324176"/>
                  <a:pt x="1141929" y="1319417"/>
                  <a:pt x="1147917" y="1313429"/>
                </a:cubicBezTo>
                <a:cubicBezTo>
                  <a:pt x="1159889" y="1301457"/>
                  <a:pt x="1165639" y="1281732"/>
                  <a:pt x="1165166" y="1254254"/>
                </a:cubicBezTo>
                <a:close/>
                <a:moveTo>
                  <a:pt x="276008" y="440211"/>
                </a:moveTo>
                <a:lnTo>
                  <a:pt x="1165166" y="440211"/>
                </a:lnTo>
                <a:lnTo>
                  <a:pt x="1165166" y="489661"/>
                </a:lnTo>
                <a:lnTo>
                  <a:pt x="326293" y="489661"/>
                </a:lnTo>
                <a:lnTo>
                  <a:pt x="326293" y="1672294"/>
                </a:lnTo>
                <a:lnTo>
                  <a:pt x="50285" y="1672294"/>
                </a:lnTo>
                <a:lnTo>
                  <a:pt x="50285" y="1622844"/>
                </a:lnTo>
                <a:lnTo>
                  <a:pt x="276008" y="1622844"/>
                </a:lnTo>
                <a:close/>
                <a:moveTo>
                  <a:pt x="1442920" y="218898"/>
                </a:moveTo>
                <a:lnTo>
                  <a:pt x="1493205" y="218898"/>
                </a:lnTo>
                <a:lnTo>
                  <a:pt x="1493205" y="1453936"/>
                </a:lnTo>
                <a:cubicBezTo>
                  <a:pt x="1493667" y="1509534"/>
                  <a:pt x="1485947" y="1551674"/>
                  <a:pt x="1470043" y="1580357"/>
                </a:cubicBezTo>
                <a:cubicBezTo>
                  <a:pt x="1454136" y="1609042"/>
                  <a:pt x="1427264" y="1629572"/>
                  <a:pt x="1389427" y="1641950"/>
                </a:cubicBezTo>
                <a:cubicBezTo>
                  <a:pt x="1351590" y="1654331"/>
                  <a:pt x="1300003" y="1663863"/>
                  <a:pt x="1234667" y="1670548"/>
                </a:cubicBezTo>
                <a:lnTo>
                  <a:pt x="1115879" y="1684522"/>
                </a:lnTo>
                <a:lnTo>
                  <a:pt x="1097061" y="1631370"/>
                </a:lnTo>
                <a:lnTo>
                  <a:pt x="1184382" y="1621098"/>
                </a:lnTo>
                <a:cubicBezTo>
                  <a:pt x="1249718" y="1614413"/>
                  <a:pt x="1301305" y="1604881"/>
                  <a:pt x="1339142" y="1592500"/>
                </a:cubicBezTo>
                <a:cubicBezTo>
                  <a:pt x="1376979" y="1580122"/>
                  <a:pt x="1403851" y="1559592"/>
                  <a:pt x="1419758" y="1530907"/>
                </a:cubicBezTo>
                <a:cubicBezTo>
                  <a:pt x="1435662" y="1502224"/>
                  <a:pt x="1443382" y="1460084"/>
                  <a:pt x="1442920" y="1404486"/>
                </a:cubicBezTo>
                <a:close/>
                <a:moveTo>
                  <a:pt x="911577" y="169448"/>
                </a:moveTo>
                <a:lnTo>
                  <a:pt x="1442920" y="169448"/>
                </a:lnTo>
                <a:lnTo>
                  <a:pt x="1442920" y="218898"/>
                </a:lnTo>
                <a:lnTo>
                  <a:pt x="892279" y="218898"/>
                </a:lnTo>
                <a:close/>
                <a:moveTo>
                  <a:pt x="888718" y="49450"/>
                </a:moveTo>
                <a:lnTo>
                  <a:pt x="958662" y="49450"/>
                </a:lnTo>
                <a:cubicBezTo>
                  <a:pt x="952184" y="64698"/>
                  <a:pt x="942866" y="88354"/>
                  <a:pt x="930711" y="120418"/>
                </a:cubicBezTo>
                <a:lnTo>
                  <a:pt x="911577" y="169448"/>
                </a:lnTo>
                <a:lnTo>
                  <a:pt x="841994" y="169448"/>
                </a:lnTo>
                <a:cubicBezTo>
                  <a:pt x="855460" y="135855"/>
                  <a:pt x="868270" y="103029"/>
                  <a:pt x="880426" y="70968"/>
                </a:cubicBezTo>
                <a:close/>
                <a:moveTo>
                  <a:pt x="560748" y="0"/>
                </a:moveTo>
                <a:lnTo>
                  <a:pt x="908377" y="0"/>
                </a:lnTo>
                <a:cubicBezTo>
                  <a:pt x="905138" y="7624"/>
                  <a:pt x="901189" y="17350"/>
                  <a:pt x="896530" y="29178"/>
                </a:cubicBezTo>
                <a:lnTo>
                  <a:pt x="888718" y="49450"/>
                </a:lnTo>
                <a:lnTo>
                  <a:pt x="611033" y="49450"/>
                </a:lnTo>
                <a:cubicBezTo>
                  <a:pt x="601388" y="75289"/>
                  <a:pt x="591418" y="103093"/>
                  <a:pt x="581119" y="132863"/>
                </a:cubicBezTo>
                <a:cubicBezTo>
                  <a:pt x="570817" y="162633"/>
                  <a:pt x="560410" y="191310"/>
                  <a:pt x="549892" y="218898"/>
                </a:cubicBezTo>
                <a:lnTo>
                  <a:pt x="50285" y="218898"/>
                </a:lnTo>
                <a:lnTo>
                  <a:pt x="50285" y="1622844"/>
                </a:lnTo>
                <a:lnTo>
                  <a:pt x="0" y="1622844"/>
                </a:lnTo>
                <a:lnTo>
                  <a:pt x="0" y="169448"/>
                </a:lnTo>
                <a:lnTo>
                  <a:pt x="499607" y="169448"/>
                </a:lnTo>
                <a:cubicBezTo>
                  <a:pt x="510125" y="141860"/>
                  <a:pt x="520532" y="113183"/>
                  <a:pt x="530834" y="83413"/>
                </a:cubicBezTo>
                <a:cubicBezTo>
                  <a:pt x="541133" y="53643"/>
                  <a:pt x="551103" y="25839"/>
                  <a:pt x="560748" y="0"/>
                </a:cubicBezTo>
                <a:close/>
              </a:path>
            </a:pathLst>
          </a:custGeom>
          <a:gradFill flip="none" rotWithShape="1">
            <a:gsLst>
              <a:gs pos="0">
                <a:srgbClr val="03D4E3"/>
              </a:gs>
              <a:gs pos="100000">
                <a:srgbClr val="0D1F71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5330" b="1">
                <a:solidFill>
                  <a:srgbClr val="A076D2"/>
                </a:solidFill>
                <a:cs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800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5542303" y="2140802"/>
            <a:ext cx="352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48" name="组合 547">
            <a:extLst>
              <a:ext uri="{FF2B5EF4-FFF2-40B4-BE49-F238E27FC236}">
                <a16:creationId xmlns:a16="http://schemas.microsoft.com/office/drawing/2014/main" id="{7230DED8-C661-CE2A-F501-7108FD97C65A}"/>
              </a:ext>
            </a:extLst>
          </p:cNvPr>
          <p:cNvGrpSpPr/>
          <p:nvPr/>
        </p:nvGrpSpPr>
        <p:grpSpPr>
          <a:xfrm>
            <a:off x="1670138" y="1718705"/>
            <a:ext cx="3069164" cy="2526862"/>
            <a:chOff x="2035298" y="1624830"/>
            <a:chExt cx="3069164" cy="252686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7AFB61-FC6E-9B3F-1031-70F5E53FFE4F}"/>
                </a:ext>
              </a:extLst>
            </p:cNvPr>
            <p:cNvSpPr txBox="1"/>
            <p:nvPr/>
          </p:nvSpPr>
          <p:spPr>
            <a:xfrm>
              <a:off x="2144632" y="1648767"/>
              <a:ext cx="1731931" cy="2491550"/>
            </a:xfrm>
            <a:custGeom>
              <a:avLst/>
              <a:gdLst/>
              <a:ahLst/>
              <a:cxnLst/>
              <a:rect l="l" t="t" r="r" b="b"/>
              <a:pathLst>
                <a:path w="1731931" h="2491550">
                  <a:moveTo>
                    <a:pt x="865966" y="428425"/>
                  </a:moveTo>
                  <a:cubicBezTo>
                    <a:pt x="740375" y="428425"/>
                    <a:pt x="643144" y="498817"/>
                    <a:pt x="574272" y="639599"/>
                  </a:cubicBezTo>
                  <a:cubicBezTo>
                    <a:pt x="505400" y="780382"/>
                    <a:pt x="470964" y="982441"/>
                    <a:pt x="470964" y="1245775"/>
                  </a:cubicBezTo>
                  <a:cubicBezTo>
                    <a:pt x="470964" y="1509110"/>
                    <a:pt x="505400" y="1711168"/>
                    <a:pt x="574272" y="1851951"/>
                  </a:cubicBezTo>
                  <a:cubicBezTo>
                    <a:pt x="643144" y="1992734"/>
                    <a:pt x="740375" y="2063125"/>
                    <a:pt x="865966" y="2063125"/>
                  </a:cubicBez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088787" y="499323"/>
                    <a:pt x="991556" y="428425"/>
                    <a:pt x="865966" y="428425"/>
                  </a:cubicBezTo>
                  <a:close/>
                  <a:moveTo>
                    <a:pt x="865966" y="0"/>
                  </a:moveTo>
                  <a:cubicBezTo>
                    <a:pt x="1143480" y="0"/>
                    <a:pt x="1357186" y="107360"/>
                    <a:pt x="1507084" y="322079"/>
                  </a:cubicBezTo>
                  <a:cubicBezTo>
                    <a:pt x="1656982" y="536798"/>
                    <a:pt x="1731931" y="844697"/>
                    <a:pt x="1731931" y="1245775"/>
                  </a:cubicBezTo>
                  <a:cubicBezTo>
                    <a:pt x="1731931" y="1646854"/>
                    <a:pt x="1656982" y="1954753"/>
                    <a:pt x="1507084" y="2169472"/>
                  </a:cubicBezTo>
                  <a:cubicBezTo>
                    <a:pt x="1357186" y="2384190"/>
                    <a:pt x="1143480" y="2491550"/>
                    <a:pt x="865966" y="2491550"/>
                  </a:cubicBezTo>
                  <a:cubicBezTo>
                    <a:pt x="588452" y="2491550"/>
                    <a:pt x="374746" y="2384190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DFD24ED-1BD5-61C9-997B-5EF77EBE71D4}"/>
                </a:ext>
              </a:extLst>
            </p:cNvPr>
            <p:cNvSpPr txBox="1"/>
            <p:nvPr/>
          </p:nvSpPr>
          <p:spPr>
            <a:xfrm>
              <a:off x="4132150" y="1691306"/>
              <a:ext cx="972312" cy="2406472"/>
            </a:xfrm>
            <a:custGeom>
              <a:avLst/>
              <a:gdLst/>
              <a:ahLst/>
              <a:cxnLst/>
              <a:rect l="l" t="t" r="r" b="b"/>
              <a:pathLst>
                <a:path w="972312" h="2406472">
                  <a:moveTo>
                    <a:pt x="592503" y="0"/>
                  </a:moveTo>
                  <a:lnTo>
                    <a:pt x="972312" y="0"/>
                  </a:lnTo>
                  <a:lnTo>
                    <a:pt x="972312" y="2406472"/>
                  </a:lnTo>
                  <a:lnTo>
                    <a:pt x="513502" y="2406472"/>
                  </a:lnTo>
                  <a:lnTo>
                    <a:pt x="513502" y="513503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712ED3D-369A-4C73-42FD-D9DDDDD1B5F3}"/>
                </a:ext>
              </a:extLst>
            </p:cNvPr>
            <p:cNvSpPr txBox="1"/>
            <p:nvPr/>
          </p:nvSpPr>
          <p:spPr>
            <a:xfrm>
              <a:off x="2035298" y="1624830"/>
              <a:ext cx="1826021" cy="2526862"/>
            </a:xfrm>
            <a:custGeom>
              <a:avLst/>
              <a:gdLst>
                <a:gd name="connsiteX0" fmla="*/ 1013815 w 1826021"/>
                <a:gd name="connsiteY0" fmla="*/ 471778 h 2526862"/>
                <a:gd name="connsiteX1" fmla="*/ 1048931 w 1826021"/>
                <a:gd name="connsiteY1" fmla="*/ 477030 h 2526862"/>
                <a:gd name="connsiteX2" fmla="*/ 1251749 w 1826021"/>
                <a:gd name="connsiteY2" fmla="*/ 676431 h 2526862"/>
                <a:gd name="connsiteX3" fmla="*/ 1355058 w 1826021"/>
                <a:gd name="connsiteY3" fmla="*/ 1281087 h 2526862"/>
                <a:gd name="connsiteX4" fmla="*/ 1251749 w 1826021"/>
                <a:gd name="connsiteY4" fmla="*/ 1885744 h 2526862"/>
                <a:gd name="connsiteX5" fmla="*/ 960056 w 1826021"/>
                <a:gd name="connsiteY5" fmla="*/ 2098437 h 2526862"/>
                <a:gd name="connsiteX6" fmla="*/ 871180 w 1826021"/>
                <a:gd name="connsiteY6" fmla="*/ 2085239 h 2526862"/>
                <a:gd name="connsiteX7" fmla="*/ 811500 w 1826021"/>
                <a:gd name="connsiteY7" fmla="*/ 2055037 h 2526862"/>
                <a:gd name="connsiteX8" fmla="*/ 865966 w 1826021"/>
                <a:gd name="connsiteY8" fmla="*/ 2063125 h 2526862"/>
                <a:gd name="connsiteX9" fmla="*/ 1157659 w 1826021"/>
                <a:gd name="connsiteY9" fmla="*/ 1850432 h 2526862"/>
                <a:gd name="connsiteX10" fmla="*/ 1260968 w 1826021"/>
                <a:gd name="connsiteY10" fmla="*/ 1245775 h 2526862"/>
                <a:gd name="connsiteX11" fmla="*/ 1157659 w 1826021"/>
                <a:gd name="connsiteY11" fmla="*/ 641119 h 2526862"/>
                <a:gd name="connsiteX12" fmla="*/ 1033082 w 1826021"/>
                <a:gd name="connsiteY12" fmla="*/ 481599 h 2526862"/>
                <a:gd name="connsiteX13" fmla="*/ 865966 w 1826021"/>
                <a:gd name="connsiteY13" fmla="*/ 428425 h 2526862"/>
                <a:gd name="connsiteX14" fmla="*/ 954841 w 1826021"/>
                <a:gd name="connsiteY14" fmla="*/ 441718 h 2526862"/>
                <a:gd name="connsiteX15" fmla="*/ 1013815 w 1826021"/>
                <a:gd name="connsiteY15" fmla="*/ 471778 h 2526862"/>
                <a:gd name="connsiteX16" fmla="*/ 960056 w 1826021"/>
                <a:gd name="connsiteY16" fmla="*/ 463737 h 2526862"/>
                <a:gd name="connsiteX17" fmla="*/ 668362 w 1826021"/>
                <a:gd name="connsiteY17" fmla="*/ 674911 h 2526862"/>
                <a:gd name="connsiteX18" fmla="*/ 565054 w 1826021"/>
                <a:gd name="connsiteY18" fmla="*/ 1281087 h 2526862"/>
                <a:gd name="connsiteX19" fmla="*/ 668362 w 1826021"/>
                <a:gd name="connsiteY19" fmla="*/ 1887263 h 2526862"/>
                <a:gd name="connsiteX20" fmla="*/ 792939 w 1826021"/>
                <a:gd name="connsiteY20" fmla="*/ 2045644 h 2526862"/>
                <a:gd name="connsiteX21" fmla="*/ 811500 w 1826021"/>
                <a:gd name="connsiteY21" fmla="*/ 2055037 h 2526862"/>
                <a:gd name="connsiteX22" fmla="*/ 777090 w 1826021"/>
                <a:gd name="connsiteY22" fmla="*/ 2049927 h 2526862"/>
                <a:gd name="connsiteX23" fmla="*/ 574272 w 1826021"/>
                <a:gd name="connsiteY23" fmla="*/ 1851951 h 2526862"/>
                <a:gd name="connsiteX24" fmla="*/ 470964 w 1826021"/>
                <a:gd name="connsiteY24" fmla="*/ 1245775 h 2526862"/>
                <a:gd name="connsiteX25" fmla="*/ 574272 w 1826021"/>
                <a:gd name="connsiteY25" fmla="*/ 639599 h 2526862"/>
                <a:gd name="connsiteX26" fmla="*/ 865966 w 1826021"/>
                <a:gd name="connsiteY26" fmla="*/ 428425 h 2526862"/>
                <a:gd name="connsiteX27" fmla="*/ 1241464 w 1826021"/>
                <a:gd name="connsiteY27" fmla="*/ 85327 h 2526862"/>
                <a:gd name="connsiteX28" fmla="*/ 1328471 w 1826021"/>
                <a:gd name="connsiteY28" fmla="*/ 115832 h 2526862"/>
                <a:gd name="connsiteX29" fmla="*/ 1601174 w 1826021"/>
                <a:gd name="connsiteY29" fmla="*/ 357391 h 2526862"/>
                <a:gd name="connsiteX30" fmla="*/ 1826021 w 1826021"/>
                <a:gd name="connsiteY30" fmla="*/ 1281087 h 2526862"/>
                <a:gd name="connsiteX31" fmla="*/ 1601174 w 1826021"/>
                <a:gd name="connsiteY31" fmla="*/ 2204784 h 2526862"/>
                <a:gd name="connsiteX32" fmla="*/ 960056 w 1826021"/>
                <a:gd name="connsiteY32" fmla="*/ 2526862 h 2526862"/>
                <a:gd name="connsiteX33" fmla="*/ 591641 w 1826021"/>
                <a:gd name="connsiteY33" fmla="*/ 2446342 h 2526862"/>
                <a:gd name="connsiteX34" fmla="*/ 584558 w 1826021"/>
                <a:gd name="connsiteY34" fmla="*/ 2441535 h 2526862"/>
                <a:gd name="connsiteX35" fmla="*/ 669795 w 1826021"/>
                <a:gd name="connsiteY35" fmla="*/ 2471420 h 2526862"/>
                <a:gd name="connsiteX36" fmla="*/ 865966 w 1826021"/>
                <a:gd name="connsiteY36" fmla="*/ 2491550 h 2526862"/>
                <a:gd name="connsiteX37" fmla="*/ 1507084 w 1826021"/>
                <a:gd name="connsiteY37" fmla="*/ 2169472 h 2526862"/>
                <a:gd name="connsiteX38" fmla="*/ 1731931 w 1826021"/>
                <a:gd name="connsiteY38" fmla="*/ 1245775 h 2526862"/>
                <a:gd name="connsiteX39" fmla="*/ 1507084 w 1826021"/>
                <a:gd name="connsiteY39" fmla="*/ 322079 h 2526862"/>
                <a:gd name="connsiteX40" fmla="*/ 1382697 w 1826021"/>
                <a:gd name="connsiteY40" fmla="*/ 181170 h 2526862"/>
                <a:gd name="connsiteX41" fmla="*/ 865966 w 1826021"/>
                <a:gd name="connsiteY41" fmla="*/ 0 h 2526862"/>
                <a:gd name="connsiteX42" fmla="*/ 1234381 w 1826021"/>
                <a:gd name="connsiteY42" fmla="*/ 80520 h 2526862"/>
                <a:gd name="connsiteX43" fmla="*/ 1241464 w 1826021"/>
                <a:gd name="connsiteY43" fmla="*/ 85327 h 2526862"/>
                <a:gd name="connsiteX44" fmla="*/ 1156228 w 1826021"/>
                <a:gd name="connsiteY44" fmla="*/ 55442 h 2526862"/>
                <a:gd name="connsiteX45" fmla="*/ 960056 w 1826021"/>
                <a:gd name="connsiteY45" fmla="*/ 35312 h 2526862"/>
                <a:gd name="connsiteX46" fmla="*/ 318938 w 1826021"/>
                <a:gd name="connsiteY46" fmla="*/ 357391 h 2526862"/>
                <a:gd name="connsiteX47" fmla="*/ 94090 w 1826021"/>
                <a:gd name="connsiteY47" fmla="*/ 1281087 h 2526862"/>
                <a:gd name="connsiteX48" fmla="*/ 318938 w 1826021"/>
                <a:gd name="connsiteY48" fmla="*/ 2204784 h 2526862"/>
                <a:gd name="connsiteX49" fmla="*/ 443326 w 1826021"/>
                <a:gd name="connsiteY49" fmla="*/ 2345693 h 2526862"/>
                <a:gd name="connsiteX50" fmla="*/ 584558 w 1826021"/>
                <a:gd name="connsiteY50" fmla="*/ 2441535 h 2526862"/>
                <a:gd name="connsiteX51" fmla="*/ 497551 w 1826021"/>
                <a:gd name="connsiteY51" fmla="*/ 2411030 h 2526862"/>
                <a:gd name="connsiteX52" fmla="*/ 224848 w 1826021"/>
                <a:gd name="connsiteY52" fmla="*/ 2169472 h 2526862"/>
                <a:gd name="connsiteX53" fmla="*/ 0 w 1826021"/>
                <a:gd name="connsiteY53" fmla="*/ 1245775 h 2526862"/>
                <a:gd name="connsiteX54" fmla="*/ 224848 w 1826021"/>
                <a:gd name="connsiteY54" fmla="*/ 322079 h 2526862"/>
                <a:gd name="connsiteX55" fmla="*/ 865966 w 1826021"/>
                <a:gd name="connsiteY55" fmla="*/ 0 h 252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826021" h="2526862">
                  <a:moveTo>
                    <a:pt x="1013815" y="471778"/>
                  </a:moveTo>
                  <a:lnTo>
                    <a:pt x="1048931" y="477030"/>
                  </a:lnTo>
                  <a:cubicBezTo>
                    <a:pt x="1132489" y="503617"/>
                    <a:pt x="1200095" y="570084"/>
                    <a:pt x="1251749" y="676431"/>
                  </a:cubicBezTo>
                  <a:cubicBezTo>
                    <a:pt x="1320622" y="818226"/>
                    <a:pt x="1355058" y="1019779"/>
                    <a:pt x="1355058" y="1281087"/>
                  </a:cubicBezTo>
                  <a:cubicBezTo>
                    <a:pt x="1355058" y="1542396"/>
                    <a:pt x="1320622" y="1743948"/>
                    <a:pt x="1251749" y="1885744"/>
                  </a:cubicBezTo>
                  <a:cubicBezTo>
                    <a:pt x="1182877" y="2027539"/>
                    <a:pt x="1085646" y="2098437"/>
                    <a:pt x="960056" y="2098437"/>
                  </a:cubicBezTo>
                  <a:cubicBezTo>
                    <a:pt x="928658" y="2098437"/>
                    <a:pt x="899033" y="2094038"/>
                    <a:pt x="871180" y="2085239"/>
                  </a:cubicBezTo>
                  <a:lnTo>
                    <a:pt x="811500" y="2055037"/>
                  </a:lnTo>
                  <a:lnTo>
                    <a:pt x="865966" y="2063125"/>
                  </a:ln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123223" y="570221"/>
                    <a:pt x="1081697" y="517048"/>
                    <a:pt x="1033082" y="481599"/>
                  </a:cubicBezTo>
                  <a:close/>
                  <a:moveTo>
                    <a:pt x="865966" y="428425"/>
                  </a:moveTo>
                  <a:cubicBezTo>
                    <a:pt x="897364" y="428425"/>
                    <a:pt x="926989" y="432856"/>
                    <a:pt x="954841" y="441718"/>
                  </a:cubicBezTo>
                  <a:lnTo>
                    <a:pt x="1013815" y="471778"/>
                  </a:lnTo>
                  <a:lnTo>
                    <a:pt x="960056" y="463737"/>
                  </a:lnTo>
                  <a:cubicBezTo>
                    <a:pt x="834465" y="463737"/>
                    <a:pt x="737234" y="534129"/>
                    <a:pt x="668362" y="674911"/>
                  </a:cubicBezTo>
                  <a:cubicBezTo>
                    <a:pt x="599490" y="815694"/>
                    <a:pt x="565054" y="1017753"/>
                    <a:pt x="565054" y="1281087"/>
                  </a:cubicBezTo>
                  <a:cubicBezTo>
                    <a:pt x="565054" y="1544422"/>
                    <a:pt x="599490" y="1746480"/>
                    <a:pt x="668362" y="1887263"/>
                  </a:cubicBezTo>
                  <a:cubicBezTo>
                    <a:pt x="702798" y="1957655"/>
                    <a:pt x="744324" y="2010448"/>
                    <a:pt x="792939" y="2045644"/>
                  </a:cubicBezTo>
                  <a:lnTo>
                    <a:pt x="811500" y="2055037"/>
                  </a:lnTo>
                  <a:lnTo>
                    <a:pt x="777090" y="2049927"/>
                  </a:lnTo>
                  <a:cubicBezTo>
                    <a:pt x="693532" y="2023530"/>
                    <a:pt x="625926" y="1957538"/>
                    <a:pt x="574272" y="1851951"/>
                  </a:cubicBezTo>
                  <a:cubicBezTo>
                    <a:pt x="505400" y="1711168"/>
                    <a:pt x="470964" y="1509110"/>
                    <a:pt x="470964" y="1245775"/>
                  </a:cubicBezTo>
                  <a:cubicBezTo>
                    <a:pt x="470964" y="982441"/>
                    <a:pt x="505400" y="780382"/>
                    <a:pt x="574272" y="639599"/>
                  </a:cubicBezTo>
                  <a:cubicBezTo>
                    <a:pt x="643144" y="498817"/>
                    <a:pt x="740375" y="428425"/>
                    <a:pt x="865966" y="428425"/>
                  </a:cubicBezTo>
                  <a:close/>
                  <a:moveTo>
                    <a:pt x="1241464" y="85327"/>
                  </a:moveTo>
                  <a:lnTo>
                    <a:pt x="1328471" y="115832"/>
                  </a:lnTo>
                  <a:cubicBezTo>
                    <a:pt x="1435324" y="169512"/>
                    <a:pt x="1526225" y="250032"/>
                    <a:pt x="1601174" y="357391"/>
                  </a:cubicBezTo>
                  <a:cubicBezTo>
                    <a:pt x="1751072" y="572110"/>
                    <a:pt x="1826021" y="880009"/>
                    <a:pt x="1826021" y="1281087"/>
                  </a:cubicBezTo>
                  <a:cubicBezTo>
                    <a:pt x="1826021" y="1682166"/>
                    <a:pt x="1751072" y="1990065"/>
                    <a:pt x="1601174" y="2204784"/>
                  </a:cubicBezTo>
                  <a:cubicBezTo>
                    <a:pt x="1451276" y="2419502"/>
                    <a:pt x="1237570" y="2526862"/>
                    <a:pt x="960056" y="2526862"/>
                  </a:cubicBezTo>
                  <a:cubicBezTo>
                    <a:pt x="821299" y="2526862"/>
                    <a:pt x="698494" y="2500022"/>
                    <a:pt x="591641" y="2446342"/>
                  </a:cubicBezTo>
                  <a:lnTo>
                    <a:pt x="584558" y="2441535"/>
                  </a:lnTo>
                  <a:lnTo>
                    <a:pt x="669795" y="2471420"/>
                  </a:lnTo>
                  <a:cubicBezTo>
                    <a:pt x="731197" y="2484840"/>
                    <a:pt x="796588" y="2491550"/>
                    <a:pt x="865966" y="2491550"/>
                  </a:cubicBezTo>
                  <a:cubicBezTo>
                    <a:pt x="1143480" y="2491550"/>
                    <a:pt x="1357186" y="2384190"/>
                    <a:pt x="1507084" y="2169472"/>
                  </a:cubicBezTo>
                  <a:cubicBezTo>
                    <a:pt x="1656982" y="1954753"/>
                    <a:pt x="1731931" y="1646854"/>
                    <a:pt x="1731931" y="1245775"/>
                  </a:cubicBezTo>
                  <a:cubicBezTo>
                    <a:pt x="1731931" y="844697"/>
                    <a:pt x="1656982" y="536798"/>
                    <a:pt x="1507084" y="322079"/>
                  </a:cubicBezTo>
                  <a:cubicBezTo>
                    <a:pt x="1469610" y="268399"/>
                    <a:pt x="1428147" y="221429"/>
                    <a:pt x="1382697" y="181170"/>
                  </a:cubicBezTo>
                  <a:close/>
                  <a:moveTo>
                    <a:pt x="865966" y="0"/>
                  </a:moveTo>
                  <a:cubicBezTo>
                    <a:pt x="1004723" y="0"/>
                    <a:pt x="1127528" y="26840"/>
                    <a:pt x="1234381" y="80520"/>
                  </a:cubicBezTo>
                  <a:lnTo>
                    <a:pt x="1241464" y="85327"/>
                  </a:lnTo>
                  <a:lnTo>
                    <a:pt x="1156228" y="55442"/>
                  </a:lnTo>
                  <a:cubicBezTo>
                    <a:pt x="1094825" y="42022"/>
                    <a:pt x="1029435" y="35312"/>
                    <a:pt x="960056" y="35312"/>
                  </a:cubicBezTo>
                  <a:cubicBezTo>
                    <a:pt x="682542" y="35312"/>
                    <a:pt x="468836" y="142672"/>
                    <a:pt x="318938" y="357391"/>
                  </a:cubicBezTo>
                  <a:cubicBezTo>
                    <a:pt x="169040" y="572110"/>
                    <a:pt x="94090" y="880009"/>
                    <a:pt x="94090" y="1281087"/>
                  </a:cubicBezTo>
                  <a:cubicBezTo>
                    <a:pt x="94090" y="1682166"/>
                    <a:pt x="169040" y="1990065"/>
                    <a:pt x="318938" y="2204784"/>
                  </a:cubicBezTo>
                  <a:cubicBezTo>
                    <a:pt x="356413" y="2258464"/>
                    <a:pt x="397875" y="2305433"/>
                    <a:pt x="443326" y="2345693"/>
                  </a:cubicBezTo>
                  <a:lnTo>
                    <a:pt x="584558" y="2441535"/>
                  </a:lnTo>
                  <a:lnTo>
                    <a:pt x="497551" y="2411030"/>
                  </a:lnTo>
                  <a:cubicBezTo>
                    <a:pt x="390698" y="2357351"/>
                    <a:pt x="299797" y="2276831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47" name="文本框 546">
              <a:extLst>
                <a:ext uri="{FF2B5EF4-FFF2-40B4-BE49-F238E27FC236}">
                  <a16:creationId xmlns:a16="http://schemas.microsoft.com/office/drawing/2014/main" id="{ED34844C-26B8-A98B-2B40-0091E5A85BE5}"/>
                </a:ext>
              </a:extLst>
            </p:cNvPr>
            <p:cNvSpPr txBox="1"/>
            <p:nvPr/>
          </p:nvSpPr>
          <p:spPr>
            <a:xfrm>
              <a:off x="4052144" y="1648767"/>
              <a:ext cx="1033381" cy="2454632"/>
            </a:xfrm>
            <a:custGeom>
              <a:avLst/>
              <a:gdLst>
                <a:gd name="connsiteX0" fmla="*/ 574571 w 1033381"/>
                <a:gd name="connsiteY0" fmla="*/ 561663 h 2454632"/>
                <a:gd name="connsiteX1" fmla="*/ 574571 w 1033381"/>
                <a:gd name="connsiteY1" fmla="*/ 2406472 h 2454632"/>
                <a:gd name="connsiteX2" fmla="*/ 513502 w 1033381"/>
                <a:gd name="connsiteY2" fmla="*/ 2406472 h 2454632"/>
                <a:gd name="connsiteX3" fmla="*/ 513502 w 1033381"/>
                <a:gd name="connsiteY3" fmla="*/ 593462 h 2454632"/>
                <a:gd name="connsiteX4" fmla="*/ 513502 w 1033381"/>
                <a:gd name="connsiteY4" fmla="*/ 513503 h 2454632"/>
                <a:gd name="connsiteX5" fmla="*/ 513502 w 1033381"/>
                <a:gd name="connsiteY5" fmla="*/ 593462 h 2454632"/>
                <a:gd name="connsiteX6" fmla="*/ 61069 w 1033381"/>
                <a:gd name="connsiteY6" fmla="*/ 829048 h 2454632"/>
                <a:gd name="connsiteX7" fmla="*/ 61069 w 1033381"/>
                <a:gd name="connsiteY7" fmla="*/ 749089 h 2454632"/>
                <a:gd name="connsiteX8" fmla="*/ 972312 w 1033381"/>
                <a:gd name="connsiteY8" fmla="*/ 48160 h 2454632"/>
                <a:gd name="connsiteX9" fmla="*/ 1033381 w 1033381"/>
                <a:gd name="connsiteY9" fmla="*/ 48160 h 2454632"/>
                <a:gd name="connsiteX10" fmla="*/ 1033381 w 1033381"/>
                <a:gd name="connsiteY10" fmla="*/ 2454632 h 2454632"/>
                <a:gd name="connsiteX11" fmla="*/ 574571 w 1033381"/>
                <a:gd name="connsiteY11" fmla="*/ 2454632 h 2454632"/>
                <a:gd name="connsiteX12" fmla="*/ 574571 w 1033381"/>
                <a:gd name="connsiteY12" fmla="*/ 2406472 h 2454632"/>
                <a:gd name="connsiteX13" fmla="*/ 972312 w 1033381"/>
                <a:gd name="connsiteY13" fmla="*/ 2406472 h 2454632"/>
                <a:gd name="connsiteX14" fmla="*/ 592503 w 1033381"/>
                <a:gd name="connsiteY14" fmla="*/ 0 h 2454632"/>
                <a:gd name="connsiteX15" fmla="*/ 972312 w 1033381"/>
                <a:gd name="connsiteY15" fmla="*/ 0 h 2454632"/>
                <a:gd name="connsiteX16" fmla="*/ 972312 w 1033381"/>
                <a:gd name="connsiteY16" fmla="*/ 48160 h 2454632"/>
                <a:gd name="connsiteX17" fmla="*/ 653572 w 1033381"/>
                <a:gd name="connsiteY17" fmla="*/ 48160 h 2454632"/>
                <a:gd name="connsiteX18" fmla="*/ 61069 w 1033381"/>
                <a:gd name="connsiteY18" fmla="*/ 352008 h 2454632"/>
                <a:gd name="connsiteX19" fmla="*/ 61069 w 1033381"/>
                <a:gd name="connsiteY19" fmla="*/ 749089 h 2454632"/>
                <a:gd name="connsiteX20" fmla="*/ 0 w 1033381"/>
                <a:gd name="connsiteY20" fmla="*/ 780888 h 2454632"/>
                <a:gd name="connsiteX21" fmla="*/ 0 w 1033381"/>
                <a:gd name="connsiteY21" fmla="*/ 303848 h 245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3381" h="2454632">
                  <a:moveTo>
                    <a:pt x="574571" y="561663"/>
                  </a:moveTo>
                  <a:lnTo>
                    <a:pt x="574571" y="2406472"/>
                  </a:lnTo>
                  <a:lnTo>
                    <a:pt x="513502" y="2406472"/>
                  </a:lnTo>
                  <a:lnTo>
                    <a:pt x="513502" y="593462"/>
                  </a:lnTo>
                  <a:close/>
                  <a:moveTo>
                    <a:pt x="513502" y="513503"/>
                  </a:moveTo>
                  <a:lnTo>
                    <a:pt x="513502" y="593462"/>
                  </a:lnTo>
                  <a:lnTo>
                    <a:pt x="61069" y="829048"/>
                  </a:lnTo>
                  <a:lnTo>
                    <a:pt x="61069" y="749089"/>
                  </a:lnTo>
                  <a:close/>
                  <a:moveTo>
                    <a:pt x="972312" y="48160"/>
                  </a:moveTo>
                  <a:lnTo>
                    <a:pt x="1033381" y="48160"/>
                  </a:lnTo>
                  <a:lnTo>
                    <a:pt x="1033381" y="2454632"/>
                  </a:lnTo>
                  <a:lnTo>
                    <a:pt x="574571" y="2454632"/>
                  </a:lnTo>
                  <a:lnTo>
                    <a:pt x="574571" y="2406472"/>
                  </a:lnTo>
                  <a:lnTo>
                    <a:pt x="972312" y="2406472"/>
                  </a:lnTo>
                  <a:close/>
                  <a:moveTo>
                    <a:pt x="592503" y="0"/>
                  </a:moveTo>
                  <a:lnTo>
                    <a:pt x="972312" y="0"/>
                  </a:lnTo>
                  <a:lnTo>
                    <a:pt x="972312" y="48160"/>
                  </a:lnTo>
                  <a:lnTo>
                    <a:pt x="653572" y="48160"/>
                  </a:lnTo>
                  <a:lnTo>
                    <a:pt x="61069" y="352008"/>
                  </a:lnTo>
                  <a:lnTo>
                    <a:pt x="61069" y="749089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553" name="文本框 552">
            <a:extLst>
              <a:ext uri="{FF2B5EF4-FFF2-40B4-BE49-F238E27FC236}">
                <a16:creationId xmlns:a16="http://schemas.microsoft.com/office/drawing/2014/main" id="{263A5582-89A8-4396-FD85-911DE273123B}"/>
              </a:ext>
            </a:extLst>
          </p:cNvPr>
          <p:cNvSpPr txBox="1"/>
          <p:nvPr/>
        </p:nvSpPr>
        <p:spPr>
          <a:xfrm>
            <a:off x="5717058" y="2784480"/>
            <a:ext cx="4942034" cy="103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03D4E3"/>
                    </a:gs>
                    <a:gs pos="100000">
                      <a:srgbClr val="92AAFF"/>
                    </a:gs>
                  </a:gsLst>
                  <a:lin ang="5400000" scaled="1"/>
                  <a:tileRect/>
                </a:gradFill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cxnSp>
        <p:nvCxnSpPr>
          <p:cNvPr id="555" name="直接连接符 554">
            <a:extLst>
              <a:ext uri="{FF2B5EF4-FFF2-40B4-BE49-F238E27FC236}">
                <a16:creationId xmlns:a16="http://schemas.microsoft.com/office/drawing/2014/main" id="{27EA5E8C-AE1C-3FA6-E9D4-ACC0C5CF65EA}"/>
              </a:ext>
            </a:extLst>
          </p:cNvPr>
          <p:cNvCxnSpPr>
            <a:cxnSpLocks/>
          </p:cNvCxnSpPr>
          <p:nvPr/>
        </p:nvCxnSpPr>
        <p:spPr>
          <a:xfrm rot="16200000">
            <a:off x="7688480" y="805674"/>
            <a:ext cx="0" cy="23033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6" name="直接连接符 555">
            <a:extLst>
              <a:ext uri="{FF2B5EF4-FFF2-40B4-BE49-F238E27FC236}">
                <a16:creationId xmlns:a16="http://schemas.microsoft.com/office/drawing/2014/main" id="{0EB14E12-D482-ADEF-9BB9-5C989D197C7B}"/>
              </a:ext>
            </a:extLst>
          </p:cNvPr>
          <p:cNvCxnSpPr>
            <a:cxnSpLocks/>
          </p:cNvCxnSpPr>
          <p:nvPr/>
        </p:nvCxnSpPr>
        <p:spPr>
          <a:xfrm rot="16200000">
            <a:off x="8947838" y="1009485"/>
            <a:ext cx="0" cy="2088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DFFD8B9-0B4D-A61C-9A26-E939B6E938E9}"/>
              </a:ext>
            </a:extLst>
          </p:cNvPr>
          <p:cNvCxnSpPr/>
          <p:nvPr/>
        </p:nvCxnSpPr>
        <p:spPr>
          <a:xfrm flipH="1">
            <a:off x="6441544" y="1968374"/>
            <a:ext cx="95250" cy="100041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E44BF60-F135-952F-CE99-94D9D941D111}"/>
              </a:ext>
            </a:extLst>
          </p:cNvPr>
          <p:cNvCxnSpPr>
            <a:cxnSpLocks/>
          </p:cNvCxnSpPr>
          <p:nvPr/>
        </p:nvCxnSpPr>
        <p:spPr>
          <a:xfrm rot="16200000">
            <a:off x="6150900" y="179176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0D998D7-E465-18DB-52A1-44C503428415}"/>
              </a:ext>
            </a:extLst>
          </p:cNvPr>
          <p:cNvCxnSpPr>
            <a:cxnSpLocks/>
          </p:cNvCxnSpPr>
          <p:nvPr/>
        </p:nvCxnSpPr>
        <p:spPr>
          <a:xfrm rot="16200000">
            <a:off x="7824900" y="732518"/>
            <a:ext cx="0" cy="392400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29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48" name="组合 547">
            <a:extLst>
              <a:ext uri="{FF2B5EF4-FFF2-40B4-BE49-F238E27FC236}">
                <a16:creationId xmlns:a16="http://schemas.microsoft.com/office/drawing/2014/main" id="{7230DED8-C661-CE2A-F501-7108FD97C65A}"/>
              </a:ext>
            </a:extLst>
          </p:cNvPr>
          <p:cNvGrpSpPr/>
          <p:nvPr/>
        </p:nvGrpSpPr>
        <p:grpSpPr>
          <a:xfrm>
            <a:off x="421910" y="166980"/>
            <a:ext cx="898891" cy="740063"/>
            <a:chOff x="2035298" y="1624830"/>
            <a:chExt cx="3069164" cy="252686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7AFB61-FC6E-9B3F-1031-70F5E53FFE4F}"/>
                </a:ext>
              </a:extLst>
            </p:cNvPr>
            <p:cNvSpPr txBox="1"/>
            <p:nvPr/>
          </p:nvSpPr>
          <p:spPr>
            <a:xfrm>
              <a:off x="2144634" y="1648768"/>
              <a:ext cx="1731932" cy="2491550"/>
            </a:xfrm>
            <a:custGeom>
              <a:avLst/>
              <a:gdLst/>
              <a:ahLst/>
              <a:cxnLst/>
              <a:rect l="l" t="t" r="r" b="b"/>
              <a:pathLst>
                <a:path w="1731931" h="2491550">
                  <a:moveTo>
                    <a:pt x="865966" y="428425"/>
                  </a:moveTo>
                  <a:cubicBezTo>
                    <a:pt x="740375" y="428425"/>
                    <a:pt x="643144" y="498817"/>
                    <a:pt x="574272" y="639599"/>
                  </a:cubicBezTo>
                  <a:cubicBezTo>
                    <a:pt x="505400" y="780382"/>
                    <a:pt x="470964" y="982441"/>
                    <a:pt x="470964" y="1245775"/>
                  </a:cubicBezTo>
                  <a:cubicBezTo>
                    <a:pt x="470964" y="1509110"/>
                    <a:pt x="505400" y="1711168"/>
                    <a:pt x="574272" y="1851951"/>
                  </a:cubicBezTo>
                  <a:cubicBezTo>
                    <a:pt x="643144" y="1992734"/>
                    <a:pt x="740375" y="2063125"/>
                    <a:pt x="865966" y="2063125"/>
                  </a:cubicBez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088787" y="499323"/>
                    <a:pt x="991556" y="428425"/>
                    <a:pt x="865966" y="428425"/>
                  </a:cubicBezTo>
                  <a:close/>
                  <a:moveTo>
                    <a:pt x="865966" y="0"/>
                  </a:moveTo>
                  <a:cubicBezTo>
                    <a:pt x="1143480" y="0"/>
                    <a:pt x="1357186" y="107360"/>
                    <a:pt x="1507084" y="322079"/>
                  </a:cubicBezTo>
                  <a:cubicBezTo>
                    <a:pt x="1656982" y="536798"/>
                    <a:pt x="1731931" y="844697"/>
                    <a:pt x="1731931" y="1245775"/>
                  </a:cubicBezTo>
                  <a:cubicBezTo>
                    <a:pt x="1731931" y="1646854"/>
                    <a:pt x="1656982" y="1954753"/>
                    <a:pt x="1507084" y="2169472"/>
                  </a:cubicBezTo>
                  <a:cubicBezTo>
                    <a:pt x="1357186" y="2384190"/>
                    <a:pt x="1143480" y="2491550"/>
                    <a:pt x="865966" y="2491550"/>
                  </a:cubicBezTo>
                  <a:cubicBezTo>
                    <a:pt x="588452" y="2491550"/>
                    <a:pt x="374746" y="2384190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DFD24ED-1BD5-61C9-997B-5EF77EBE71D4}"/>
                </a:ext>
              </a:extLst>
            </p:cNvPr>
            <p:cNvSpPr txBox="1"/>
            <p:nvPr/>
          </p:nvSpPr>
          <p:spPr>
            <a:xfrm>
              <a:off x="4132150" y="1691306"/>
              <a:ext cx="972312" cy="2406472"/>
            </a:xfrm>
            <a:custGeom>
              <a:avLst/>
              <a:gdLst/>
              <a:ahLst/>
              <a:cxnLst/>
              <a:rect l="l" t="t" r="r" b="b"/>
              <a:pathLst>
                <a:path w="972312" h="2406472">
                  <a:moveTo>
                    <a:pt x="592503" y="0"/>
                  </a:moveTo>
                  <a:lnTo>
                    <a:pt x="972312" y="0"/>
                  </a:lnTo>
                  <a:lnTo>
                    <a:pt x="972312" y="2406472"/>
                  </a:lnTo>
                  <a:lnTo>
                    <a:pt x="513502" y="2406472"/>
                  </a:lnTo>
                  <a:lnTo>
                    <a:pt x="513502" y="513503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712ED3D-369A-4C73-42FD-D9DDDDD1B5F3}"/>
                </a:ext>
              </a:extLst>
            </p:cNvPr>
            <p:cNvSpPr txBox="1"/>
            <p:nvPr/>
          </p:nvSpPr>
          <p:spPr>
            <a:xfrm>
              <a:off x="2035298" y="1624830"/>
              <a:ext cx="1826021" cy="2526862"/>
            </a:xfrm>
            <a:custGeom>
              <a:avLst/>
              <a:gdLst>
                <a:gd name="connsiteX0" fmla="*/ 1013815 w 1826021"/>
                <a:gd name="connsiteY0" fmla="*/ 471778 h 2526862"/>
                <a:gd name="connsiteX1" fmla="*/ 1048931 w 1826021"/>
                <a:gd name="connsiteY1" fmla="*/ 477030 h 2526862"/>
                <a:gd name="connsiteX2" fmla="*/ 1251749 w 1826021"/>
                <a:gd name="connsiteY2" fmla="*/ 676431 h 2526862"/>
                <a:gd name="connsiteX3" fmla="*/ 1355058 w 1826021"/>
                <a:gd name="connsiteY3" fmla="*/ 1281087 h 2526862"/>
                <a:gd name="connsiteX4" fmla="*/ 1251749 w 1826021"/>
                <a:gd name="connsiteY4" fmla="*/ 1885744 h 2526862"/>
                <a:gd name="connsiteX5" fmla="*/ 960056 w 1826021"/>
                <a:gd name="connsiteY5" fmla="*/ 2098437 h 2526862"/>
                <a:gd name="connsiteX6" fmla="*/ 871180 w 1826021"/>
                <a:gd name="connsiteY6" fmla="*/ 2085239 h 2526862"/>
                <a:gd name="connsiteX7" fmla="*/ 811500 w 1826021"/>
                <a:gd name="connsiteY7" fmla="*/ 2055037 h 2526862"/>
                <a:gd name="connsiteX8" fmla="*/ 865966 w 1826021"/>
                <a:gd name="connsiteY8" fmla="*/ 2063125 h 2526862"/>
                <a:gd name="connsiteX9" fmla="*/ 1157659 w 1826021"/>
                <a:gd name="connsiteY9" fmla="*/ 1850432 h 2526862"/>
                <a:gd name="connsiteX10" fmla="*/ 1260968 w 1826021"/>
                <a:gd name="connsiteY10" fmla="*/ 1245775 h 2526862"/>
                <a:gd name="connsiteX11" fmla="*/ 1157659 w 1826021"/>
                <a:gd name="connsiteY11" fmla="*/ 641119 h 2526862"/>
                <a:gd name="connsiteX12" fmla="*/ 1033082 w 1826021"/>
                <a:gd name="connsiteY12" fmla="*/ 481599 h 2526862"/>
                <a:gd name="connsiteX13" fmla="*/ 865966 w 1826021"/>
                <a:gd name="connsiteY13" fmla="*/ 428425 h 2526862"/>
                <a:gd name="connsiteX14" fmla="*/ 954841 w 1826021"/>
                <a:gd name="connsiteY14" fmla="*/ 441718 h 2526862"/>
                <a:gd name="connsiteX15" fmla="*/ 1013815 w 1826021"/>
                <a:gd name="connsiteY15" fmla="*/ 471778 h 2526862"/>
                <a:gd name="connsiteX16" fmla="*/ 960056 w 1826021"/>
                <a:gd name="connsiteY16" fmla="*/ 463737 h 2526862"/>
                <a:gd name="connsiteX17" fmla="*/ 668362 w 1826021"/>
                <a:gd name="connsiteY17" fmla="*/ 674911 h 2526862"/>
                <a:gd name="connsiteX18" fmla="*/ 565054 w 1826021"/>
                <a:gd name="connsiteY18" fmla="*/ 1281087 h 2526862"/>
                <a:gd name="connsiteX19" fmla="*/ 668362 w 1826021"/>
                <a:gd name="connsiteY19" fmla="*/ 1887263 h 2526862"/>
                <a:gd name="connsiteX20" fmla="*/ 792939 w 1826021"/>
                <a:gd name="connsiteY20" fmla="*/ 2045644 h 2526862"/>
                <a:gd name="connsiteX21" fmla="*/ 811500 w 1826021"/>
                <a:gd name="connsiteY21" fmla="*/ 2055037 h 2526862"/>
                <a:gd name="connsiteX22" fmla="*/ 777090 w 1826021"/>
                <a:gd name="connsiteY22" fmla="*/ 2049927 h 2526862"/>
                <a:gd name="connsiteX23" fmla="*/ 574272 w 1826021"/>
                <a:gd name="connsiteY23" fmla="*/ 1851951 h 2526862"/>
                <a:gd name="connsiteX24" fmla="*/ 470964 w 1826021"/>
                <a:gd name="connsiteY24" fmla="*/ 1245775 h 2526862"/>
                <a:gd name="connsiteX25" fmla="*/ 574272 w 1826021"/>
                <a:gd name="connsiteY25" fmla="*/ 639599 h 2526862"/>
                <a:gd name="connsiteX26" fmla="*/ 865966 w 1826021"/>
                <a:gd name="connsiteY26" fmla="*/ 428425 h 2526862"/>
                <a:gd name="connsiteX27" fmla="*/ 1241464 w 1826021"/>
                <a:gd name="connsiteY27" fmla="*/ 85327 h 2526862"/>
                <a:gd name="connsiteX28" fmla="*/ 1328471 w 1826021"/>
                <a:gd name="connsiteY28" fmla="*/ 115832 h 2526862"/>
                <a:gd name="connsiteX29" fmla="*/ 1601174 w 1826021"/>
                <a:gd name="connsiteY29" fmla="*/ 357391 h 2526862"/>
                <a:gd name="connsiteX30" fmla="*/ 1826021 w 1826021"/>
                <a:gd name="connsiteY30" fmla="*/ 1281087 h 2526862"/>
                <a:gd name="connsiteX31" fmla="*/ 1601174 w 1826021"/>
                <a:gd name="connsiteY31" fmla="*/ 2204784 h 2526862"/>
                <a:gd name="connsiteX32" fmla="*/ 960056 w 1826021"/>
                <a:gd name="connsiteY32" fmla="*/ 2526862 h 2526862"/>
                <a:gd name="connsiteX33" fmla="*/ 591641 w 1826021"/>
                <a:gd name="connsiteY33" fmla="*/ 2446342 h 2526862"/>
                <a:gd name="connsiteX34" fmla="*/ 584558 w 1826021"/>
                <a:gd name="connsiteY34" fmla="*/ 2441535 h 2526862"/>
                <a:gd name="connsiteX35" fmla="*/ 669795 w 1826021"/>
                <a:gd name="connsiteY35" fmla="*/ 2471420 h 2526862"/>
                <a:gd name="connsiteX36" fmla="*/ 865966 w 1826021"/>
                <a:gd name="connsiteY36" fmla="*/ 2491550 h 2526862"/>
                <a:gd name="connsiteX37" fmla="*/ 1507084 w 1826021"/>
                <a:gd name="connsiteY37" fmla="*/ 2169472 h 2526862"/>
                <a:gd name="connsiteX38" fmla="*/ 1731931 w 1826021"/>
                <a:gd name="connsiteY38" fmla="*/ 1245775 h 2526862"/>
                <a:gd name="connsiteX39" fmla="*/ 1507084 w 1826021"/>
                <a:gd name="connsiteY39" fmla="*/ 322079 h 2526862"/>
                <a:gd name="connsiteX40" fmla="*/ 1382697 w 1826021"/>
                <a:gd name="connsiteY40" fmla="*/ 181170 h 2526862"/>
                <a:gd name="connsiteX41" fmla="*/ 865966 w 1826021"/>
                <a:gd name="connsiteY41" fmla="*/ 0 h 2526862"/>
                <a:gd name="connsiteX42" fmla="*/ 1234381 w 1826021"/>
                <a:gd name="connsiteY42" fmla="*/ 80520 h 2526862"/>
                <a:gd name="connsiteX43" fmla="*/ 1241464 w 1826021"/>
                <a:gd name="connsiteY43" fmla="*/ 85327 h 2526862"/>
                <a:gd name="connsiteX44" fmla="*/ 1156228 w 1826021"/>
                <a:gd name="connsiteY44" fmla="*/ 55442 h 2526862"/>
                <a:gd name="connsiteX45" fmla="*/ 960056 w 1826021"/>
                <a:gd name="connsiteY45" fmla="*/ 35312 h 2526862"/>
                <a:gd name="connsiteX46" fmla="*/ 318938 w 1826021"/>
                <a:gd name="connsiteY46" fmla="*/ 357391 h 2526862"/>
                <a:gd name="connsiteX47" fmla="*/ 94090 w 1826021"/>
                <a:gd name="connsiteY47" fmla="*/ 1281087 h 2526862"/>
                <a:gd name="connsiteX48" fmla="*/ 318938 w 1826021"/>
                <a:gd name="connsiteY48" fmla="*/ 2204784 h 2526862"/>
                <a:gd name="connsiteX49" fmla="*/ 443326 w 1826021"/>
                <a:gd name="connsiteY49" fmla="*/ 2345693 h 2526862"/>
                <a:gd name="connsiteX50" fmla="*/ 584558 w 1826021"/>
                <a:gd name="connsiteY50" fmla="*/ 2441535 h 2526862"/>
                <a:gd name="connsiteX51" fmla="*/ 497551 w 1826021"/>
                <a:gd name="connsiteY51" fmla="*/ 2411030 h 2526862"/>
                <a:gd name="connsiteX52" fmla="*/ 224848 w 1826021"/>
                <a:gd name="connsiteY52" fmla="*/ 2169472 h 2526862"/>
                <a:gd name="connsiteX53" fmla="*/ 0 w 1826021"/>
                <a:gd name="connsiteY53" fmla="*/ 1245775 h 2526862"/>
                <a:gd name="connsiteX54" fmla="*/ 224848 w 1826021"/>
                <a:gd name="connsiteY54" fmla="*/ 322079 h 2526862"/>
                <a:gd name="connsiteX55" fmla="*/ 865966 w 1826021"/>
                <a:gd name="connsiteY55" fmla="*/ 0 h 252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826021" h="2526862">
                  <a:moveTo>
                    <a:pt x="1013815" y="471778"/>
                  </a:moveTo>
                  <a:lnTo>
                    <a:pt x="1048931" y="477030"/>
                  </a:lnTo>
                  <a:cubicBezTo>
                    <a:pt x="1132489" y="503617"/>
                    <a:pt x="1200095" y="570084"/>
                    <a:pt x="1251749" y="676431"/>
                  </a:cubicBezTo>
                  <a:cubicBezTo>
                    <a:pt x="1320622" y="818226"/>
                    <a:pt x="1355058" y="1019779"/>
                    <a:pt x="1355058" y="1281087"/>
                  </a:cubicBezTo>
                  <a:cubicBezTo>
                    <a:pt x="1355058" y="1542396"/>
                    <a:pt x="1320622" y="1743948"/>
                    <a:pt x="1251749" y="1885744"/>
                  </a:cubicBezTo>
                  <a:cubicBezTo>
                    <a:pt x="1182877" y="2027539"/>
                    <a:pt x="1085646" y="2098437"/>
                    <a:pt x="960056" y="2098437"/>
                  </a:cubicBezTo>
                  <a:cubicBezTo>
                    <a:pt x="928658" y="2098437"/>
                    <a:pt x="899033" y="2094038"/>
                    <a:pt x="871180" y="2085239"/>
                  </a:cubicBezTo>
                  <a:lnTo>
                    <a:pt x="811500" y="2055037"/>
                  </a:lnTo>
                  <a:lnTo>
                    <a:pt x="865966" y="2063125"/>
                  </a:ln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123223" y="570221"/>
                    <a:pt x="1081697" y="517048"/>
                    <a:pt x="1033082" y="481599"/>
                  </a:cubicBezTo>
                  <a:close/>
                  <a:moveTo>
                    <a:pt x="865966" y="428425"/>
                  </a:moveTo>
                  <a:cubicBezTo>
                    <a:pt x="897364" y="428425"/>
                    <a:pt x="926989" y="432856"/>
                    <a:pt x="954841" y="441718"/>
                  </a:cubicBezTo>
                  <a:lnTo>
                    <a:pt x="1013815" y="471778"/>
                  </a:lnTo>
                  <a:lnTo>
                    <a:pt x="960056" y="463737"/>
                  </a:lnTo>
                  <a:cubicBezTo>
                    <a:pt x="834465" y="463737"/>
                    <a:pt x="737234" y="534129"/>
                    <a:pt x="668362" y="674911"/>
                  </a:cubicBezTo>
                  <a:cubicBezTo>
                    <a:pt x="599490" y="815694"/>
                    <a:pt x="565054" y="1017753"/>
                    <a:pt x="565054" y="1281087"/>
                  </a:cubicBezTo>
                  <a:cubicBezTo>
                    <a:pt x="565054" y="1544422"/>
                    <a:pt x="599490" y="1746480"/>
                    <a:pt x="668362" y="1887263"/>
                  </a:cubicBezTo>
                  <a:cubicBezTo>
                    <a:pt x="702798" y="1957655"/>
                    <a:pt x="744324" y="2010448"/>
                    <a:pt x="792939" y="2045644"/>
                  </a:cubicBezTo>
                  <a:lnTo>
                    <a:pt x="811500" y="2055037"/>
                  </a:lnTo>
                  <a:lnTo>
                    <a:pt x="777090" y="2049927"/>
                  </a:lnTo>
                  <a:cubicBezTo>
                    <a:pt x="693532" y="2023530"/>
                    <a:pt x="625926" y="1957538"/>
                    <a:pt x="574272" y="1851951"/>
                  </a:cubicBezTo>
                  <a:cubicBezTo>
                    <a:pt x="505400" y="1711168"/>
                    <a:pt x="470964" y="1509110"/>
                    <a:pt x="470964" y="1245775"/>
                  </a:cubicBezTo>
                  <a:cubicBezTo>
                    <a:pt x="470964" y="982441"/>
                    <a:pt x="505400" y="780382"/>
                    <a:pt x="574272" y="639599"/>
                  </a:cubicBezTo>
                  <a:cubicBezTo>
                    <a:pt x="643144" y="498817"/>
                    <a:pt x="740375" y="428425"/>
                    <a:pt x="865966" y="428425"/>
                  </a:cubicBezTo>
                  <a:close/>
                  <a:moveTo>
                    <a:pt x="1241464" y="85327"/>
                  </a:moveTo>
                  <a:lnTo>
                    <a:pt x="1328471" y="115832"/>
                  </a:lnTo>
                  <a:cubicBezTo>
                    <a:pt x="1435324" y="169512"/>
                    <a:pt x="1526225" y="250032"/>
                    <a:pt x="1601174" y="357391"/>
                  </a:cubicBezTo>
                  <a:cubicBezTo>
                    <a:pt x="1751072" y="572110"/>
                    <a:pt x="1826021" y="880009"/>
                    <a:pt x="1826021" y="1281087"/>
                  </a:cubicBezTo>
                  <a:cubicBezTo>
                    <a:pt x="1826021" y="1682166"/>
                    <a:pt x="1751072" y="1990065"/>
                    <a:pt x="1601174" y="2204784"/>
                  </a:cubicBezTo>
                  <a:cubicBezTo>
                    <a:pt x="1451276" y="2419502"/>
                    <a:pt x="1237570" y="2526862"/>
                    <a:pt x="960056" y="2526862"/>
                  </a:cubicBezTo>
                  <a:cubicBezTo>
                    <a:pt x="821299" y="2526862"/>
                    <a:pt x="698494" y="2500022"/>
                    <a:pt x="591641" y="2446342"/>
                  </a:cubicBezTo>
                  <a:lnTo>
                    <a:pt x="584558" y="2441535"/>
                  </a:lnTo>
                  <a:lnTo>
                    <a:pt x="669795" y="2471420"/>
                  </a:lnTo>
                  <a:cubicBezTo>
                    <a:pt x="731197" y="2484840"/>
                    <a:pt x="796588" y="2491550"/>
                    <a:pt x="865966" y="2491550"/>
                  </a:cubicBezTo>
                  <a:cubicBezTo>
                    <a:pt x="1143480" y="2491550"/>
                    <a:pt x="1357186" y="2384190"/>
                    <a:pt x="1507084" y="2169472"/>
                  </a:cubicBezTo>
                  <a:cubicBezTo>
                    <a:pt x="1656982" y="1954753"/>
                    <a:pt x="1731931" y="1646854"/>
                    <a:pt x="1731931" y="1245775"/>
                  </a:cubicBezTo>
                  <a:cubicBezTo>
                    <a:pt x="1731931" y="844697"/>
                    <a:pt x="1656982" y="536798"/>
                    <a:pt x="1507084" y="322079"/>
                  </a:cubicBezTo>
                  <a:cubicBezTo>
                    <a:pt x="1469610" y="268399"/>
                    <a:pt x="1428147" y="221429"/>
                    <a:pt x="1382697" y="181170"/>
                  </a:cubicBezTo>
                  <a:close/>
                  <a:moveTo>
                    <a:pt x="865966" y="0"/>
                  </a:moveTo>
                  <a:cubicBezTo>
                    <a:pt x="1004723" y="0"/>
                    <a:pt x="1127528" y="26840"/>
                    <a:pt x="1234381" y="80520"/>
                  </a:cubicBezTo>
                  <a:lnTo>
                    <a:pt x="1241464" y="85327"/>
                  </a:lnTo>
                  <a:lnTo>
                    <a:pt x="1156228" y="55442"/>
                  </a:lnTo>
                  <a:cubicBezTo>
                    <a:pt x="1094825" y="42022"/>
                    <a:pt x="1029435" y="35312"/>
                    <a:pt x="960056" y="35312"/>
                  </a:cubicBezTo>
                  <a:cubicBezTo>
                    <a:pt x="682542" y="35312"/>
                    <a:pt x="468836" y="142672"/>
                    <a:pt x="318938" y="357391"/>
                  </a:cubicBezTo>
                  <a:cubicBezTo>
                    <a:pt x="169040" y="572110"/>
                    <a:pt x="94090" y="880009"/>
                    <a:pt x="94090" y="1281087"/>
                  </a:cubicBezTo>
                  <a:cubicBezTo>
                    <a:pt x="94090" y="1682166"/>
                    <a:pt x="169040" y="1990065"/>
                    <a:pt x="318938" y="2204784"/>
                  </a:cubicBezTo>
                  <a:cubicBezTo>
                    <a:pt x="356413" y="2258464"/>
                    <a:pt x="397875" y="2305433"/>
                    <a:pt x="443326" y="2345693"/>
                  </a:cubicBezTo>
                  <a:lnTo>
                    <a:pt x="584558" y="2441535"/>
                  </a:lnTo>
                  <a:lnTo>
                    <a:pt x="497551" y="2411030"/>
                  </a:lnTo>
                  <a:cubicBezTo>
                    <a:pt x="390698" y="2357351"/>
                    <a:pt x="299797" y="2276831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47" name="文本框 546">
              <a:extLst>
                <a:ext uri="{FF2B5EF4-FFF2-40B4-BE49-F238E27FC236}">
                  <a16:creationId xmlns:a16="http://schemas.microsoft.com/office/drawing/2014/main" id="{ED34844C-26B8-A98B-2B40-0091E5A85BE5}"/>
                </a:ext>
              </a:extLst>
            </p:cNvPr>
            <p:cNvSpPr txBox="1"/>
            <p:nvPr/>
          </p:nvSpPr>
          <p:spPr>
            <a:xfrm>
              <a:off x="4052144" y="1648767"/>
              <a:ext cx="1033381" cy="2454632"/>
            </a:xfrm>
            <a:custGeom>
              <a:avLst/>
              <a:gdLst>
                <a:gd name="connsiteX0" fmla="*/ 574571 w 1033381"/>
                <a:gd name="connsiteY0" fmla="*/ 561663 h 2454632"/>
                <a:gd name="connsiteX1" fmla="*/ 574571 w 1033381"/>
                <a:gd name="connsiteY1" fmla="*/ 2406472 h 2454632"/>
                <a:gd name="connsiteX2" fmla="*/ 513502 w 1033381"/>
                <a:gd name="connsiteY2" fmla="*/ 2406472 h 2454632"/>
                <a:gd name="connsiteX3" fmla="*/ 513502 w 1033381"/>
                <a:gd name="connsiteY3" fmla="*/ 593462 h 2454632"/>
                <a:gd name="connsiteX4" fmla="*/ 513502 w 1033381"/>
                <a:gd name="connsiteY4" fmla="*/ 513503 h 2454632"/>
                <a:gd name="connsiteX5" fmla="*/ 513502 w 1033381"/>
                <a:gd name="connsiteY5" fmla="*/ 593462 h 2454632"/>
                <a:gd name="connsiteX6" fmla="*/ 61069 w 1033381"/>
                <a:gd name="connsiteY6" fmla="*/ 829048 h 2454632"/>
                <a:gd name="connsiteX7" fmla="*/ 61069 w 1033381"/>
                <a:gd name="connsiteY7" fmla="*/ 749089 h 2454632"/>
                <a:gd name="connsiteX8" fmla="*/ 972312 w 1033381"/>
                <a:gd name="connsiteY8" fmla="*/ 48160 h 2454632"/>
                <a:gd name="connsiteX9" fmla="*/ 1033381 w 1033381"/>
                <a:gd name="connsiteY9" fmla="*/ 48160 h 2454632"/>
                <a:gd name="connsiteX10" fmla="*/ 1033381 w 1033381"/>
                <a:gd name="connsiteY10" fmla="*/ 2454632 h 2454632"/>
                <a:gd name="connsiteX11" fmla="*/ 574571 w 1033381"/>
                <a:gd name="connsiteY11" fmla="*/ 2454632 h 2454632"/>
                <a:gd name="connsiteX12" fmla="*/ 574571 w 1033381"/>
                <a:gd name="connsiteY12" fmla="*/ 2406472 h 2454632"/>
                <a:gd name="connsiteX13" fmla="*/ 972312 w 1033381"/>
                <a:gd name="connsiteY13" fmla="*/ 2406472 h 2454632"/>
                <a:gd name="connsiteX14" fmla="*/ 592503 w 1033381"/>
                <a:gd name="connsiteY14" fmla="*/ 0 h 2454632"/>
                <a:gd name="connsiteX15" fmla="*/ 972312 w 1033381"/>
                <a:gd name="connsiteY15" fmla="*/ 0 h 2454632"/>
                <a:gd name="connsiteX16" fmla="*/ 972312 w 1033381"/>
                <a:gd name="connsiteY16" fmla="*/ 48160 h 2454632"/>
                <a:gd name="connsiteX17" fmla="*/ 653572 w 1033381"/>
                <a:gd name="connsiteY17" fmla="*/ 48160 h 2454632"/>
                <a:gd name="connsiteX18" fmla="*/ 61069 w 1033381"/>
                <a:gd name="connsiteY18" fmla="*/ 352008 h 2454632"/>
                <a:gd name="connsiteX19" fmla="*/ 61069 w 1033381"/>
                <a:gd name="connsiteY19" fmla="*/ 749089 h 2454632"/>
                <a:gd name="connsiteX20" fmla="*/ 0 w 1033381"/>
                <a:gd name="connsiteY20" fmla="*/ 780888 h 2454632"/>
                <a:gd name="connsiteX21" fmla="*/ 0 w 1033381"/>
                <a:gd name="connsiteY21" fmla="*/ 303848 h 245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3381" h="2454632">
                  <a:moveTo>
                    <a:pt x="574571" y="561663"/>
                  </a:moveTo>
                  <a:lnTo>
                    <a:pt x="574571" y="2406472"/>
                  </a:lnTo>
                  <a:lnTo>
                    <a:pt x="513502" y="2406472"/>
                  </a:lnTo>
                  <a:lnTo>
                    <a:pt x="513502" y="593462"/>
                  </a:lnTo>
                  <a:close/>
                  <a:moveTo>
                    <a:pt x="513502" y="513503"/>
                  </a:moveTo>
                  <a:lnTo>
                    <a:pt x="513502" y="593462"/>
                  </a:lnTo>
                  <a:lnTo>
                    <a:pt x="61069" y="829048"/>
                  </a:lnTo>
                  <a:lnTo>
                    <a:pt x="61069" y="749089"/>
                  </a:lnTo>
                  <a:close/>
                  <a:moveTo>
                    <a:pt x="972312" y="48160"/>
                  </a:moveTo>
                  <a:lnTo>
                    <a:pt x="1033381" y="48160"/>
                  </a:lnTo>
                  <a:lnTo>
                    <a:pt x="1033381" y="2454632"/>
                  </a:lnTo>
                  <a:lnTo>
                    <a:pt x="574571" y="2454632"/>
                  </a:lnTo>
                  <a:lnTo>
                    <a:pt x="574571" y="2406472"/>
                  </a:lnTo>
                  <a:lnTo>
                    <a:pt x="972312" y="2406472"/>
                  </a:lnTo>
                  <a:close/>
                  <a:moveTo>
                    <a:pt x="592503" y="0"/>
                  </a:moveTo>
                  <a:lnTo>
                    <a:pt x="972312" y="0"/>
                  </a:lnTo>
                  <a:lnTo>
                    <a:pt x="972312" y="48160"/>
                  </a:lnTo>
                  <a:lnTo>
                    <a:pt x="653572" y="48160"/>
                  </a:lnTo>
                  <a:lnTo>
                    <a:pt x="61069" y="352008"/>
                  </a:lnTo>
                  <a:lnTo>
                    <a:pt x="61069" y="749089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4650447" y="2472871"/>
            <a:ext cx="2891105" cy="2891105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135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7"/>
          <p:cNvCxnSpPr>
            <a:cxnSpLocks/>
            <a:endCxn id="11" idx="2"/>
          </p:cNvCxnSpPr>
          <p:nvPr/>
        </p:nvCxnSpPr>
        <p:spPr>
          <a:xfrm flipV="1">
            <a:off x="2331730" y="3212993"/>
            <a:ext cx="4390324" cy="338363"/>
          </a:xfrm>
          <a:prstGeom prst="line">
            <a:avLst/>
          </a:prstGeom>
          <a:gradFill flip="none" rotWithShape="1">
            <a:gsLst>
              <a:gs pos="28000">
                <a:srgbClr val="92AAFF"/>
              </a:gs>
              <a:gs pos="100000">
                <a:srgbClr val="74D4FF"/>
              </a:gs>
            </a:gsLst>
            <a:lin ang="10800000" scaled="1"/>
            <a:tileRect/>
          </a:gradFill>
          <a:ln>
            <a:noFill/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Straight Connector 8"/>
          <p:cNvCxnSpPr>
            <a:cxnSpLocks/>
            <a:endCxn id="10" idx="1"/>
          </p:cNvCxnSpPr>
          <p:nvPr/>
        </p:nvCxnSpPr>
        <p:spPr>
          <a:xfrm>
            <a:off x="2331730" y="3796067"/>
            <a:ext cx="4415014" cy="702264"/>
          </a:xfrm>
          <a:prstGeom prst="line">
            <a:avLst/>
          </a:prstGeom>
          <a:gradFill flip="none" rotWithShape="1">
            <a:gsLst>
              <a:gs pos="28000">
                <a:srgbClr val="92AAFF"/>
              </a:gs>
              <a:gs pos="100000">
                <a:srgbClr val="74D4FF"/>
              </a:gs>
            </a:gsLst>
            <a:lin ang="10800000" scaled="1"/>
            <a:tileRect/>
          </a:gradFill>
          <a:ln>
            <a:noFill/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Straight Connector 9"/>
          <p:cNvCxnSpPr>
            <a:cxnSpLocks/>
            <a:endCxn id="12" idx="6"/>
          </p:cNvCxnSpPr>
          <p:nvPr/>
        </p:nvCxnSpPr>
        <p:spPr>
          <a:xfrm>
            <a:off x="2087018" y="3796068"/>
            <a:ext cx="3342921" cy="709040"/>
          </a:xfrm>
          <a:prstGeom prst="line">
            <a:avLst/>
          </a:prstGeom>
          <a:gradFill flip="none" rotWithShape="1">
            <a:gsLst>
              <a:gs pos="28000">
                <a:srgbClr val="92AAFF"/>
              </a:gs>
              <a:gs pos="100000">
                <a:srgbClr val="74D4FF"/>
              </a:gs>
            </a:gsLst>
            <a:lin ang="10800000" scaled="1"/>
            <a:tileRect/>
          </a:gradFill>
          <a:ln>
            <a:noFill/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Straight Connector 10"/>
          <p:cNvCxnSpPr>
            <a:cxnSpLocks/>
            <a:endCxn id="13" idx="4"/>
          </p:cNvCxnSpPr>
          <p:nvPr/>
        </p:nvCxnSpPr>
        <p:spPr>
          <a:xfrm flipV="1">
            <a:off x="2087018" y="3212993"/>
            <a:ext cx="3342921" cy="338362"/>
          </a:xfrm>
          <a:prstGeom prst="line">
            <a:avLst/>
          </a:prstGeom>
          <a:gradFill flip="none" rotWithShape="1">
            <a:gsLst>
              <a:gs pos="50000">
                <a:srgbClr val="EADAFE"/>
              </a:gs>
              <a:gs pos="0">
                <a:srgbClr val="64C5F8"/>
              </a:gs>
              <a:gs pos="94000">
                <a:srgbClr val="E3F5FD"/>
              </a:gs>
            </a:gsLst>
            <a:lin ang="8100000" scaled="1"/>
            <a:tileRect/>
          </a:gradFill>
          <a:ln>
            <a:noFill/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032B25D-B9C9-4A49-AA69-E5DE15BEFE71}"/>
              </a:ext>
            </a:extLst>
          </p:cNvPr>
          <p:cNvGrpSpPr/>
          <p:nvPr/>
        </p:nvGrpSpPr>
        <p:grpSpPr>
          <a:xfrm>
            <a:off x="6561454" y="2276948"/>
            <a:ext cx="1096645" cy="1096645"/>
            <a:chOff x="6561455" y="1787525"/>
            <a:chExt cx="1096645" cy="1096645"/>
          </a:xfrm>
        </p:grpSpPr>
        <p:sp>
          <p:nvSpPr>
            <p:cNvPr id="11" name="Oval 3"/>
            <p:cNvSpPr/>
            <p:nvPr/>
          </p:nvSpPr>
          <p:spPr bwMode="auto">
            <a:xfrm rot="18900000">
              <a:off x="6561455" y="1787525"/>
              <a:ext cx="1096645" cy="1096645"/>
            </a:xfrm>
            <a:prstGeom prst="ellipse">
              <a:avLst/>
            </a:prstGeom>
            <a:solidFill>
              <a:srgbClr val="03D4E3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: Shape 11" descr="D:\51PPT模板网\51pptmoban.com\图片.jpg"/>
            <p:cNvSpPr/>
            <p:nvPr/>
          </p:nvSpPr>
          <p:spPr bwMode="auto">
            <a:xfrm>
              <a:off x="6894830" y="2124075"/>
              <a:ext cx="428625" cy="424815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C6D47DF-3F77-4235-837A-40414E8D13FC}"/>
              </a:ext>
            </a:extLst>
          </p:cNvPr>
          <p:cNvGrpSpPr/>
          <p:nvPr/>
        </p:nvGrpSpPr>
        <p:grpSpPr>
          <a:xfrm>
            <a:off x="4493894" y="2276948"/>
            <a:ext cx="1096645" cy="1096645"/>
            <a:chOff x="4493895" y="1787525"/>
            <a:chExt cx="1096645" cy="1096645"/>
          </a:xfrm>
        </p:grpSpPr>
        <p:sp>
          <p:nvSpPr>
            <p:cNvPr id="13" name="Oval 5"/>
            <p:cNvSpPr/>
            <p:nvPr/>
          </p:nvSpPr>
          <p:spPr bwMode="auto">
            <a:xfrm rot="18900000">
              <a:off x="4493895" y="1787525"/>
              <a:ext cx="1096645" cy="1096645"/>
            </a:xfrm>
            <a:prstGeom prst="ellipse">
              <a:avLst/>
            </a:prstGeom>
            <a:solidFill>
              <a:srgbClr val="1837C0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: Shape 12"/>
            <p:cNvSpPr/>
            <p:nvPr/>
          </p:nvSpPr>
          <p:spPr bwMode="auto">
            <a:xfrm>
              <a:off x="4867275" y="2122170"/>
              <a:ext cx="350520" cy="428625"/>
            </a:xfrm>
            <a:custGeom>
              <a:avLst/>
              <a:gdLst>
                <a:gd name="T0" fmla="*/ 48 w 144"/>
                <a:gd name="T1" fmla="*/ 0 h 176"/>
                <a:gd name="T2" fmla="*/ 32 w 144"/>
                <a:gd name="T3" fmla="*/ 20 h 176"/>
                <a:gd name="T4" fmla="*/ 40 w 144"/>
                <a:gd name="T5" fmla="*/ 20 h 176"/>
                <a:gd name="T6" fmla="*/ 48 w 144"/>
                <a:gd name="T7" fmla="*/ 8 h 176"/>
                <a:gd name="T8" fmla="*/ 136 w 144"/>
                <a:gd name="T9" fmla="*/ 16 h 176"/>
                <a:gd name="T10" fmla="*/ 128 w 144"/>
                <a:gd name="T11" fmla="*/ 136 h 176"/>
                <a:gd name="T12" fmla="*/ 120 w 144"/>
                <a:gd name="T13" fmla="*/ 140 h 176"/>
                <a:gd name="T14" fmla="*/ 128 w 144"/>
                <a:gd name="T15" fmla="*/ 144 h 176"/>
                <a:gd name="T16" fmla="*/ 144 w 144"/>
                <a:gd name="T17" fmla="*/ 16 h 176"/>
                <a:gd name="T18" fmla="*/ 44 w 144"/>
                <a:gd name="T19" fmla="*/ 128 h 176"/>
                <a:gd name="T20" fmla="*/ 24 w 144"/>
                <a:gd name="T21" fmla="*/ 132 h 176"/>
                <a:gd name="T22" fmla="*/ 44 w 144"/>
                <a:gd name="T23" fmla="*/ 136 h 176"/>
                <a:gd name="T24" fmla="*/ 44 w 144"/>
                <a:gd name="T25" fmla="*/ 128 h 176"/>
                <a:gd name="T26" fmla="*/ 28 w 144"/>
                <a:gd name="T27" fmla="*/ 144 h 176"/>
                <a:gd name="T28" fmla="*/ 28 w 144"/>
                <a:gd name="T29" fmla="*/ 152 h 176"/>
                <a:gd name="T30" fmla="*/ 40 w 144"/>
                <a:gd name="T31" fmla="*/ 148 h 176"/>
                <a:gd name="T32" fmla="*/ 96 w 144"/>
                <a:gd name="T33" fmla="*/ 32 h 176"/>
                <a:gd name="T34" fmla="*/ 0 w 144"/>
                <a:gd name="T35" fmla="*/ 48 h 176"/>
                <a:gd name="T36" fmla="*/ 16 w 144"/>
                <a:gd name="T37" fmla="*/ 176 h 176"/>
                <a:gd name="T38" fmla="*/ 112 w 144"/>
                <a:gd name="T39" fmla="*/ 160 h 176"/>
                <a:gd name="T40" fmla="*/ 96 w 144"/>
                <a:gd name="T41" fmla="*/ 32 h 176"/>
                <a:gd name="T42" fmla="*/ 96 w 144"/>
                <a:gd name="T43" fmla="*/ 168 h 176"/>
                <a:gd name="T44" fmla="*/ 8 w 144"/>
                <a:gd name="T45" fmla="*/ 160 h 176"/>
                <a:gd name="T46" fmla="*/ 45 w 144"/>
                <a:gd name="T47" fmla="*/ 72 h 176"/>
                <a:gd name="T48" fmla="*/ 67 w 144"/>
                <a:gd name="T49" fmla="*/ 72 h 176"/>
                <a:gd name="T50" fmla="*/ 104 w 144"/>
                <a:gd name="T51" fmla="*/ 160 h 176"/>
                <a:gd name="T52" fmla="*/ 56 w 144"/>
                <a:gd name="T53" fmla="*/ 64 h 176"/>
                <a:gd name="T54" fmla="*/ 56 w 144"/>
                <a:gd name="T55" fmla="*/ 72 h 176"/>
                <a:gd name="T56" fmla="*/ 104 w 144"/>
                <a:gd name="T57" fmla="*/ 50 h 176"/>
                <a:gd name="T58" fmla="*/ 56 w 144"/>
                <a:gd name="T59" fmla="*/ 56 h 176"/>
                <a:gd name="T60" fmla="*/ 8 w 144"/>
                <a:gd name="T61" fmla="*/ 50 h 176"/>
                <a:gd name="T62" fmla="*/ 16 w 144"/>
                <a:gd name="T63" fmla="*/ 40 h 176"/>
                <a:gd name="T64" fmla="*/ 104 w 144"/>
                <a:gd name="T65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39" y="0"/>
                    <a:pt x="32" y="7"/>
                    <a:pt x="32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4" y="8"/>
                    <a:pt x="4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32"/>
                    <a:pt x="132" y="136"/>
                    <a:pt x="128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2" y="136"/>
                    <a:pt x="120" y="138"/>
                    <a:pt x="120" y="140"/>
                  </a:cubicBezTo>
                  <a:cubicBezTo>
                    <a:pt x="120" y="142"/>
                    <a:pt x="122" y="144"/>
                    <a:pt x="124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moveTo>
                    <a:pt x="44" y="128"/>
                  </a:move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30"/>
                    <a:pt x="24" y="132"/>
                  </a:cubicBezTo>
                  <a:cubicBezTo>
                    <a:pt x="24" y="134"/>
                    <a:pt x="26" y="136"/>
                    <a:pt x="28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6" y="136"/>
                    <a:pt x="48" y="134"/>
                    <a:pt x="48" y="132"/>
                  </a:cubicBezTo>
                  <a:cubicBezTo>
                    <a:pt x="48" y="130"/>
                    <a:pt x="46" y="128"/>
                    <a:pt x="44" y="128"/>
                  </a:cubicBezTo>
                  <a:moveTo>
                    <a:pt x="36" y="144"/>
                  </a:moveTo>
                  <a:cubicBezTo>
                    <a:pt x="28" y="144"/>
                    <a:pt x="28" y="144"/>
                    <a:pt x="28" y="144"/>
                  </a:cubicBezTo>
                  <a:cubicBezTo>
                    <a:pt x="26" y="144"/>
                    <a:pt x="24" y="146"/>
                    <a:pt x="24" y="148"/>
                  </a:cubicBezTo>
                  <a:cubicBezTo>
                    <a:pt x="24" y="150"/>
                    <a:pt x="26" y="152"/>
                    <a:pt x="28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8" y="152"/>
                    <a:pt x="40" y="150"/>
                    <a:pt x="40" y="148"/>
                  </a:cubicBezTo>
                  <a:cubicBezTo>
                    <a:pt x="40" y="146"/>
                    <a:pt x="38" y="144"/>
                    <a:pt x="36" y="144"/>
                  </a:cubicBezTo>
                  <a:moveTo>
                    <a:pt x="9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39"/>
                    <a:pt x="0" y="4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5" y="176"/>
                    <a:pt x="112" y="169"/>
                    <a:pt x="112" y="160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39"/>
                    <a:pt x="105" y="32"/>
                    <a:pt x="96" y="32"/>
                  </a:cubicBezTo>
                  <a:moveTo>
                    <a:pt x="104" y="160"/>
                  </a:moveTo>
                  <a:cubicBezTo>
                    <a:pt x="104" y="164"/>
                    <a:pt x="100" y="168"/>
                    <a:pt x="9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8" y="67"/>
                    <a:pt x="29" y="71"/>
                    <a:pt x="45" y="72"/>
                  </a:cubicBezTo>
                  <a:cubicBezTo>
                    <a:pt x="46" y="76"/>
                    <a:pt x="51" y="80"/>
                    <a:pt x="56" y="80"/>
                  </a:cubicBezTo>
                  <a:cubicBezTo>
                    <a:pt x="61" y="80"/>
                    <a:pt x="66" y="76"/>
                    <a:pt x="67" y="72"/>
                  </a:cubicBezTo>
                  <a:cubicBezTo>
                    <a:pt x="83" y="71"/>
                    <a:pt x="94" y="67"/>
                    <a:pt x="104" y="60"/>
                  </a:cubicBezTo>
                  <a:lnTo>
                    <a:pt x="104" y="160"/>
                  </a:lnTo>
                  <a:close/>
                  <a:moveTo>
                    <a:pt x="52" y="68"/>
                  </a:moveTo>
                  <a:cubicBezTo>
                    <a:pt x="52" y="66"/>
                    <a:pt x="54" y="64"/>
                    <a:pt x="56" y="64"/>
                  </a:cubicBezTo>
                  <a:cubicBezTo>
                    <a:pt x="58" y="64"/>
                    <a:pt x="60" y="66"/>
                    <a:pt x="60" y="68"/>
                  </a:cubicBezTo>
                  <a:cubicBezTo>
                    <a:pt x="60" y="70"/>
                    <a:pt x="58" y="72"/>
                    <a:pt x="56" y="72"/>
                  </a:cubicBezTo>
                  <a:cubicBezTo>
                    <a:pt x="54" y="72"/>
                    <a:pt x="52" y="70"/>
                    <a:pt x="52" y="68"/>
                  </a:cubicBezTo>
                  <a:moveTo>
                    <a:pt x="104" y="50"/>
                  </a:moveTo>
                  <a:cubicBezTo>
                    <a:pt x="96" y="58"/>
                    <a:pt x="85" y="62"/>
                    <a:pt x="67" y="64"/>
                  </a:cubicBezTo>
                  <a:cubicBezTo>
                    <a:pt x="65" y="59"/>
                    <a:pt x="61" y="56"/>
                    <a:pt x="56" y="56"/>
                  </a:cubicBezTo>
                  <a:cubicBezTo>
                    <a:pt x="51" y="56"/>
                    <a:pt x="47" y="59"/>
                    <a:pt x="45" y="64"/>
                  </a:cubicBezTo>
                  <a:cubicBezTo>
                    <a:pt x="27" y="62"/>
                    <a:pt x="16" y="58"/>
                    <a:pt x="8" y="5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4"/>
                    <a:pt x="12" y="40"/>
                    <a:pt x="1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44"/>
                    <a:pt x="104" y="48"/>
                  </a:cubicBezTo>
                  <a:lnTo>
                    <a:pt x="104" y="5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EBE0755-6414-48A5-903A-DCAF60F1DA34}"/>
              </a:ext>
            </a:extLst>
          </p:cNvPr>
          <p:cNvGrpSpPr/>
          <p:nvPr/>
        </p:nvGrpSpPr>
        <p:grpSpPr>
          <a:xfrm>
            <a:off x="4493894" y="4344508"/>
            <a:ext cx="1096645" cy="1096645"/>
            <a:chOff x="4493895" y="3855085"/>
            <a:chExt cx="1096645" cy="1096645"/>
          </a:xfrm>
        </p:grpSpPr>
        <p:sp>
          <p:nvSpPr>
            <p:cNvPr id="12" name="Oval 4"/>
            <p:cNvSpPr/>
            <p:nvPr/>
          </p:nvSpPr>
          <p:spPr bwMode="auto">
            <a:xfrm rot="18900000">
              <a:off x="4493895" y="3855085"/>
              <a:ext cx="1096645" cy="1096645"/>
            </a:xfrm>
            <a:prstGeom prst="ellipse">
              <a:avLst/>
            </a:prstGeom>
            <a:solidFill>
              <a:srgbClr val="03D4E3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13" descr="D:\51PPT模板网\51pptmoban.com\图片.jpg"/>
            <p:cNvSpPr/>
            <p:nvPr/>
          </p:nvSpPr>
          <p:spPr bwMode="auto">
            <a:xfrm>
              <a:off x="4827905" y="4228465"/>
              <a:ext cx="428625" cy="350520"/>
            </a:xfrm>
            <a:custGeom>
              <a:avLst/>
              <a:gdLst>
                <a:gd name="T0" fmla="*/ 116 w 176"/>
                <a:gd name="T1" fmla="*/ 32 h 144"/>
                <a:gd name="T2" fmla="*/ 116 w 176"/>
                <a:gd name="T3" fmla="*/ 24 h 144"/>
                <a:gd name="T4" fmla="*/ 80 w 176"/>
                <a:gd name="T5" fmla="*/ 28 h 144"/>
                <a:gd name="T6" fmla="*/ 132 w 176"/>
                <a:gd name="T7" fmla="*/ 32 h 144"/>
                <a:gd name="T8" fmla="*/ 132 w 176"/>
                <a:gd name="T9" fmla="*/ 24 h 144"/>
                <a:gd name="T10" fmla="*/ 132 w 176"/>
                <a:gd name="T11" fmla="*/ 32 h 144"/>
                <a:gd name="T12" fmla="*/ 152 w 176"/>
                <a:gd name="T13" fmla="*/ 28 h 144"/>
                <a:gd name="T14" fmla="*/ 144 w 176"/>
                <a:gd name="T15" fmla="*/ 28 h 144"/>
                <a:gd name="T16" fmla="*/ 148 w 176"/>
                <a:gd name="T17" fmla="*/ 64 h 144"/>
                <a:gd name="T18" fmla="*/ 112 w 176"/>
                <a:gd name="T19" fmla="*/ 68 h 144"/>
                <a:gd name="T20" fmla="*/ 148 w 176"/>
                <a:gd name="T21" fmla="*/ 72 h 144"/>
                <a:gd name="T22" fmla="*/ 148 w 176"/>
                <a:gd name="T23" fmla="*/ 64 h 144"/>
                <a:gd name="T24" fmla="*/ 116 w 176"/>
                <a:gd name="T25" fmla="*/ 80 h 144"/>
                <a:gd name="T26" fmla="*/ 116 w 176"/>
                <a:gd name="T27" fmla="*/ 88 h 144"/>
                <a:gd name="T28" fmla="*/ 152 w 176"/>
                <a:gd name="T29" fmla="*/ 84 h 144"/>
                <a:gd name="T30" fmla="*/ 148 w 176"/>
                <a:gd name="T31" fmla="*/ 48 h 144"/>
                <a:gd name="T32" fmla="*/ 112 w 176"/>
                <a:gd name="T33" fmla="*/ 52 h 144"/>
                <a:gd name="T34" fmla="*/ 148 w 176"/>
                <a:gd name="T35" fmla="*/ 56 h 144"/>
                <a:gd name="T36" fmla="*/ 148 w 176"/>
                <a:gd name="T37" fmla="*/ 48 h 144"/>
                <a:gd name="T38" fmla="*/ 72 w 176"/>
                <a:gd name="T39" fmla="*/ 28 h 144"/>
                <a:gd name="T40" fmla="*/ 64 w 176"/>
                <a:gd name="T41" fmla="*/ 28 h 144"/>
                <a:gd name="T42" fmla="*/ 52 w 176"/>
                <a:gd name="T43" fmla="*/ 104 h 144"/>
                <a:gd name="T44" fmla="*/ 152 w 176"/>
                <a:gd name="T45" fmla="*/ 100 h 144"/>
                <a:gd name="T46" fmla="*/ 52 w 176"/>
                <a:gd name="T47" fmla="*/ 96 h 144"/>
                <a:gd name="T48" fmla="*/ 52 w 176"/>
                <a:gd name="T49" fmla="*/ 104 h 144"/>
                <a:gd name="T50" fmla="*/ 148 w 176"/>
                <a:gd name="T51" fmla="*/ 120 h 144"/>
                <a:gd name="T52" fmla="*/ 148 w 176"/>
                <a:gd name="T53" fmla="*/ 112 h 144"/>
                <a:gd name="T54" fmla="*/ 48 w 176"/>
                <a:gd name="T55" fmla="*/ 116 h 144"/>
                <a:gd name="T56" fmla="*/ 168 w 176"/>
                <a:gd name="T57" fmla="*/ 0 h 144"/>
                <a:gd name="T58" fmla="*/ 24 w 176"/>
                <a:gd name="T59" fmla="*/ 8 h 144"/>
                <a:gd name="T60" fmla="*/ 8 w 176"/>
                <a:gd name="T61" fmla="*/ 24 h 144"/>
                <a:gd name="T62" fmla="*/ 0 w 176"/>
                <a:gd name="T63" fmla="*/ 120 h 144"/>
                <a:gd name="T64" fmla="*/ 168 w 176"/>
                <a:gd name="T65" fmla="*/ 144 h 144"/>
                <a:gd name="T66" fmla="*/ 176 w 176"/>
                <a:gd name="T67" fmla="*/ 8 h 144"/>
                <a:gd name="T68" fmla="*/ 168 w 176"/>
                <a:gd name="T69" fmla="*/ 136 h 144"/>
                <a:gd name="T70" fmla="*/ 8 w 176"/>
                <a:gd name="T71" fmla="*/ 120 h 144"/>
                <a:gd name="T72" fmla="*/ 24 w 176"/>
                <a:gd name="T73" fmla="*/ 32 h 144"/>
                <a:gd name="T74" fmla="*/ 28 w 176"/>
                <a:gd name="T75" fmla="*/ 120 h 144"/>
                <a:gd name="T76" fmla="*/ 32 w 176"/>
                <a:gd name="T77" fmla="*/ 8 h 144"/>
                <a:gd name="T78" fmla="*/ 168 w 176"/>
                <a:gd name="T79" fmla="*/ 136 h 144"/>
                <a:gd name="T80" fmla="*/ 56 w 176"/>
                <a:gd name="T81" fmla="*/ 28 h 144"/>
                <a:gd name="T82" fmla="*/ 48 w 176"/>
                <a:gd name="T83" fmla="*/ 28 h 144"/>
                <a:gd name="T84" fmla="*/ 52 w 176"/>
                <a:gd name="T85" fmla="*/ 88 h 144"/>
                <a:gd name="T86" fmla="*/ 96 w 176"/>
                <a:gd name="T87" fmla="*/ 84 h 144"/>
                <a:gd name="T88" fmla="*/ 92 w 176"/>
                <a:gd name="T89" fmla="*/ 48 h 144"/>
                <a:gd name="T90" fmla="*/ 48 w 176"/>
                <a:gd name="T91" fmla="*/ 52 h 144"/>
                <a:gd name="T92" fmla="*/ 52 w 176"/>
                <a:gd name="T93" fmla="*/ 88 h 144"/>
                <a:gd name="T94" fmla="*/ 88 w 176"/>
                <a:gd name="T95" fmla="*/ 56 h 144"/>
                <a:gd name="T96" fmla="*/ 56 w 176"/>
                <a:gd name="T97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44">
                  <a:moveTo>
                    <a:pt x="8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2" y="24"/>
                    <a:pt x="80" y="26"/>
                    <a:pt x="80" y="28"/>
                  </a:cubicBezTo>
                  <a:cubicBezTo>
                    <a:pt x="80" y="30"/>
                    <a:pt x="82" y="32"/>
                    <a:pt x="84" y="32"/>
                  </a:cubicBezTo>
                  <a:moveTo>
                    <a:pt x="132" y="32"/>
                  </a:moveTo>
                  <a:cubicBezTo>
                    <a:pt x="134" y="32"/>
                    <a:pt x="136" y="30"/>
                    <a:pt x="136" y="28"/>
                  </a:cubicBezTo>
                  <a:cubicBezTo>
                    <a:pt x="136" y="26"/>
                    <a:pt x="134" y="24"/>
                    <a:pt x="132" y="24"/>
                  </a:cubicBezTo>
                  <a:cubicBezTo>
                    <a:pt x="130" y="24"/>
                    <a:pt x="128" y="26"/>
                    <a:pt x="128" y="28"/>
                  </a:cubicBezTo>
                  <a:cubicBezTo>
                    <a:pt x="128" y="30"/>
                    <a:pt x="130" y="32"/>
                    <a:pt x="132" y="32"/>
                  </a:cubicBezTo>
                  <a:moveTo>
                    <a:pt x="148" y="32"/>
                  </a:moveTo>
                  <a:cubicBezTo>
                    <a:pt x="150" y="32"/>
                    <a:pt x="152" y="30"/>
                    <a:pt x="152" y="28"/>
                  </a:cubicBezTo>
                  <a:cubicBezTo>
                    <a:pt x="152" y="26"/>
                    <a:pt x="150" y="24"/>
                    <a:pt x="148" y="24"/>
                  </a:cubicBezTo>
                  <a:cubicBezTo>
                    <a:pt x="146" y="24"/>
                    <a:pt x="144" y="26"/>
                    <a:pt x="144" y="28"/>
                  </a:cubicBezTo>
                  <a:cubicBezTo>
                    <a:pt x="144" y="30"/>
                    <a:pt x="146" y="32"/>
                    <a:pt x="148" y="32"/>
                  </a:cubicBezTo>
                  <a:moveTo>
                    <a:pt x="148" y="64"/>
                  </a:moveTo>
                  <a:cubicBezTo>
                    <a:pt x="116" y="64"/>
                    <a:pt x="116" y="64"/>
                    <a:pt x="116" y="64"/>
                  </a:cubicBezTo>
                  <a:cubicBezTo>
                    <a:pt x="114" y="64"/>
                    <a:pt x="112" y="66"/>
                    <a:pt x="112" y="68"/>
                  </a:cubicBezTo>
                  <a:cubicBezTo>
                    <a:pt x="112" y="70"/>
                    <a:pt x="114" y="72"/>
                    <a:pt x="116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0"/>
                    <a:pt x="152" y="68"/>
                  </a:cubicBezTo>
                  <a:cubicBezTo>
                    <a:pt x="152" y="66"/>
                    <a:pt x="150" y="64"/>
                    <a:pt x="148" y="64"/>
                  </a:cubicBezTo>
                  <a:moveTo>
                    <a:pt x="148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4" y="80"/>
                    <a:pt x="112" y="82"/>
                    <a:pt x="112" y="84"/>
                  </a:cubicBezTo>
                  <a:cubicBezTo>
                    <a:pt x="112" y="86"/>
                    <a:pt x="114" y="88"/>
                    <a:pt x="116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50" y="88"/>
                    <a:pt x="152" y="86"/>
                    <a:pt x="152" y="84"/>
                  </a:cubicBezTo>
                  <a:cubicBezTo>
                    <a:pt x="152" y="82"/>
                    <a:pt x="150" y="80"/>
                    <a:pt x="148" y="80"/>
                  </a:cubicBezTo>
                  <a:moveTo>
                    <a:pt x="148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4" y="48"/>
                    <a:pt x="112" y="50"/>
                    <a:pt x="112" y="52"/>
                  </a:cubicBezTo>
                  <a:cubicBezTo>
                    <a:pt x="112" y="54"/>
                    <a:pt x="114" y="56"/>
                    <a:pt x="116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50" y="56"/>
                    <a:pt x="152" y="54"/>
                    <a:pt x="152" y="52"/>
                  </a:cubicBezTo>
                  <a:cubicBezTo>
                    <a:pt x="152" y="50"/>
                    <a:pt x="150" y="48"/>
                    <a:pt x="148" y="48"/>
                  </a:cubicBezTo>
                  <a:moveTo>
                    <a:pt x="68" y="32"/>
                  </a:moveTo>
                  <a:cubicBezTo>
                    <a:pt x="70" y="32"/>
                    <a:pt x="72" y="30"/>
                    <a:pt x="72" y="28"/>
                  </a:cubicBezTo>
                  <a:cubicBezTo>
                    <a:pt x="72" y="26"/>
                    <a:pt x="70" y="24"/>
                    <a:pt x="68" y="24"/>
                  </a:cubicBezTo>
                  <a:cubicBezTo>
                    <a:pt x="66" y="24"/>
                    <a:pt x="64" y="26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moveTo>
                    <a:pt x="52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50" y="104"/>
                    <a:pt x="152" y="102"/>
                    <a:pt x="152" y="100"/>
                  </a:cubicBezTo>
                  <a:cubicBezTo>
                    <a:pt x="152" y="98"/>
                    <a:pt x="150" y="96"/>
                    <a:pt x="148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0" y="96"/>
                    <a:pt x="48" y="98"/>
                    <a:pt x="48" y="100"/>
                  </a:cubicBezTo>
                  <a:cubicBezTo>
                    <a:pt x="48" y="102"/>
                    <a:pt x="50" y="104"/>
                    <a:pt x="52" y="104"/>
                  </a:cubicBezTo>
                  <a:moveTo>
                    <a:pt x="52" y="120"/>
                  </a:moveTo>
                  <a:cubicBezTo>
                    <a:pt x="148" y="120"/>
                    <a:pt x="148" y="120"/>
                    <a:pt x="148" y="120"/>
                  </a:cubicBezTo>
                  <a:cubicBezTo>
                    <a:pt x="150" y="120"/>
                    <a:pt x="152" y="118"/>
                    <a:pt x="152" y="116"/>
                  </a:cubicBezTo>
                  <a:cubicBezTo>
                    <a:pt x="152" y="114"/>
                    <a:pt x="150" y="112"/>
                    <a:pt x="148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0" y="112"/>
                    <a:pt x="48" y="114"/>
                    <a:pt x="48" y="116"/>
                  </a:cubicBezTo>
                  <a:cubicBezTo>
                    <a:pt x="48" y="118"/>
                    <a:pt x="50" y="120"/>
                    <a:pt x="52" y="120"/>
                  </a:cubicBezTo>
                  <a:moveTo>
                    <a:pt x="16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11" y="144"/>
                    <a:pt x="24" y="144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72" y="144"/>
                    <a:pt x="176" y="140"/>
                    <a:pt x="176" y="136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  <a:moveTo>
                    <a:pt x="168" y="136"/>
                  </a:moveTo>
                  <a:cubicBezTo>
                    <a:pt x="24" y="136"/>
                    <a:pt x="24" y="136"/>
                    <a:pt x="24" y="136"/>
                  </a:cubicBezTo>
                  <a:cubicBezTo>
                    <a:pt x="15" y="136"/>
                    <a:pt x="8" y="129"/>
                    <a:pt x="8" y="12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30" y="120"/>
                    <a:pt x="32" y="118"/>
                    <a:pt x="32" y="11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68" y="8"/>
                    <a:pt x="168" y="8"/>
                    <a:pt x="168" y="8"/>
                  </a:cubicBezTo>
                  <a:lnTo>
                    <a:pt x="168" y="136"/>
                  </a:lnTo>
                  <a:close/>
                  <a:moveTo>
                    <a:pt x="52" y="32"/>
                  </a:moveTo>
                  <a:cubicBezTo>
                    <a:pt x="54" y="32"/>
                    <a:pt x="56" y="30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ubicBezTo>
                    <a:pt x="50" y="24"/>
                    <a:pt x="48" y="26"/>
                    <a:pt x="48" y="28"/>
                  </a:cubicBezTo>
                  <a:cubicBezTo>
                    <a:pt x="48" y="30"/>
                    <a:pt x="50" y="32"/>
                    <a:pt x="52" y="32"/>
                  </a:cubicBezTo>
                  <a:moveTo>
                    <a:pt x="52" y="88"/>
                  </a:moveTo>
                  <a:cubicBezTo>
                    <a:pt x="92" y="88"/>
                    <a:pt x="92" y="88"/>
                    <a:pt x="92" y="88"/>
                  </a:cubicBezTo>
                  <a:cubicBezTo>
                    <a:pt x="94" y="88"/>
                    <a:pt x="96" y="86"/>
                    <a:pt x="96" y="8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0"/>
                    <a:pt x="94" y="48"/>
                    <a:pt x="9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0" y="48"/>
                    <a:pt x="48" y="50"/>
                    <a:pt x="48" y="52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6"/>
                    <a:pt x="50" y="88"/>
                    <a:pt x="52" y="88"/>
                  </a:cubicBezTo>
                  <a:moveTo>
                    <a:pt x="56" y="56"/>
                  </a:moveTo>
                  <a:cubicBezTo>
                    <a:pt x="88" y="56"/>
                    <a:pt x="88" y="56"/>
                    <a:pt x="88" y="56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56" y="5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3D92786-87C7-4B90-A4F4-FF4A298BABC9}"/>
              </a:ext>
            </a:extLst>
          </p:cNvPr>
          <p:cNvGrpSpPr/>
          <p:nvPr/>
        </p:nvGrpSpPr>
        <p:grpSpPr>
          <a:xfrm>
            <a:off x="6560819" y="4344508"/>
            <a:ext cx="1096645" cy="1096645"/>
            <a:chOff x="6560820" y="3855085"/>
            <a:chExt cx="1096645" cy="1096645"/>
          </a:xfrm>
        </p:grpSpPr>
        <p:sp>
          <p:nvSpPr>
            <p:cNvPr id="10" name="Freeform: Shape 2"/>
            <p:cNvSpPr/>
            <p:nvPr/>
          </p:nvSpPr>
          <p:spPr bwMode="auto">
            <a:xfrm rot="18900000">
              <a:off x="6560820" y="3855085"/>
              <a:ext cx="1096645" cy="1096645"/>
            </a:xfrm>
            <a:custGeom>
              <a:avLst/>
              <a:gdLst>
                <a:gd name="T0" fmla="*/ 12 w 1087"/>
                <a:gd name="T1" fmla="*/ 520 h 1087"/>
                <a:gd name="T2" fmla="*/ 566 w 1087"/>
                <a:gd name="T3" fmla="*/ 13 h 1087"/>
                <a:gd name="T4" fmla="*/ 1074 w 1087"/>
                <a:gd name="T5" fmla="*/ 567 h 1087"/>
                <a:gd name="T6" fmla="*/ 520 w 1087"/>
                <a:gd name="T7" fmla="*/ 1074 h 1087"/>
                <a:gd name="T8" fmla="*/ 12 w 1087"/>
                <a:gd name="T9" fmla="*/ 52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7" h="1087">
                  <a:moveTo>
                    <a:pt x="12" y="520"/>
                  </a:moveTo>
                  <a:cubicBezTo>
                    <a:pt x="25" y="227"/>
                    <a:pt x="273" y="0"/>
                    <a:pt x="566" y="13"/>
                  </a:cubicBezTo>
                  <a:cubicBezTo>
                    <a:pt x="859" y="25"/>
                    <a:pt x="1087" y="273"/>
                    <a:pt x="1074" y="567"/>
                  </a:cubicBezTo>
                  <a:cubicBezTo>
                    <a:pt x="1061" y="860"/>
                    <a:pt x="813" y="1087"/>
                    <a:pt x="520" y="1074"/>
                  </a:cubicBezTo>
                  <a:cubicBezTo>
                    <a:pt x="227" y="1062"/>
                    <a:pt x="0" y="814"/>
                    <a:pt x="12" y="520"/>
                  </a:cubicBezTo>
                  <a:close/>
                </a:path>
              </a:pathLst>
            </a:custGeom>
            <a:solidFill>
              <a:srgbClr val="1837C0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: Shape 14"/>
            <p:cNvSpPr/>
            <p:nvPr/>
          </p:nvSpPr>
          <p:spPr bwMode="auto">
            <a:xfrm>
              <a:off x="6894830" y="4228465"/>
              <a:ext cx="428625" cy="350520"/>
            </a:xfrm>
            <a:custGeom>
              <a:avLst/>
              <a:gdLst>
                <a:gd name="T0" fmla="*/ 36 w 176"/>
                <a:gd name="T1" fmla="*/ 88 h 144"/>
                <a:gd name="T2" fmla="*/ 32 w 176"/>
                <a:gd name="T3" fmla="*/ 116 h 144"/>
                <a:gd name="T4" fmla="*/ 60 w 176"/>
                <a:gd name="T5" fmla="*/ 120 h 144"/>
                <a:gd name="T6" fmla="*/ 64 w 176"/>
                <a:gd name="T7" fmla="*/ 92 h 144"/>
                <a:gd name="T8" fmla="*/ 56 w 176"/>
                <a:gd name="T9" fmla="*/ 112 h 144"/>
                <a:gd name="T10" fmla="*/ 40 w 176"/>
                <a:gd name="T11" fmla="*/ 96 h 144"/>
                <a:gd name="T12" fmla="*/ 56 w 176"/>
                <a:gd name="T13" fmla="*/ 112 h 144"/>
                <a:gd name="T14" fmla="*/ 116 w 176"/>
                <a:gd name="T15" fmla="*/ 88 h 144"/>
                <a:gd name="T16" fmla="*/ 112 w 176"/>
                <a:gd name="T17" fmla="*/ 116 h 144"/>
                <a:gd name="T18" fmla="*/ 140 w 176"/>
                <a:gd name="T19" fmla="*/ 120 h 144"/>
                <a:gd name="T20" fmla="*/ 144 w 176"/>
                <a:gd name="T21" fmla="*/ 92 h 144"/>
                <a:gd name="T22" fmla="*/ 136 w 176"/>
                <a:gd name="T23" fmla="*/ 112 h 144"/>
                <a:gd name="T24" fmla="*/ 120 w 176"/>
                <a:gd name="T25" fmla="*/ 96 h 144"/>
                <a:gd name="T26" fmla="*/ 136 w 176"/>
                <a:gd name="T27" fmla="*/ 112 h 144"/>
                <a:gd name="T28" fmla="*/ 168 w 176"/>
                <a:gd name="T29" fmla="*/ 136 h 144"/>
                <a:gd name="T30" fmla="*/ 172 w 176"/>
                <a:gd name="T31" fmla="*/ 32 h 144"/>
                <a:gd name="T32" fmla="*/ 172 w 176"/>
                <a:gd name="T33" fmla="*/ 24 h 144"/>
                <a:gd name="T34" fmla="*/ 168 w 176"/>
                <a:gd name="T35" fmla="*/ 8 h 144"/>
                <a:gd name="T36" fmla="*/ 16 w 176"/>
                <a:gd name="T37" fmla="*/ 0 h 144"/>
                <a:gd name="T38" fmla="*/ 8 w 176"/>
                <a:gd name="T39" fmla="*/ 24 h 144"/>
                <a:gd name="T40" fmla="*/ 0 w 176"/>
                <a:gd name="T41" fmla="*/ 28 h 144"/>
                <a:gd name="T42" fmla="*/ 8 w 176"/>
                <a:gd name="T43" fmla="*/ 32 h 144"/>
                <a:gd name="T44" fmla="*/ 4 w 176"/>
                <a:gd name="T45" fmla="*/ 136 h 144"/>
                <a:gd name="T46" fmla="*/ 4 w 176"/>
                <a:gd name="T47" fmla="*/ 144 h 144"/>
                <a:gd name="T48" fmla="*/ 176 w 176"/>
                <a:gd name="T49" fmla="*/ 140 h 144"/>
                <a:gd name="T50" fmla="*/ 96 w 176"/>
                <a:gd name="T51" fmla="*/ 136 h 144"/>
                <a:gd name="T52" fmla="*/ 80 w 176"/>
                <a:gd name="T53" fmla="*/ 96 h 144"/>
                <a:gd name="T54" fmla="*/ 96 w 176"/>
                <a:gd name="T55" fmla="*/ 136 h 144"/>
                <a:gd name="T56" fmla="*/ 104 w 176"/>
                <a:gd name="T57" fmla="*/ 136 h 144"/>
                <a:gd name="T58" fmla="*/ 100 w 176"/>
                <a:gd name="T59" fmla="*/ 88 h 144"/>
                <a:gd name="T60" fmla="*/ 72 w 176"/>
                <a:gd name="T61" fmla="*/ 92 h 144"/>
                <a:gd name="T62" fmla="*/ 16 w 176"/>
                <a:gd name="T63" fmla="*/ 136 h 144"/>
                <a:gd name="T64" fmla="*/ 28 w 176"/>
                <a:gd name="T65" fmla="*/ 56 h 144"/>
                <a:gd name="T66" fmla="*/ 52 w 176"/>
                <a:gd name="T67" fmla="*/ 56 h 144"/>
                <a:gd name="T68" fmla="*/ 76 w 176"/>
                <a:gd name="T69" fmla="*/ 56 h 144"/>
                <a:gd name="T70" fmla="*/ 100 w 176"/>
                <a:gd name="T71" fmla="*/ 56 h 144"/>
                <a:gd name="T72" fmla="*/ 124 w 176"/>
                <a:gd name="T73" fmla="*/ 56 h 144"/>
                <a:gd name="T74" fmla="*/ 148 w 176"/>
                <a:gd name="T75" fmla="*/ 56 h 144"/>
                <a:gd name="T76" fmla="*/ 160 w 176"/>
                <a:gd name="T77" fmla="*/ 136 h 144"/>
                <a:gd name="T78" fmla="*/ 20 w 176"/>
                <a:gd name="T79" fmla="*/ 32 h 144"/>
                <a:gd name="T80" fmla="*/ 36 w 176"/>
                <a:gd name="T81" fmla="*/ 40 h 144"/>
                <a:gd name="T82" fmla="*/ 20 w 176"/>
                <a:gd name="T83" fmla="*/ 40 h 144"/>
                <a:gd name="T84" fmla="*/ 44 w 176"/>
                <a:gd name="T85" fmla="*/ 32 h 144"/>
                <a:gd name="T86" fmla="*/ 60 w 176"/>
                <a:gd name="T87" fmla="*/ 40 h 144"/>
                <a:gd name="T88" fmla="*/ 44 w 176"/>
                <a:gd name="T89" fmla="*/ 40 h 144"/>
                <a:gd name="T90" fmla="*/ 68 w 176"/>
                <a:gd name="T91" fmla="*/ 32 h 144"/>
                <a:gd name="T92" fmla="*/ 84 w 176"/>
                <a:gd name="T93" fmla="*/ 40 h 144"/>
                <a:gd name="T94" fmla="*/ 68 w 176"/>
                <a:gd name="T95" fmla="*/ 40 h 144"/>
                <a:gd name="T96" fmla="*/ 92 w 176"/>
                <a:gd name="T97" fmla="*/ 32 h 144"/>
                <a:gd name="T98" fmla="*/ 108 w 176"/>
                <a:gd name="T99" fmla="*/ 40 h 144"/>
                <a:gd name="T100" fmla="*/ 92 w 176"/>
                <a:gd name="T101" fmla="*/ 40 h 144"/>
                <a:gd name="T102" fmla="*/ 116 w 176"/>
                <a:gd name="T103" fmla="*/ 32 h 144"/>
                <a:gd name="T104" fmla="*/ 132 w 176"/>
                <a:gd name="T105" fmla="*/ 40 h 144"/>
                <a:gd name="T106" fmla="*/ 116 w 176"/>
                <a:gd name="T107" fmla="*/ 40 h 144"/>
                <a:gd name="T108" fmla="*/ 140 w 176"/>
                <a:gd name="T109" fmla="*/ 32 h 144"/>
                <a:gd name="T110" fmla="*/ 156 w 176"/>
                <a:gd name="T111" fmla="*/ 40 h 144"/>
                <a:gd name="T112" fmla="*/ 140 w 176"/>
                <a:gd name="T113" fmla="*/ 40 h 144"/>
                <a:gd name="T114" fmla="*/ 16 w 176"/>
                <a:gd name="T115" fmla="*/ 24 h 144"/>
                <a:gd name="T116" fmla="*/ 160 w 176"/>
                <a:gd name="T11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44">
                  <a:moveTo>
                    <a:pt x="60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4" y="88"/>
                    <a:pt x="32" y="90"/>
                    <a:pt x="32" y="92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8"/>
                    <a:pt x="34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0"/>
                    <a:pt x="62" y="88"/>
                    <a:pt x="60" y="88"/>
                  </a:cubicBezTo>
                  <a:moveTo>
                    <a:pt x="56" y="112"/>
                  </a:moveTo>
                  <a:cubicBezTo>
                    <a:pt x="40" y="112"/>
                    <a:pt x="40" y="112"/>
                    <a:pt x="40" y="112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56" y="96"/>
                    <a:pt x="56" y="96"/>
                    <a:pt x="56" y="96"/>
                  </a:cubicBezTo>
                  <a:lnTo>
                    <a:pt x="56" y="112"/>
                  </a:lnTo>
                  <a:close/>
                  <a:moveTo>
                    <a:pt x="140" y="88"/>
                  </a:moveTo>
                  <a:cubicBezTo>
                    <a:pt x="116" y="88"/>
                    <a:pt x="116" y="88"/>
                    <a:pt x="116" y="88"/>
                  </a:cubicBezTo>
                  <a:cubicBezTo>
                    <a:pt x="114" y="88"/>
                    <a:pt x="112" y="90"/>
                    <a:pt x="112" y="92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2" y="118"/>
                    <a:pt x="114" y="120"/>
                    <a:pt x="116" y="120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2" y="120"/>
                    <a:pt x="144" y="118"/>
                    <a:pt x="144" y="116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4" y="90"/>
                    <a:pt x="142" y="88"/>
                    <a:pt x="140" y="88"/>
                  </a:cubicBezTo>
                  <a:moveTo>
                    <a:pt x="136" y="112"/>
                  </a:moveTo>
                  <a:cubicBezTo>
                    <a:pt x="120" y="112"/>
                    <a:pt x="120" y="112"/>
                    <a:pt x="120" y="112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36" y="112"/>
                  </a:lnTo>
                  <a:close/>
                  <a:moveTo>
                    <a:pt x="172" y="136"/>
                  </a:moveTo>
                  <a:cubicBezTo>
                    <a:pt x="168" y="136"/>
                    <a:pt x="168" y="136"/>
                    <a:pt x="168" y="136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4"/>
                    <a:pt x="164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4" y="144"/>
                    <a:pt x="176" y="142"/>
                    <a:pt x="176" y="140"/>
                  </a:cubicBezTo>
                  <a:cubicBezTo>
                    <a:pt x="176" y="138"/>
                    <a:pt x="174" y="136"/>
                    <a:pt x="172" y="136"/>
                  </a:cubicBezTo>
                  <a:moveTo>
                    <a:pt x="96" y="136"/>
                  </a:moveTo>
                  <a:cubicBezTo>
                    <a:pt x="80" y="136"/>
                    <a:pt x="80" y="136"/>
                    <a:pt x="80" y="13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6" y="96"/>
                    <a:pt x="96" y="96"/>
                    <a:pt x="96" y="96"/>
                  </a:cubicBezTo>
                  <a:lnTo>
                    <a:pt x="96" y="136"/>
                  </a:lnTo>
                  <a:close/>
                  <a:moveTo>
                    <a:pt x="160" y="136"/>
                  </a:moveTo>
                  <a:cubicBezTo>
                    <a:pt x="104" y="136"/>
                    <a:pt x="104" y="136"/>
                    <a:pt x="104" y="136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4" y="90"/>
                    <a:pt x="102" y="88"/>
                    <a:pt x="10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4" y="88"/>
                    <a:pt x="72" y="90"/>
                    <a:pt x="72" y="92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9" y="54"/>
                    <a:pt x="23" y="56"/>
                    <a:pt x="28" y="56"/>
                  </a:cubicBezTo>
                  <a:cubicBezTo>
                    <a:pt x="33" y="56"/>
                    <a:pt x="37" y="54"/>
                    <a:pt x="40" y="50"/>
                  </a:cubicBezTo>
                  <a:cubicBezTo>
                    <a:pt x="43" y="54"/>
                    <a:pt x="47" y="56"/>
                    <a:pt x="52" y="56"/>
                  </a:cubicBezTo>
                  <a:cubicBezTo>
                    <a:pt x="57" y="56"/>
                    <a:pt x="61" y="54"/>
                    <a:pt x="64" y="50"/>
                  </a:cubicBezTo>
                  <a:cubicBezTo>
                    <a:pt x="67" y="54"/>
                    <a:pt x="71" y="56"/>
                    <a:pt x="76" y="56"/>
                  </a:cubicBezTo>
                  <a:cubicBezTo>
                    <a:pt x="81" y="56"/>
                    <a:pt x="85" y="54"/>
                    <a:pt x="88" y="50"/>
                  </a:cubicBezTo>
                  <a:cubicBezTo>
                    <a:pt x="91" y="54"/>
                    <a:pt x="95" y="56"/>
                    <a:pt x="100" y="56"/>
                  </a:cubicBezTo>
                  <a:cubicBezTo>
                    <a:pt x="105" y="56"/>
                    <a:pt x="109" y="54"/>
                    <a:pt x="112" y="50"/>
                  </a:cubicBezTo>
                  <a:cubicBezTo>
                    <a:pt x="115" y="54"/>
                    <a:pt x="119" y="56"/>
                    <a:pt x="124" y="56"/>
                  </a:cubicBezTo>
                  <a:cubicBezTo>
                    <a:pt x="129" y="56"/>
                    <a:pt x="133" y="54"/>
                    <a:pt x="136" y="50"/>
                  </a:cubicBezTo>
                  <a:cubicBezTo>
                    <a:pt x="139" y="54"/>
                    <a:pt x="143" y="56"/>
                    <a:pt x="148" y="56"/>
                  </a:cubicBezTo>
                  <a:cubicBezTo>
                    <a:pt x="153" y="56"/>
                    <a:pt x="157" y="54"/>
                    <a:pt x="160" y="50"/>
                  </a:cubicBezTo>
                  <a:lnTo>
                    <a:pt x="160" y="136"/>
                  </a:lnTo>
                  <a:close/>
                  <a:moveTo>
                    <a:pt x="20" y="40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4"/>
                    <a:pt x="32" y="48"/>
                    <a:pt x="28" y="48"/>
                  </a:cubicBezTo>
                  <a:cubicBezTo>
                    <a:pt x="24" y="48"/>
                    <a:pt x="20" y="44"/>
                    <a:pt x="20" y="40"/>
                  </a:cubicBezTo>
                  <a:moveTo>
                    <a:pt x="44" y="40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4"/>
                    <a:pt x="56" y="48"/>
                    <a:pt x="52" y="48"/>
                  </a:cubicBezTo>
                  <a:cubicBezTo>
                    <a:pt x="48" y="48"/>
                    <a:pt x="44" y="44"/>
                    <a:pt x="44" y="40"/>
                  </a:cubicBezTo>
                  <a:moveTo>
                    <a:pt x="68" y="40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4"/>
                    <a:pt x="80" y="48"/>
                    <a:pt x="76" y="48"/>
                  </a:cubicBezTo>
                  <a:cubicBezTo>
                    <a:pt x="72" y="48"/>
                    <a:pt x="68" y="44"/>
                    <a:pt x="68" y="40"/>
                  </a:cubicBezTo>
                  <a:moveTo>
                    <a:pt x="92" y="40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4"/>
                    <a:pt x="104" y="48"/>
                    <a:pt x="100" y="48"/>
                  </a:cubicBezTo>
                  <a:cubicBezTo>
                    <a:pt x="96" y="48"/>
                    <a:pt x="92" y="44"/>
                    <a:pt x="92" y="40"/>
                  </a:cubicBezTo>
                  <a:moveTo>
                    <a:pt x="116" y="40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4"/>
                    <a:pt x="128" y="48"/>
                    <a:pt x="124" y="48"/>
                  </a:cubicBezTo>
                  <a:cubicBezTo>
                    <a:pt x="120" y="48"/>
                    <a:pt x="116" y="44"/>
                    <a:pt x="116" y="40"/>
                  </a:cubicBezTo>
                  <a:moveTo>
                    <a:pt x="140" y="40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4"/>
                    <a:pt x="152" y="48"/>
                    <a:pt x="148" y="48"/>
                  </a:cubicBezTo>
                  <a:cubicBezTo>
                    <a:pt x="144" y="48"/>
                    <a:pt x="140" y="44"/>
                    <a:pt x="140" y="40"/>
                  </a:cubicBezTo>
                  <a:moveTo>
                    <a:pt x="160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24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73D5244-BAAA-2130-0945-EBF711947331}"/>
              </a:ext>
            </a:extLst>
          </p:cNvPr>
          <p:cNvGrpSpPr/>
          <p:nvPr/>
        </p:nvGrpSpPr>
        <p:grpSpPr>
          <a:xfrm>
            <a:off x="7783779" y="2359761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2D09B44-BD83-A33E-3904-5AB4C7794D8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79DD0D1-9BC3-448B-2334-7489A333BE1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B92D9B7-C987-489B-D713-49A79B37F701}"/>
              </a:ext>
            </a:extLst>
          </p:cNvPr>
          <p:cNvGrpSpPr/>
          <p:nvPr/>
        </p:nvGrpSpPr>
        <p:grpSpPr>
          <a:xfrm>
            <a:off x="1385659" y="2359761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BD4EEF5-6EA1-33F3-1B26-60FADCC0CD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CABAD60-21A4-C633-2B5F-EAFC2D0A8AE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30C5EE8-78EF-B324-3354-EE27CDA73C4A}"/>
              </a:ext>
            </a:extLst>
          </p:cNvPr>
          <p:cNvGrpSpPr/>
          <p:nvPr/>
        </p:nvGrpSpPr>
        <p:grpSpPr>
          <a:xfrm>
            <a:off x="7783779" y="4526281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E51C97A-B88A-99FB-C141-95C8AF893F4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13F5E20-7D85-6DA4-044B-89D1E8718ED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2AF1AE8-B0ED-8B23-AE4F-AD826144C26A}"/>
              </a:ext>
            </a:extLst>
          </p:cNvPr>
          <p:cNvGrpSpPr/>
          <p:nvPr/>
        </p:nvGrpSpPr>
        <p:grpSpPr>
          <a:xfrm>
            <a:off x="1385659" y="4526281"/>
            <a:ext cx="2984539" cy="816522"/>
            <a:chOff x="283598" y="1906534"/>
            <a:chExt cx="298453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ED2DF4D-772D-F0C5-9B3D-5569E6CFEF2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5E31074-42C6-9D08-5745-ABCC8F2C978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041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48" name="组合 547">
            <a:extLst>
              <a:ext uri="{FF2B5EF4-FFF2-40B4-BE49-F238E27FC236}">
                <a16:creationId xmlns:a16="http://schemas.microsoft.com/office/drawing/2014/main" id="{7230DED8-C661-CE2A-F501-7108FD97C65A}"/>
              </a:ext>
            </a:extLst>
          </p:cNvPr>
          <p:cNvGrpSpPr/>
          <p:nvPr/>
        </p:nvGrpSpPr>
        <p:grpSpPr>
          <a:xfrm>
            <a:off x="421910" y="166980"/>
            <a:ext cx="898891" cy="740063"/>
            <a:chOff x="2035298" y="1624830"/>
            <a:chExt cx="3069164" cy="252686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7AFB61-FC6E-9B3F-1031-70F5E53FFE4F}"/>
                </a:ext>
              </a:extLst>
            </p:cNvPr>
            <p:cNvSpPr txBox="1"/>
            <p:nvPr/>
          </p:nvSpPr>
          <p:spPr>
            <a:xfrm>
              <a:off x="2144632" y="1648767"/>
              <a:ext cx="1731931" cy="2491550"/>
            </a:xfrm>
            <a:custGeom>
              <a:avLst/>
              <a:gdLst/>
              <a:ahLst/>
              <a:cxnLst/>
              <a:rect l="l" t="t" r="r" b="b"/>
              <a:pathLst>
                <a:path w="1731931" h="2491550">
                  <a:moveTo>
                    <a:pt x="865966" y="428425"/>
                  </a:moveTo>
                  <a:cubicBezTo>
                    <a:pt x="740375" y="428425"/>
                    <a:pt x="643144" y="498817"/>
                    <a:pt x="574272" y="639599"/>
                  </a:cubicBezTo>
                  <a:cubicBezTo>
                    <a:pt x="505400" y="780382"/>
                    <a:pt x="470964" y="982441"/>
                    <a:pt x="470964" y="1245775"/>
                  </a:cubicBezTo>
                  <a:cubicBezTo>
                    <a:pt x="470964" y="1509110"/>
                    <a:pt x="505400" y="1711168"/>
                    <a:pt x="574272" y="1851951"/>
                  </a:cubicBezTo>
                  <a:cubicBezTo>
                    <a:pt x="643144" y="1992734"/>
                    <a:pt x="740375" y="2063125"/>
                    <a:pt x="865966" y="2063125"/>
                  </a:cubicBez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088787" y="499323"/>
                    <a:pt x="991556" y="428425"/>
                    <a:pt x="865966" y="428425"/>
                  </a:cubicBezTo>
                  <a:close/>
                  <a:moveTo>
                    <a:pt x="865966" y="0"/>
                  </a:moveTo>
                  <a:cubicBezTo>
                    <a:pt x="1143480" y="0"/>
                    <a:pt x="1357186" y="107360"/>
                    <a:pt x="1507084" y="322079"/>
                  </a:cubicBezTo>
                  <a:cubicBezTo>
                    <a:pt x="1656982" y="536798"/>
                    <a:pt x="1731931" y="844697"/>
                    <a:pt x="1731931" y="1245775"/>
                  </a:cubicBezTo>
                  <a:cubicBezTo>
                    <a:pt x="1731931" y="1646854"/>
                    <a:pt x="1656982" y="1954753"/>
                    <a:pt x="1507084" y="2169472"/>
                  </a:cubicBezTo>
                  <a:cubicBezTo>
                    <a:pt x="1357186" y="2384190"/>
                    <a:pt x="1143480" y="2491550"/>
                    <a:pt x="865966" y="2491550"/>
                  </a:cubicBezTo>
                  <a:cubicBezTo>
                    <a:pt x="588452" y="2491550"/>
                    <a:pt x="374746" y="2384190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DFD24ED-1BD5-61C9-997B-5EF77EBE71D4}"/>
                </a:ext>
              </a:extLst>
            </p:cNvPr>
            <p:cNvSpPr txBox="1"/>
            <p:nvPr/>
          </p:nvSpPr>
          <p:spPr>
            <a:xfrm>
              <a:off x="4132150" y="1691306"/>
              <a:ext cx="972312" cy="2406472"/>
            </a:xfrm>
            <a:custGeom>
              <a:avLst/>
              <a:gdLst/>
              <a:ahLst/>
              <a:cxnLst/>
              <a:rect l="l" t="t" r="r" b="b"/>
              <a:pathLst>
                <a:path w="972312" h="2406472">
                  <a:moveTo>
                    <a:pt x="592503" y="0"/>
                  </a:moveTo>
                  <a:lnTo>
                    <a:pt x="972312" y="0"/>
                  </a:lnTo>
                  <a:lnTo>
                    <a:pt x="972312" y="2406472"/>
                  </a:lnTo>
                  <a:lnTo>
                    <a:pt x="513502" y="2406472"/>
                  </a:lnTo>
                  <a:lnTo>
                    <a:pt x="513502" y="513503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712ED3D-369A-4C73-42FD-D9DDDDD1B5F3}"/>
                </a:ext>
              </a:extLst>
            </p:cNvPr>
            <p:cNvSpPr txBox="1"/>
            <p:nvPr/>
          </p:nvSpPr>
          <p:spPr>
            <a:xfrm>
              <a:off x="2035298" y="1624830"/>
              <a:ext cx="1826021" cy="2526862"/>
            </a:xfrm>
            <a:custGeom>
              <a:avLst/>
              <a:gdLst>
                <a:gd name="connsiteX0" fmla="*/ 1013815 w 1826021"/>
                <a:gd name="connsiteY0" fmla="*/ 471778 h 2526862"/>
                <a:gd name="connsiteX1" fmla="*/ 1048931 w 1826021"/>
                <a:gd name="connsiteY1" fmla="*/ 477030 h 2526862"/>
                <a:gd name="connsiteX2" fmla="*/ 1251749 w 1826021"/>
                <a:gd name="connsiteY2" fmla="*/ 676431 h 2526862"/>
                <a:gd name="connsiteX3" fmla="*/ 1355058 w 1826021"/>
                <a:gd name="connsiteY3" fmla="*/ 1281087 h 2526862"/>
                <a:gd name="connsiteX4" fmla="*/ 1251749 w 1826021"/>
                <a:gd name="connsiteY4" fmla="*/ 1885744 h 2526862"/>
                <a:gd name="connsiteX5" fmla="*/ 960056 w 1826021"/>
                <a:gd name="connsiteY5" fmla="*/ 2098437 h 2526862"/>
                <a:gd name="connsiteX6" fmla="*/ 871180 w 1826021"/>
                <a:gd name="connsiteY6" fmla="*/ 2085239 h 2526862"/>
                <a:gd name="connsiteX7" fmla="*/ 811500 w 1826021"/>
                <a:gd name="connsiteY7" fmla="*/ 2055037 h 2526862"/>
                <a:gd name="connsiteX8" fmla="*/ 865966 w 1826021"/>
                <a:gd name="connsiteY8" fmla="*/ 2063125 h 2526862"/>
                <a:gd name="connsiteX9" fmla="*/ 1157659 w 1826021"/>
                <a:gd name="connsiteY9" fmla="*/ 1850432 h 2526862"/>
                <a:gd name="connsiteX10" fmla="*/ 1260968 w 1826021"/>
                <a:gd name="connsiteY10" fmla="*/ 1245775 h 2526862"/>
                <a:gd name="connsiteX11" fmla="*/ 1157659 w 1826021"/>
                <a:gd name="connsiteY11" fmla="*/ 641119 h 2526862"/>
                <a:gd name="connsiteX12" fmla="*/ 1033082 w 1826021"/>
                <a:gd name="connsiteY12" fmla="*/ 481599 h 2526862"/>
                <a:gd name="connsiteX13" fmla="*/ 865966 w 1826021"/>
                <a:gd name="connsiteY13" fmla="*/ 428425 h 2526862"/>
                <a:gd name="connsiteX14" fmla="*/ 954841 w 1826021"/>
                <a:gd name="connsiteY14" fmla="*/ 441718 h 2526862"/>
                <a:gd name="connsiteX15" fmla="*/ 1013815 w 1826021"/>
                <a:gd name="connsiteY15" fmla="*/ 471778 h 2526862"/>
                <a:gd name="connsiteX16" fmla="*/ 960056 w 1826021"/>
                <a:gd name="connsiteY16" fmla="*/ 463737 h 2526862"/>
                <a:gd name="connsiteX17" fmla="*/ 668362 w 1826021"/>
                <a:gd name="connsiteY17" fmla="*/ 674911 h 2526862"/>
                <a:gd name="connsiteX18" fmla="*/ 565054 w 1826021"/>
                <a:gd name="connsiteY18" fmla="*/ 1281087 h 2526862"/>
                <a:gd name="connsiteX19" fmla="*/ 668362 w 1826021"/>
                <a:gd name="connsiteY19" fmla="*/ 1887263 h 2526862"/>
                <a:gd name="connsiteX20" fmla="*/ 792939 w 1826021"/>
                <a:gd name="connsiteY20" fmla="*/ 2045644 h 2526862"/>
                <a:gd name="connsiteX21" fmla="*/ 811500 w 1826021"/>
                <a:gd name="connsiteY21" fmla="*/ 2055037 h 2526862"/>
                <a:gd name="connsiteX22" fmla="*/ 777090 w 1826021"/>
                <a:gd name="connsiteY22" fmla="*/ 2049927 h 2526862"/>
                <a:gd name="connsiteX23" fmla="*/ 574272 w 1826021"/>
                <a:gd name="connsiteY23" fmla="*/ 1851951 h 2526862"/>
                <a:gd name="connsiteX24" fmla="*/ 470964 w 1826021"/>
                <a:gd name="connsiteY24" fmla="*/ 1245775 h 2526862"/>
                <a:gd name="connsiteX25" fmla="*/ 574272 w 1826021"/>
                <a:gd name="connsiteY25" fmla="*/ 639599 h 2526862"/>
                <a:gd name="connsiteX26" fmla="*/ 865966 w 1826021"/>
                <a:gd name="connsiteY26" fmla="*/ 428425 h 2526862"/>
                <a:gd name="connsiteX27" fmla="*/ 1241464 w 1826021"/>
                <a:gd name="connsiteY27" fmla="*/ 85327 h 2526862"/>
                <a:gd name="connsiteX28" fmla="*/ 1328471 w 1826021"/>
                <a:gd name="connsiteY28" fmla="*/ 115832 h 2526862"/>
                <a:gd name="connsiteX29" fmla="*/ 1601174 w 1826021"/>
                <a:gd name="connsiteY29" fmla="*/ 357391 h 2526862"/>
                <a:gd name="connsiteX30" fmla="*/ 1826021 w 1826021"/>
                <a:gd name="connsiteY30" fmla="*/ 1281087 h 2526862"/>
                <a:gd name="connsiteX31" fmla="*/ 1601174 w 1826021"/>
                <a:gd name="connsiteY31" fmla="*/ 2204784 h 2526862"/>
                <a:gd name="connsiteX32" fmla="*/ 960056 w 1826021"/>
                <a:gd name="connsiteY32" fmla="*/ 2526862 h 2526862"/>
                <a:gd name="connsiteX33" fmla="*/ 591641 w 1826021"/>
                <a:gd name="connsiteY33" fmla="*/ 2446342 h 2526862"/>
                <a:gd name="connsiteX34" fmla="*/ 584558 w 1826021"/>
                <a:gd name="connsiteY34" fmla="*/ 2441535 h 2526862"/>
                <a:gd name="connsiteX35" fmla="*/ 669795 w 1826021"/>
                <a:gd name="connsiteY35" fmla="*/ 2471420 h 2526862"/>
                <a:gd name="connsiteX36" fmla="*/ 865966 w 1826021"/>
                <a:gd name="connsiteY36" fmla="*/ 2491550 h 2526862"/>
                <a:gd name="connsiteX37" fmla="*/ 1507084 w 1826021"/>
                <a:gd name="connsiteY37" fmla="*/ 2169472 h 2526862"/>
                <a:gd name="connsiteX38" fmla="*/ 1731931 w 1826021"/>
                <a:gd name="connsiteY38" fmla="*/ 1245775 h 2526862"/>
                <a:gd name="connsiteX39" fmla="*/ 1507084 w 1826021"/>
                <a:gd name="connsiteY39" fmla="*/ 322079 h 2526862"/>
                <a:gd name="connsiteX40" fmla="*/ 1382697 w 1826021"/>
                <a:gd name="connsiteY40" fmla="*/ 181170 h 2526862"/>
                <a:gd name="connsiteX41" fmla="*/ 865966 w 1826021"/>
                <a:gd name="connsiteY41" fmla="*/ 0 h 2526862"/>
                <a:gd name="connsiteX42" fmla="*/ 1234381 w 1826021"/>
                <a:gd name="connsiteY42" fmla="*/ 80520 h 2526862"/>
                <a:gd name="connsiteX43" fmla="*/ 1241464 w 1826021"/>
                <a:gd name="connsiteY43" fmla="*/ 85327 h 2526862"/>
                <a:gd name="connsiteX44" fmla="*/ 1156228 w 1826021"/>
                <a:gd name="connsiteY44" fmla="*/ 55442 h 2526862"/>
                <a:gd name="connsiteX45" fmla="*/ 960056 w 1826021"/>
                <a:gd name="connsiteY45" fmla="*/ 35312 h 2526862"/>
                <a:gd name="connsiteX46" fmla="*/ 318938 w 1826021"/>
                <a:gd name="connsiteY46" fmla="*/ 357391 h 2526862"/>
                <a:gd name="connsiteX47" fmla="*/ 94090 w 1826021"/>
                <a:gd name="connsiteY47" fmla="*/ 1281087 h 2526862"/>
                <a:gd name="connsiteX48" fmla="*/ 318938 w 1826021"/>
                <a:gd name="connsiteY48" fmla="*/ 2204784 h 2526862"/>
                <a:gd name="connsiteX49" fmla="*/ 443326 w 1826021"/>
                <a:gd name="connsiteY49" fmla="*/ 2345693 h 2526862"/>
                <a:gd name="connsiteX50" fmla="*/ 584558 w 1826021"/>
                <a:gd name="connsiteY50" fmla="*/ 2441535 h 2526862"/>
                <a:gd name="connsiteX51" fmla="*/ 497551 w 1826021"/>
                <a:gd name="connsiteY51" fmla="*/ 2411030 h 2526862"/>
                <a:gd name="connsiteX52" fmla="*/ 224848 w 1826021"/>
                <a:gd name="connsiteY52" fmla="*/ 2169472 h 2526862"/>
                <a:gd name="connsiteX53" fmla="*/ 0 w 1826021"/>
                <a:gd name="connsiteY53" fmla="*/ 1245775 h 2526862"/>
                <a:gd name="connsiteX54" fmla="*/ 224848 w 1826021"/>
                <a:gd name="connsiteY54" fmla="*/ 322079 h 2526862"/>
                <a:gd name="connsiteX55" fmla="*/ 865966 w 1826021"/>
                <a:gd name="connsiteY55" fmla="*/ 0 h 252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826021" h="2526862">
                  <a:moveTo>
                    <a:pt x="1013815" y="471778"/>
                  </a:moveTo>
                  <a:lnTo>
                    <a:pt x="1048931" y="477030"/>
                  </a:lnTo>
                  <a:cubicBezTo>
                    <a:pt x="1132489" y="503617"/>
                    <a:pt x="1200095" y="570084"/>
                    <a:pt x="1251749" y="676431"/>
                  </a:cubicBezTo>
                  <a:cubicBezTo>
                    <a:pt x="1320622" y="818226"/>
                    <a:pt x="1355058" y="1019779"/>
                    <a:pt x="1355058" y="1281087"/>
                  </a:cubicBezTo>
                  <a:cubicBezTo>
                    <a:pt x="1355058" y="1542396"/>
                    <a:pt x="1320622" y="1743948"/>
                    <a:pt x="1251749" y="1885744"/>
                  </a:cubicBezTo>
                  <a:cubicBezTo>
                    <a:pt x="1182877" y="2027539"/>
                    <a:pt x="1085646" y="2098437"/>
                    <a:pt x="960056" y="2098437"/>
                  </a:cubicBezTo>
                  <a:cubicBezTo>
                    <a:pt x="928658" y="2098437"/>
                    <a:pt x="899033" y="2094038"/>
                    <a:pt x="871180" y="2085239"/>
                  </a:cubicBezTo>
                  <a:lnTo>
                    <a:pt x="811500" y="2055037"/>
                  </a:lnTo>
                  <a:lnTo>
                    <a:pt x="865966" y="2063125"/>
                  </a:ln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123223" y="570221"/>
                    <a:pt x="1081697" y="517048"/>
                    <a:pt x="1033082" y="481599"/>
                  </a:cubicBezTo>
                  <a:close/>
                  <a:moveTo>
                    <a:pt x="865966" y="428425"/>
                  </a:moveTo>
                  <a:cubicBezTo>
                    <a:pt x="897364" y="428425"/>
                    <a:pt x="926989" y="432856"/>
                    <a:pt x="954841" y="441718"/>
                  </a:cubicBezTo>
                  <a:lnTo>
                    <a:pt x="1013815" y="471778"/>
                  </a:lnTo>
                  <a:lnTo>
                    <a:pt x="960056" y="463737"/>
                  </a:lnTo>
                  <a:cubicBezTo>
                    <a:pt x="834465" y="463737"/>
                    <a:pt x="737234" y="534129"/>
                    <a:pt x="668362" y="674911"/>
                  </a:cubicBezTo>
                  <a:cubicBezTo>
                    <a:pt x="599490" y="815694"/>
                    <a:pt x="565054" y="1017753"/>
                    <a:pt x="565054" y="1281087"/>
                  </a:cubicBezTo>
                  <a:cubicBezTo>
                    <a:pt x="565054" y="1544422"/>
                    <a:pt x="599490" y="1746480"/>
                    <a:pt x="668362" y="1887263"/>
                  </a:cubicBezTo>
                  <a:cubicBezTo>
                    <a:pt x="702798" y="1957655"/>
                    <a:pt x="744324" y="2010448"/>
                    <a:pt x="792939" y="2045644"/>
                  </a:cubicBezTo>
                  <a:lnTo>
                    <a:pt x="811500" y="2055037"/>
                  </a:lnTo>
                  <a:lnTo>
                    <a:pt x="777090" y="2049927"/>
                  </a:lnTo>
                  <a:cubicBezTo>
                    <a:pt x="693532" y="2023530"/>
                    <a:pt x="625926" y="1957538"/>
                    <a:pt x="574272" y="1851951"/>
                  </a:cubicBezTo>
                  <a:cubicBezTo>
                    <a:pt x="505400" y="1711168"/>
                    <a:pt x="470964" y="1509110"/>
                    <a:pt x="470964" y="1245775"/>
                  </a:cubicBezTo>
                  <a:cubicBezTo>
                    <a:pt x="470964" y="982441"/>
                    <a:pt x="505400" y="780382"/>
                    <a:pt x="574272" y="639599"/>
                  </a:cubicBezTo>
                  <a:cubicBezTo>
                    <a:pt x="643144" y="498817"/>
                    <a:pt x="740375" y="428425"/>
                    <a:pt x="865966" y="428425"/>
                  </a:cubicBezTo>
                  <a:close/>
                  <a:moveTo>
                    <a:pt x="1241464" y="85327"/>
                  </a:moveTo>
                  <a:lnTo>
                    <a:pt x="1328471" y="115832"/>
                  </a:lnTo>
                  <a:cubicBezTo>
                    <a:pt x="1435324" y="169512"/>
                    <a:pt x="1526225" y="250032"/>
                    <a:pt x="1601174" y="357391"/>
                  </a:cubicBezTo>
                  <a:cubicBezTo>
                    <a:pt x="1751072" y="572110"/>
                    <a:pt x="1826021" y="880009"/>
                    <a:pt x="1826021" y="1281087"/>
                  </a:cubicBezTo>
                  <a:cubicBezTo>
                    <a:pt x="1826021" y="1682166"/>
                    <a:pt x="1751072" y="1990065"/>
                    <a:pt x="1601174" y="2204784"/>
                  </a:cubicBezTo>
                  <a:cubicBezTo>
                    <a:pt x="1451276" y="2419502"/>
                    <a:pt x="1237570" y="2526862"/>
                    <a:pt x="960056" y="2526862"/>
                  </a:cubicBezTo>
                  <a:cubicBezTo>
                    <a:pt x="821299" y="2526862"/>
                    <a:pt x="698494" y="2500022"/>
                    <a:pt x="591641" y="2446342"/>
                  </a:cubicBezTo>
                  <a:lnTo>
                    <a:pt x="584558" y="2441535"/>
                  </a:lnTo>
                  <a:lnTo>
                    <a:pt x="669795" y="2471420"/>
                  </a:lnTo>
                  <a:cubicBezTo>
                    <a:pt x="731197" y="2484840"/>
                    <a:pt x="796588" y="2491550"/>
                    <a:pt x="865966" y="2491550"/>
                  </a:cubicBezTo>
                  <a:cubicBezTo>
                    <a:pt x="1143480" y="2491550"/>
                    <a:pt x="1357186" y="2384190"/>
                    <a:pt x="1507084" y="2169472"/>
                  </a:cubicBezTo>
                  <a:cubicBezTo>
                    <a:pt x="1656982" y="1954753"/>
                    <a:pt x="1731931" y="1646854"/>
                    <a:pt x="1731931" y="1245775"/>
                  </a:cubicBezTo>
                  <a:cubicBezTo>
                    <a:pt x="1731931" y="844697"/>
                    <a:pt x="1656982" y="536798"/>
                    <a:pt x="1507084" y="322079"/>
                  </a:cubicBezTo>
                  <a:cubicBezTo>
                    <a:pt x="1469610" y="268399"/>
                    <a:pt x="1428147" y="221429"/>
                    <a:pt x="1382697" y="181170"/>
                  </a:cubicBezTo>
                  <a:close/>
                  <a:moveTo>
                    <a:pt x="865966" y="0"/>
                  </a:moveTo>
                  <a:cubicBezTo>
                    <a:pt x="1004723" y="0"/>
                    <a:pt x="1127528" y="26840"/>
                    <a:pt x="1234381" y="80520"/>
                  </a:cubicBezTo>
                  <a:lnTo>
                    <a:pt x="1241464" y="85327"/>
                  </a:lnTo>
                  <a:lnTo>
                    <a:pt x="1156228" y="55442"/>
                  </a:lnTo>
                  <a:cubicBezTo>
                    <a:pt x="1094825" y="42022"/>
                    <a:pt x="1029435" y="35312"/>
                    <a:pt x="960056" y="35312"/>
                  </a:cubicBezTo>
                  <a:cubicBezTo>
                    <a:pt x="682542" y="35312"/>
                    <a:pt x="468836" y="142672"/>
                    <a:pt x="318938" y="357391"/>
                  </a:cubicBezTo>
                  <a:cubicBezTo>
                    <a:pt x="169040" y="572110"/>
                    <a:pt x="94090" y="880009"/>
                    <a:pt x="94090" y="1281087"/>
                  </a:cubicBezTo>
                  <a:cubicBezTo>
                    <a:pt x="94090" y="1682166"/>
                    <a:pt x="169040" y="1990065"/>
                    <a:pt x="318938" y="2204784"/>
                  </a:cubicBezTo>
                  <a:cubicBezTo>
                    <a:pt x="356413" y="2258464"/>
                    <a:pt x="397875" y="2305433"/>
                    <a:pt x="443326" y="2345693"/>
                  </a:cubicBezTo>
                  <a:lnTo>
                    <a:pt x="584558" y="2441535"/>
                  </a:lnTo>
                  <a:lnTo>
                    <a:pt x="497551" y="2411030"/>
                  </a:lnTo>
                  <a:cubicBezTo>
                    <a:pt x="390698" y="2357351"/>
                    <a:pt x="299797" y="2276831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47" name="文本框 546">
              <a:extLst>
                <a:ext uri="{FF2B5EF4-FFF2-40B4-BE49-F238E27FC236}">
                  <a16:creationId xmlns:a16="http://schemas.microsoft.com/office/drawing/2014/main" id="{ED34844C-26B8-A98B-2B40-0091E5A85BE5}"/>
                </a:ext>
              </a:extLst>
            </p:cNvPr>
            <p:cNvSpPr txBox="1"/>
            <p:nvPr/>
          </p:nvSpPr>
          <p:spPr>
            <a:xfrm>
              <a:off x="4052144" y="1648767"/>
              <a:ext cx="1033381" cy="2454632"/>
            </a:xfrm>
            <a:custGeom>
              <a:avLst/>
              <a:gdLst>
                <a:gd name="connsiteX0" fmla="*/ 574571 w 1033381"/>
                <a:gd name="connsiteY0" fmla="*/ 561663 h 2454632"/>
                <a:gd name="connsiteX1" fmla="*/ 574571 w 1033381"/>
                <a:gd name="connsiteY1" fmla="*/ 2406472 h 2454632"/>
                <a:gd name="connsiteX2" fmla="*/ 513502 w 1033381"/>
                <a:gd name="connsiteY2" fmla="*/ 2406472 h 2454632"/>
                <a:gd name="connsiteX3" fmla="*/ 513502 w 1033381"/>
                <a:gd name="connsiteY3" fmla="*/ 593462 h 2454632"/>
                <a:gd name="connsiteX4" fmla="*/ 513502 w 1033381"/>
                <a:gd name="connsiteY4" fmla="*/ 513503 h 2454632"/>
                <a:gd name="connsiteX5" fmla="*/ 513502 w 1033381"/>
                <a:gd name="connsiteY5" fmla="*/ 593462 h 2454632"/>
                <a:gd name="connsiteX6" fmla="*/ 61069 w 1033381"/>
                <a:gd name="connsiteY6" fmla="*/ 829048 h 2454632"/>
                <a:gd name="connsiteX7" fmla="*/ 61069 w 1033381"/>
                <a:gd name="connsiteY7" fmla="*/ 749089 h 2454632"/>
                <a:gd name="connsiteX8" fmla="*/ 972312 w 1033381"/>
                <a:gd name="connsiteY8" fmla="*/ 48160 h 2454632"/>
                <a:gd name="connsiteX9" fmla="*/ 1033381 w 1033381"/>
                <a:gd name="connsiteY9" fmla="*/ 48160 h 2454632"/>
                <a:gd name="connsiteX10" fmla="*/ 1033381 w 1033381"/>
                <a:gd name="connsiteY10" fmla="*/ 2454632 h 2454632"/>
                <a:gd name="connsiteX11" fmla="*/ 574571 w 1033381"/>
                <a:gd name="connsiteY11" fmla="*/ 2454632 h 2454632"/>
                <a:gd name="connsiteX12" fmla="*/ 574571 w 1033381"/>
                <a:gd name="connsiteY12" fmla="*/ 2406472 h 2454632"/>
                <a:gd name="connsiteX13" fmla="*/ 972312 w 1033381"/>
                <a:gd name="connsiteY13" fmla="*/ 2406472 h 2454632"/>
                <a:gd name="connsiteX14" fmla="*/ 592503 w 1033381"/>
                <a:gd name="connsiteY14" fmla="*/ 0 h 2454632"/>
                <a:gd name="connsiteX15" fmla="*/ 972312 w 1033381"/>
                <a:gd name="connsiteY15" fmla="*/ 0 h 2454632"/>
                <a:gd name="connsiteX16" fmla="*/ 972312 w 1033381"/>
                <a:gd name="connsiteY16" fmla="*/ 48160 h 2454632"/>
                <a:gd name="connsiteX17" fmla="*/ 653572 w 1033381"/>
                <a:gd name="connsiteY17" fmla="*/ 48160 h 2454632"/>
                <a:gd name="connsiteX18" fmla="*/ 61069 w 1033381"/>
                <a:gd name="connsiteY18" fmla="*/ 352008 h 2454632"/>
                <a:gd name="connsiteX19" fmla="*/ 61069 w 1033381"/>
                <a:gd name="connsiteY19" fmla="*/ 749089 h 2454632"/>
                <a:gd name="connsiteX20" fmla="*/ 0 w 1033381"/>
                <a:gd name="connsiteY20" fmla="*/ 780888 h 2454632"/>
                <a:gd name="connsiteX21" fmla="*/ 0 w 1033381"/>
                <a:gd name="connsiteY21" fmla="*/ 303848 h 245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3381" h="2454632">
                  <a:moveTo>
                    <a:pt x="574571" y="561663"/>
                  </a:moveTo>
                  <a:lnTo>
                    <a:pt x="574571" y="2406472"/>
                  </a:lnTo>
                  <a:lnTo>
                    <a:pt x="513502" y="2406472"/>
                  </a:lnTo>
                  <a:lnTo>
                    <a:pt x="513502" y="593462"/>
                  </a:lnTo>
                  <a:close/>
                  <a:moveTo>
                    <a:pt x="513502" y="513503"/>
                  </a:moveTo>
                  <a:lnTo>
                    <a:pt x="513502" y="593462"/>
                  </a:lnTo>
                  <a:lnTo>
                    <a:pt x="61069" y="829048"/>
                  </a:lnTo>
                  <a:lnTo>
                    <a:pt x="61069" y="749089"/>
                  </a:lnTo>
                  <a:close/>
                  <a:moveTo>
                    <a:pt x="972312" y="48160"/>
                  </a:moveTo>
                  <a:lnTo>
                    <a:pt x="1033381" y="48160"/>
                  </a:lnTo>
                  <a:lnTo>
                    <a:pt x="1033381" y="2454632"/>
                  </a:lnTo>
                  <a:lnTo>
                    <a:pt x="574571" y="2454632"/>
                  </a:lnTo>
                  <a:lnTo>
                    <a:pt x="574571" y="2406472"/>
                  </a:lnTo>
                  <a:lnTo>
                    <a:pt x="972312" y="2406472"/>
                  </a:lnTo>
                  <a:close/>
                  <a:moveTo>
                    <a:pt x="592503" y="0"/>
                  </a:moveTo>
                  <a:lnTo>
                    <a:pt x="972312" y="0"/>
                  </a:lnTo>
                  <a:lnTo>
                    <a:pt x="972312" y="48160"/>
                  </a:lnTo>
                  <a:lnTo>
                    <a:pt x="653572" y="48160"/>
                  </a:lnTo>
                  <a:lnTo>
                    <a:pt x="61069" y="352008"/>
                  </a:lnTo>
                  <a:lnTo>
                    <a:pt x="61069" y="749089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"/>
          <p:cNvGrpSpPr/>
          <p:nvPr/>
        </p:nvGrpSpPr>
        <p:grpSpPr>
          <a:xfrm>
            <a:off x="4981892" y="2678792"/>
            <a:ext cx="2228215" cy="2811780"/>
            <a:chOff x="4823608" y="2237050"/>
            <a:chExt cx="2653553" cy="3348228"/>
          </a:xfrm>
          <a:solidFill>
            <a:schemeClr val="bg1">
              <a:lumMod val="50000"/>
            </a:schemeClr>
          </a:solidFill>
        </p:grpSpPr>
        <p:sp>
          <p:nvSpPr>
            <p:cNvPr id="59" name="Freeform: Shape 6"/>
            <p:cNvSpPr/>
            <p:nvPr/>
          </p:nvSpPr>
          <p:spPr bwMode="auto">
            <a:xfrm>
              <a:off x="5275903" y="2766146"/>
              <a:ext cx="1741057" cy="2247538"/>
            </a:xfrm>
            <a:custGeom>
              <a:avLst/>
              <a:gdLst>
                <a:gd name="T0" fmla="*/ 160 w 321"/>
                <a:gd name="T1" fmla="*/ 0 h 429"/>
                <a:gd name="T2" fmla="*/ 0 w 321"/>
                <a:gd name="T3" fmla="*/ 160 h 429"/>
                <a:gd name="T4" fmla="*/ 22 w 321"/>
                <a:gd name="T5" fmla="*/ 240 h 429"/>
                <a:gd name="T6" fmla="*/ 78 w 321"/>
                <a:gd name="T7" fmla="*/ 389 h 429"/>
                <a:gd name="T8" fmla="*/ 115 w 321"/>
                <a:gd name="T9" fmla="*/ 429 h 429"/>
                <a:gd name="T10" fmla="*/ 160 w 321"/>
                <a:gd name="T11" fmla="*/ 429 h 429"/>
                <a:gd name="T12" fmla="*/ 206 w 321"/>
                <a:gd name="T13" fmla="*/ 429 h 429"/>
                <a:gd name="T14" fmla="*/ 243 w 321"/>
                <a:gd name="T15" fmla="*/ 389 h 429"/>
                <a:gd name="T16" fmla="*/ 299 w 321"/>
                <a:gd name="T17" fmla="*/ 240 h 429"/>
                <a:gd name="T18" fmla="*/ 321 w 321"/>
                <a:gd name="T19" fmla="*/ 160 h 429"/>
                <a:gd name="T20" fmla="*/ 160 w 321"/>
                <a:gd name="T21" fmla="*/ 0 h 429"/>
                <a:gd name="T22" fmla="*/ 287 w 321"/>
                <a:gd name="T23" fmla="*/ 233 h 429"/>
                <a:gd name="T24" fmla="*/ 229 w 321"/>
                <a:gd name="T25" fmla="*/ 387 h 429"/>
                <a:gd name="T26" fmla="*/ 221 w 321"/>
                <a:gd name="T27" fmla="*/ 411 h 429"/>
                <a:gd name="T28" fmla="*/ 206 w 321"/>
                <a:gd name="T29" fmla="*/ 414 h 429"/>
                <a:gd name="T30" fmla="*/ 160 w 321"/>
                <a:gd name="T31" fmla="*/ 414 h 429"/>
                <a:gd name="T32" fmla="*/ 115 w 321"/>
                <a:gd name="T33" fmla="*/ 414 h 429"/>
                <a:gd name="T34" fmla="*/ 100 w 321"/>
                <a:gd name="T35" fmla="*/ 411 h 429"/>
                <a:gd name="T36" fmla="*/ 92 w 321"/>
                <a:gd name="T37" fmla="*/ 387 h 429"/>
                <a:gd name="T38" fmla="*/ 34 w 321"/>
                <a:gd name="T39" fmla="*/ 233 h 429"/>
                <a:gd name="T40" fmla="*/ 15 w 321"/>
                <a:gd name="T41" fmla="*/ 160 h 429"/>
                <a:gd name="T42" fmla="*/ 160 w 321"/>
                <a:gd name="T43" fmla="*/ 14 h 429"/>
                <a:gd name="T44" fmla="*/ 306 w 321"/>
                <a:gd name="T45" fmla="*/ 160 h 429"/>
                <a:gd name="T46" fmla="*/ 287 w 321"/>
                <a:gd name="T47" fmla="*/ 23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429"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189"/>
                    <a:pt x="8" y="216"/>
                    <a:pt x="22" y="240"/>
                  </a:cubicBezTo>
                  <a:cubicBezTo>
                    <a:pt x="61" y="311"/>
                    <a:pt x="71" y="351"/>
                    <a:pt x="78" y="389"/>
                  </a:cubicBezTo>
                  <a:cubicBezTo>
                    <a:pt x="83" y="421"/>
                    <a:pt x="91" y="429"/>
                    <a:pt x="115" y="429"/>
                  </a:cubicBezTo>
                  <a:cubicBezTo>
                    <a:pt x="125" y="429"/>
                    <a:pt x="142" y="429"/>
                    <a:pt x="160" y="429"/>
                  </a:cubicBezTo>
                  <a:cubicBezTo>
                    <a:pt x="179" y="429"/>
                    <a:pt x="195" y="429"/>
                    <a:pt x="206" y="429"/>
                  </a:cubicBezTo>
                  <a:cubicBezTo>
                    <a:pt x="230" y="429"/>
                    <a:pt x="238" y="421"/>
                    <a:pt x="243" y="389"/>
                  </a:cubicBezTo>
                  <a:cubicBezTo>
                    <a:pt x="249" y="351"/>
                    <a:pt x="260" y="311"/>
                    <a:pt x="299" y="240"/>
                  </a:cubicBezTo>
                  <a:cubicBezTo>
                    <a:pt x="312" y="216"/>
                    <a:pt x="321" y="189"/>
                    <a:pt x="321" y="160"/>
                  </a:cubicBezTo>
                  <a:cubicBezTo>
                    <a:pt x="321" y="72"/>
                    <a:pt x="249" y="0"/>
                    <a:pt x="160" y="0"/>
                  </a:cubicBezTo>
                  <a:close/>
                  <a:moveTo>
                    <a:pt x="287" y="233"/>
                  </a:moveTo>
                  <a:cubicBezTo>
                    <a:pt x="248" y="302"/>
                    <a:pt x="236" y="343"/>
                    <a:pt x="229" y="387"/>
                  </a:cubicBezTo>
                  <a:cubicBezTo>
                    <a:pt x="228" y="392"/>
                    <a:pt x="226" y="406"/>
                    <a:pt x="221" y="411"/>
                  </a:cubicBezTo>
                  <a:cubicBezTo>
                    <a:pt x="220" y="413"/>
                    <a:pt x="217" y="414"/>
                    <a:pt x="206" y="414"/>
                  </a:cubicBezTo>
                  <a:cubicBezTo>
                    <a:pt x="160" y="414"/>
                    <a:pt x="160" y="414"/>
                    <a:pt x="160" y="414"/>
                  </a:cubicBezTo>
                  <a:cubicBezTo>
                    <a:pt x="115" y="414"/>
                    <a:pt x="115" y="414"/>
                    <a:pt x="115" y="414"/>
                  </a:cubicBezTo>
                  <a:cubicBezTo>
                    <a:pt x="104" y="414"/>
                    <a:pt x="101" y="413"/>
                    <a:pt x="100" y="411"/>
                  </a:cubicBezTo>
                  <a:cubicBezTo>
                    <a:pt x="95" y="406"/>
                    <a:pt x="93" y="392"/>
                    <a:pt x="92" y="387"/>
                  </a:cubicBezTo>
                  <a:cubicBezTo>
                    <a:pt x="85" y="343"/>
                    <a:pt x="73" y="302"/>
                    <a:pt x="34" y="233"/>
                  </a:cubicBezTo>
                  <a:cubicBezTo>
                    <a:pt x="21" y="210"/>
                    <a:pt x="15" y="185"/>
                    <a:pt x="15" y="160"/>
                  </a:cubicBezTo>
                  <a:cubicBezTo>
                    <a:pt x="15" y="80"/>
                    <a:pt x="80" y="14"/>
                    <a:pt x="160" y="14"/>
                  </a:cubicBezTo>
                  <a:cubicBezTo>
                    <a:pt x="241" y="14"/>
                    <a:pt x="306" y="80"/>
                    <a:pt x="306" y="160"/>
                  </a:cubicBezTo>
                  <a:cubicBezTo>
                    <a:pt x="306" y="185"/>
                    <a:pt x="300" y="210"/>
                    <a:pt x="287" y="233"/>
                  </a:cubicBezTo>
                  <a:close/>
                </a:path>
              </a:pathLst>
            </a:custGeom>
            <a:grpFill/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: Shape 7"/>
            <p:cNvSpPr/>
            <p:nvPr/>
          </p:nvSpPr>
          <p:spPr bwMode="auto">
            <a:xfrm>
              <a:off x="5773762" y="5013683"/>
              <a:ext cx="754314" cy="108681"/>
            </a:xfrm>
            <a:custGeom>
              <a:avLst/>
              <a:gdLst>
                <a:gd name="T0" fmla="*/ 130 w 139"/>
                <a:gd name="T1" fmla="*/ 0 h 23"/>
                <a:gd name="T2" fmla="*/ 9 w 139"/>
                <a:gd name="T3" fmla="*/ 0 h 23"/>
                <a:gd name="T4" fmla="*/ 0 w 139"/>
                <a:gd name="T5" fmla="*/ 9 h 23"/>
                <a:gd name="T6" fmla="*/ 0 w 139"/>
                <a:gd name="T7" fmla="*/ 14 h 23"/>
                <a:gd name="T8" fmla="*/ 9 w 139"/>
                <a:gd name="T9" fmla="*/ 23 h 23"/>
                <a:gd name="T10" fmla="*/ 130 w 139"/>
                <a:gd name="T11" fmla="*/ 23 h 23"/>
                <a:gd name="T12" fmla="*/ 139 w 139"/>
                <a:gd name="T13" fmla="*/ 14 h 23"/>
                <a:gd name="T14" fmla="*/ 139 w 139"/>
                <a:gd name="T15" fmla="*/ 9 h 23"/>
                <a:gd name="T16" fmla="*/ 130 w 139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3">
                  <a:moveTo>
                    <a:pt x="1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4" y="23"/>
                    <a:pt x="9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5" y="23"/>
                    <a:pt x="139" y="19"/>
                    <a:pt x="139" y="14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4"/>
                    <a:pt x="135" y="0"/>
                    <a:pt x="130" y="0"/>
                  </a:cubicBezTo>
                  <a:close/>
                </a:path>
              </a:pathLst>
            </a:custGeom>
            <a:grpFill/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: Shape 8"/>
            <p:cNvSpPr/>
            <p:nvPr/>
          </p:nvSpPr>
          <p:spPr bwMode="auto">
            <a:xfrm>
              <a:off x="5795282" y="5170787"/>
              <a:ext cx="710196" cy="119442"/>
            </a:xfrm>
            <a:custGeom>
              <a:avLst/>
              <a:gdLst>
                <a:gd name="T0" fmla="*/ 122 w 131"/>
                <a:gd name="T1" fmla="*/ 0 h 24"/>
                <a:gd name="T2" fmla="*/ 9 w 131"/>
                <a:gd name="T3" fmla="*/ 0 h 24"/>
                <a:gd name="T4" fmla="*/ 0 w 131"/>
                <a:gd name="T5" fmla="*/ 9 h 24"/>
                <a:gd name="T6" fmla="*/ 0 w 131"/>
                <a:gd name="T7" fmla="*/ 15 h 24"/>
                <a:gd name="T8" fmla="*/ 9 w 131"/>
                <a:gd name="T9" fmla="*/ 24 h 24"/>
                <a:gd name="T10" fmla="*/ 122 w 131"/>
                <a:gd name="T11" fmla="*/ 24 h 24"/>
                <a:gd name="T12" fmla="*/ 131 w 131"/>
                <a:gd name="T13" fmla="*/ 15 h 24"/>
                <a:gd name="T14" fmla="*/ 131 w 131"/>
                <a:gd name="T15" fmla="*/ 9 h 24"/>
                <a:gd name="T16" fmla="*/ 122 w 131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4">
                  <a:moveTo>
                    <a:pt x="12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7" y="24"/>
                    <a:pt x="131" y="20"/>
                    <a:pt x="131" y="15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7" y="0"/>
                    <a:pt x="122" y="0"/>
                  </a:cubicBezTo>
                  <a:close/>
                </a:path>
              </a:pathLst>
            </a:custGeom>
            <a:grpFill/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: Shape 9"/>
            <p:cNvSpPr/>
            <p:nvPr/>
          </p:nvSpPr>
          <p:spPr bwMode="auto">
            <a:xfrm>
              <a:off x="5838325" y="5333271"/>
              <a:ext cx="624112" cy="100283"/>
            </a:xfrm>
            <a:custGeom>
              <a:avLst/>
              <a:gdLst>
                <a:gd name="T0" fmla="*/ 107 w 115"/>
                <a:gd name="T1" fmla="*/ 0 h 23"/>
                <a:gd name="T2" fmla="*/ 8 w 115"/>
                <a:gd name="T3" fmla="*/ 0 h 23"/>
                <a:gd name="T4" fmla="*/ 0 w 115"/>
                <a:gd name="T5" fmla="*/ 9 h 23"/>
                <a:gd name="T6" fmla="*/ 0 w 115"/>
                <a:gd name="T7" fmla="*/ 15 h 23"/>
                <a:gd name="T8" fmla="*/ 8 w 115"/>
                <a:gd name="T9" fmla="*/ 23 h 23"/>
                <a:gd name="T10" fmla="*/ 107 w 115"/>
                <a:gd name="T11" fmla="*/ 23 h 23"/>
                <a:gd name="T12" fmla="*/ 115 w 115"/>
                <a:gd name="T13" fmla="*/ 15 h 23"/>
                <a:gd name="T14" fmla="*/ 115 w 115"/>
                <a:gd name="T15" fmla="*/ 9 h 23"/>
                <a:gd name="T16" fmla="*/ 107 w 11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3">
                  <a:moveTo>
                    <a:pt x="10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4" y="23"/>
                    <a:pt x="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1" y="23"/>
                    <a:pt x="115" y="19"/>
                    <a:pt x="115" y="15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4"/>
                    <a:pt x="111" y="0"/>
                    <a:pt x="107" y="0"/>
                  </a:cubicBezTo>
                  <a:close/>
                </a:path>
              </a:pathLst>
            </a:custGeom>
            <a:grpFill/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: Shape 10"/>
            <p:cNvSpPr/>
            <p:nvPr/>
          </p:nvSpPr>
          <p:spPr bwMode="auto">
            <a:xfrm>
              <a:off x="5952386" y="5476597"/>
              <a:ext cx="395988" cy="108681"/>
            </a:xfrm>
            <a:custGeom>
              <a:avLst/>
              <a:gdLst>
                <a:gd name="T0" fmla="*/ 0 w 73"/>
                <a:gd name="T1" fmla="*/ 0 h 20"/>
                <a:gd name="T2" fmla="*/ 73 w 73"/>
                <a:gd name="T3" fmla="*/ 0 h 20"/>
                <a:gd name="T4" fmla="*/ 36 w 73"/>
                <a:gd name="T5" fmla="*/ 20 h 20"/>
                <a:gd name="T6" fmla="*/ 0 w 7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2"/>
                    <a:pt x="54" y="20"/>
                    <a:pt x="36" y="20"/>
                  </a:cubicBezTo>
                  <a:cubicBezTo>
                    <a:pt x="19" y="20"/>
                    <a:pt x="0" y="12"/>
                    <a:pt x="0" y="0"/>
                  </a:cubicBezTo>
                  <a:close/>
                </a:path>
              </a:pathLst>
            </a:custGeom>
            <a:grpFill/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: Shape 11"/>
            <p:cNvSpPr/>
            <p:nvPr/>
          </p:nvSpPr>
          <p:spPr bwMode="auto">
            <a:xfrm>
              <a:off x="5740404" y="3781799"/>
              <a:ext cx="841475" cy="1133086"/>
            </a:xfrm>
            <a:custGeom>
              <a:avLst/>
              <a:gdLst>
                <a:gd name="T0" fmla="*/ 29 w 155"/>
                <a:gd name="T1" fmla="*/ 200 h 209"/>
                <a:gd name="T2" fmla="*/ 37 w 155"/>
                <a:gd name="T3" fmla="*/ 176 h 209"/>
                <a:gd name="T4" fmla="*/ 44 w 155"/>
                <a:gd name="T5" fmla="*/ 139 h 209"/>
                <a:gd name="T6" fmla="*/ 48 w 155"/>
                <a:gd name="T7" fmla="*/ 52 h 209"/>
                <a:gd name="T8" fmla="*/ 21 w 155"/>
                <a:gd name="T9" fmla="*/ 2 h 209"/>
                <a:gd name="T10" fmla="*/ 1 w 155"/>
                <a:gd name="T11" fmla="*/ 14 h 209"/>
                <a:gd name="T12" fmla="*/ 14 w 155"/>
                <a:gd name="T13" fmla="*/ 46 h 209"/>
                <a:gd name="T14" fmla="*/ 43 w 155"/>
                <a:gd name="T15" fmla="*/ 55 h 209"/>
                <a:gd name="T16" fmla="*/ 79 w 155"/>
                <a:gd name="T17" fmla="*/ 49 h 209"/>
                <a:gd name="T18" fmla="*/ 98 w 155"/>
                <a:gd name="T19" fmla="*/ 26 h 209"/>
                <a:gd name="T20" fmla="*/ 83 w 155"/>
                <a:gd name="T21" fmla="*/ 2 h 209"/>
                <a:gd name="T22" fmla="*/ 64 w 155"/>
                <a:gd name="T23" fmla="*/ 14 h 209"/>
                <a:gd name="T24" fmla="*/ 79 w 155"/>
                <a:gd name="T25" fmla="*/ 52 h 209"/>
                <a:gd name="T26" fmla="*/ 143 w 155"/>
                <a:gd name="T27" fmla="*/ 42 h 209"/>
                <a:gd name="T28" fmla="*/ 143 w 155"/>
                <a:gd name="T29" fmla="*/ 7 h 209"/>
                <a:gd name="T30" fmla="*/ 120 w 155"/>
                <a:gd name="T31" fmla="*/ 26 h 209"/>
                <a:gd name="T32" fmla="*/ 114 w 155"/>
                <a:gd name="T33" fmla="*/ 61 h 209"/>
                <a:gd name="T34" fmla="*/ 112 w 155"/>
                <a:gd name="T35" fmla="*/ 97 h 209"/>
                <a:gd name="T36" fmla="*/ 117 w 155"/>
                <a:gd name="T37" fmla="*/ 170 h 209"/>
                <a:gd name="T38" fmla="*/ 120 w 155"/>
                <a:gd name="T39" fmla="*/ 207 h 209"/>
                <a:gd name="T40" fmla="*/ 128 w 155"/>
                <a:gd name="T41" fmla="*/ 205 h 209"/>
                <a:gd name="T42" fmla="*/ 120 w 155"/>
                <a:gd name="T43" fmla="*/ 85 h 209"/>
                <a:gd name="T44" fmla="*/ 128 w 155"/>
                <a:gd name="T45" fmla="*/ 25 h 209"/>
                <a:gd name="T46" fmla="*/ 137 w 155"/>
                <a:gd name="T47" fmla="*/ 11 h 209"/>
                <a:gd name="T48" fmla="*/ 138 w 155"/>
                <a:gd name="T49" fmla="*/ 11 h 209"/>
                <a:gd name="T50" fmla="*/ 139 w 155"/>
                <a:gd name="T51" fmla="*/ 13 h 209"/>
                <a:gd name="T52" fmla="*/ 140 w 155"/>
                <a:gd name="T53" fmla="*/ 21 h 209"/>
                <a:gd name="T54" fmla="*/ 123 w 155"/>
                <a:gd name="T55" fmla="*/ 56 h 209"/>
                <a:gd name="T56" fmla="*/ 91 w 155"/>
                <a:gd name="T57" fmla="*/ 53 h 209"/>
                <a:gd name="T58" fmla="*/ 72 w 155"/>
                <a:gd name="T59" fmla="*/ 22 h 209"/>
                <a:gd name="T60" fmla="*/ 82 w 155"/>
                <a:gd name="T61" fmla="*/ 7 h 209"/>
                <a:gd name="T62" fmla="*/ 89 w 155"/>
                <a:gd name="T63" fmla="*/ 33 h 209"/>
                <a:gd name="T64" fmla="*/ 67 w 155"/>
                <a:gd name="T65" fmla="*/ 50 h 209"/>
                <a:gd name="T66" fmla="*/ 16 w 155"/>
                <a:gd name="T67" fmla="*/ 35 h 209"/>
                <a:gd name="T68" fmla="*/ 10 w 155"/>
                <a:gd name="T69" fmla="*/ 8 h 209"/>
                <a:gd name="T70" fmla="*/ 20 w 155"/>
                <a:gd name="T71" fmla="*/ 8 h 209"/>
                <a:gd name="T72" fmla="*/ 28 w 155"/>
                <a:gd name="T73" fmla="*/ 14 h 209"/>
                <a:gd name="T74" fmla="*/ 41 w 155"/>
                <a:gd name="T75" fmla="*/ 68 h 209"/>
                <a:gd name="T76" fmla="*/ 35 w 155"/>
                <a:gd name="T77" fmla="*/ 147 h 209"/>
                <a:gd name="T78" fmla="*/ 21 w 155"/>
                <a:gd name="T79" fmla="*/ 201 h 209"/>
                <a:gd name="T80" fmla="*/ 29 w 155"/>
                <a:gd name="T81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" h="209">
                  <a:moveTo>
                    <a:pt x="29" y="200"/>
                  </a:moveTo>
                  <a:cubicBezTo>
                    <a:pt x="33" y="192"/>
                    <a:pt x="35" y="184"/>
                    <a:pt x="37" y="176"/>
                  </a:cubicBezTo>
                  <a:cubicBezTo>
                    <a:pt x="40" y="164"/>
                    <a:pt x="42" y="151"/>
                    <a:pt x="44" y="139"/>
                  </a:cubicBezTo>
                  <a:cubicBezTo>
                    <a:pt x="48" y="110"/>
                    <a:pt x="51" y="81"/>
                    <a:pt x="48" y="52"/>
                  </a:cubicBezTo>
                  <a:cubicBezTo>
                    <a:pt x="46" y="34"/>
                    <a:pt x="42" y="8"/>
                    <a:pt x="21" y="2"/>
                  </a:cubicBezTo>
                  <a:cubicBezTo>
                    <a:pt x="12" y="0"/>
                    <a:pt x="2" y="4"/>
                    <a:pt x="1" y="14"/>
                  </a:cubicBezTo>
                  <a:cubicBezTo>
                    <a:pt x="0" y="25"/>
                    <a:pt x="6" y="38"/>
                    <a:pt x="14" y="46"/>
                  </a:cubicBezTo>
                  <a:cubicBezTo>
                    <a:pt x="22" y="53"/>
                    <a:pt x="33" y="54"/>
                    <a:pt x="43" y="55"/>
                  </a:cubicBezTo>
                  <a:cubicBezTo>
                    <a:pt x="55" y="55"/>
                    <a:pt x="68" y="54"/>
                    <a:pt x="79" y="49"/>
                  </a:cubicBezTo>
                  <a:cubicBezTo>
                    <a:pt x="89" y="45"/>
                    <a:pt x="98" y="38"/>
                    <a:pt x="98" y="26"/>
                  </a:cubicBezTo>
                  <a:cubicBezTo>
                    <a:pt x="99" y="16"/>
                    <a:pt x="94" y="4"/>
                    <a:pt x="83" y="2"/>
                  </a:cubicBezTo>
                  <a:cubicBezTo>
                    <a:pt x="74" y="0"/>
                    <a:pt x="65" y="5"/>
                    <a:pt x="64" y="14"/>
                  </a:cubicBezTo>
                  <a:cubicBezTo>
                    <a:pt x="61" y="27"/>
                    <a:pt x="69" y="44"/>
                    <a:pt x="79" y="52"/>
                  </a:cubicBezTo>
                  <a:cubicBezTo>
                    <a:pt x="98" y="69"/>
                    <a:pt x="131" y="65"/>
                    <a:pt x="143" y="42"/>
                  </a:cubicBezTo>
                  <a:cubicBezTo>
                    <a:pt x="147" y="35"/>
                    <a:pt x="155" y="10"/>
                    <a:pt x="143" y="7"/>
                  </a:cubicBezTo>
                  <a:cubicBezTo>
                    <a:pt x="132" y="4"/>
                    <a:pt x="124" y="18"/>
                    <a:pt x="120" y="26"/>
                  </a:cubicBezTo>
                  <a:cubicBezTo>
                    <a:pt x="116" y="37"/>
                    <a:pt x="115" y="49"/>
                    <a:pt x="114" y="61"/>
                  </a:cubicBezTo>
                  <a:cubicBezTo>
                    <a:pt x="112" y="73"/>
                    <a:pt x="112" y="85"/>
                    <a:pt x="112" y="97"/>
                  </a:cubicBezTo>
                  <a:cubicBezTo>
                    <a:pt x="112" y="121"/>
                    <a:pt x="115" y="146"/>
                    <a:pt x="117" y="170"/>
                  </a:cubicBezTo>
                  <a:cubicBezTo>
                    <a:pt x="118" y="183"/>
                    <a:pt x="119" y="195"/>
                    <a:pt x="120" y="207"/>
                  </a:cubicBezTo>
                  <a:cubicBezTo>
                    <a:pt x="120" y="209"/>
                    <a:pt x="128" y="208"/>
                    <a:pt x="128" y="205"/>
                  </a:cubicBezTo>
                  <a:cubicBezTo>
                    <a:pt x="126" y="165"/>
                    <a:pt x="120" y="125"/>
                    <a:pt x="120" y="85"/>
                  </a:cubicBezTo>
                  <a:cubicBezTo>
                    <a:pt x="121" y="65"/>
                    <a:pt x="121" y="43"/>
                    <a:pt x="128" y="25"/>
                  </a:cubicBezTo>
                  <a:cubicBezTo>
                    <a:pt x="130" y="20"/>
                    <a:pt x="133" y="13"/>
                    <a:pt x="137" y="11"/>
                  </a:cubicBezTo>
                  <a:cubicBezTo>
                    <a:pt x="139" y="10"/>
                    <a:pt x="137" y="10"/>
                    <a:pt x="138" y="11"/>
                  </a:cubicBezTo>
                  <a:cubicBezTo>
                    <a:pt x="138" y="12"/>
                    <a:pt x="139" y="12"/>
                    <a:pt x="139" y="13"/>
                  </a:cubicBezTo>
                  <a:cubicBezTo>
                    <a:pt x="141" y="16"/>
                    <a:pt x="141" y="19"/>
                    <a:pt x="140" y="21"/>
                  </a:cubicBezTo>
                  <a:cubicBezTo>
                    <a:pt x="140" y="34"/>
                    <a:pt x="135" y="49"/>
                    <a:pt x="123" y="56"/>
                  </a:cubicBezTo>
                  <a:cubicBezTo>
                    <a:pt x="113" y="61"/>
                    <a:pt x="100" y="59"/>
                    <a:pt x="91" y="53"/>
                  </a:cubicBezTo>
                  <a:cubicBezTo>
                    <a:pt x="80" y="46"/>
                    <a:pt x="74" y="34"/>
                    <a:pt x="72" y="22"/>
                  </a:cubicBezTo>
                  <a:cubicBezTo>
                    <a:pt x="71" y="15"/>
                    <a:pt x="72" y="1"/>
                    <a:pt x="82" y="7"/>
                  </a:cubicBezTo>
                  <a:cubicBezTo>
                    <a:pt x="90" y="12"/>
                    <a:pt x="92" y="24"/>
                    <a:pt x="89" y="33"/>
                  </a:cubicBezTo>
                  <a:cubicBezTo>
                    <a:pt x="86" y="43"/>
                    <a:pt x="77" y="47"/>
                    <a:pt x="67" y="50"/>
                  </a:cubicBezTo>
                  <a:cubicBezTo>
                    <a:pt x="49" y="53"/>
                    <a:pt x="26" y="52"/>
                    <a:pt x="16" y="35"/>
                  </a:cubicBezTo>
                  <a:cubicBezTo>
                    <a:pt x="11" y="28"/>
                    <a:pt x="7" y="16"/>
                    <a:pt x="10" y="8"/>
                  </a:cubicBezTo>
                  <a:cubicBezTo>
                    <a:pt x="12" y="3"/>
                    <a:pt x="15" y="6"/>
                    <a:pt x="20" y="8"/>
                  </a:cubicBezTo>
                  <a:cubicBezTo>
                    <a:pt x="23" y="9"/>
                    <a:pt x="25" y="11"/>
                    <a:pt x="28" y="14"/>
                  </a:cubicBezTo>
                  <a:cubicBezTo>
                    <a:pt x="39" y="28"/>
                    <a:pt x="40" y="51"/>
                    <a:pt x="41" y="68"/>
                  </a:cubicBezTo>
                  <a:cubicBezTo>
                    <a:pt x="42" y="94"/>
                    <a:pt x="39" y="121"/>
                    <a:pt x="35" y="147"/>
                  </a:cubicBezTo>
                  <a:cubicBezTo>
                    <a:pt x="32" y="165"/>
                    <a:pt x="29" y="185"/>
                    <a:pt x="21" y="201"/>
                  </a:cubicBezTo>
                  <a:cubicBezTo>
                    <a:pt x="20" y="203"/>
                    <a:pt x="28" y="202"/>
                    <a:pt x="29" y="200"/>
                  </a:cubicBezTo>
                  <a:close/>
                </a:path>
              </a:pathLst>
            </a:custGeom>
            <a:grpFill/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12"/>
            <p:cNvGrpSpPr/>
            <p:nvPr/>
          </p:nvGrpSpPr>
          <p:grpSpPr>
            <a:xfrm>
              <a:off x="4823608" y="2237050"/>
              <a:ext cx="2653553" cy="2000393"/>
              <a:chOff x="3525061" y="1210682"/>
              <a:chExt cx="2097079" cy="1580888"/>
            </a:xfrm>
            <a:grpFill/>
          </p:grpSpPr>
          <p:sp>
            <p:nvSpPr>
              <p:cNvPr id="49" name="Freeform: Shape 13"/>
              <p:cNvSpPr/>
              <p:nvPr/>
            </p:nvSpPr>
            <p:spPr bwMode="auto">
              <a:xfrm>
                <a:off x="5347462" y="2255820"/>
                <a:ext cx="274678" cy="47622"/>
              </a:xfrm>
              <a:custGeom>
                <a:avLst/>
                <a:gdLst>
                  <a:gd name="T0" fmla="*/ 58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8 w 64"/>
                  <a:gd name="T9" fmla="*/ 11 h 11"/>
                  <a:gd name="T10" fmla="*/ 64 w 64"/>
                  <a:gd name="T11" fmla="*/ 5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2" y="11"/>
                      <a:pt x="64" y="9"/>
                      <a:pt x="64" y="5"/>
                    </a:cubicBezTo>
                    <a:cubicBezTo>
                      <a:pt x="64" y="2"/>
                      <a:pt x="62" y="0"/>
                      <a:pt x="58" y="0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4"/>
              <p:cNvSpPr/>
              <p:nvPr/>
            </p:nvSpPr>
            <p:spPr bwMode="auto">
              <a:xfrm>
                <a:off x="5275178" y="1763440"/>
                <a:ext cx="248316" cy="167528"/>
              </a:xfrm>
              <a:custGeom>
                <a:avLst/>
                <a:gdLst>
                  <a:gd name="T0" fmla="*/ 6 w 58"/>
                  <a:gd name="T1" fmla="*/ 39 h 39"/>
                  <a:gd name="T2" fmla="*/ 9 w 58"/>
                  <a:gd name="T3" fmla="*/ 38 h 39"/>
                  <a:gd name="T4" fmla="*/ 54 w 58"/>
                  <a:gd name="T5" fmla="*/ 12 h 39"/>
                  <a:gd name="T6" fmla="*/ 56 w 58"/>
                  <a:gd name="T7" fmla="*/ 4 h 39"/>
                  <a:gd name="T8" fmla="*/ 48 w 58"/>
                  <a:gd name="T9" fmla="*/ 2 h 39"/>
                  <a:gd name="T10" fmla="*/ 3 w 58"/>
                  <a:gd name="T11" fmla="*/ 28 h 39"/>
                  <a:gd name="T12" fmla="*/ 1 w 58"/>
                  <a:gd name="T13" fmla="*/ 36 h 39"/>
                  <a:gd name="T14" fmla="*/ 6 w 58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6" y="39"/>
                    </a:moveTo>
                    <a:cubicBezTo>
                      <a:pt x="7" y="39"/>
                      <a:pt x="8" y="38"/>
                      <a:pt x="9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7" y="10"/>
                      <a:pt x="58" y="6"/>
                      <a:pt x="56" y="4"/>
                    </a:cubicBezTo>
                    <a:cubicBezTo>
                      <a:pt x="55" y="1"/>
                      <a:pt x="51" y="0"/>
                      <a:pt x="48" y="2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0"/>
                      <a:pt x="0" y="33"/>
                      <a:pt x="1" y="36"/>
                    </a:cubicBezTo>
                    <a:cubicBezTo>
                      <a:pt x="2" y="38"/>
                      <a:pt x="4" y="39"/>
                      <a:pt x="6" y="39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5"/>
              <p:cNvSpPr/>
              <p:nvPr/>
            </p:nvSpPr>
            <p:spPr bwMode="auto">
              <a:xfrm>
                <a:off x="4979240" y="1351848"/>
                <a:ext cx="166678" cy="249166"/>
              </a:xfrm>
              <a:custGeom>
                <a:avLst/>
                <a:gdLst>
                  <a:gd name="T0" fmla="*/ 3 w 39"/>
                  <a:gd name="T1" fmla="*/ 57 h 58"/>
                  <a:gd name="T2" fmla="*/ 6 w 39"/>
                  <a:gd name="T3" fmla="*/ 58 h 58"/>
                  <a:gd name="T4" fmla="*/ 11 w 39"/>
                  <a:gd name="T5" fmla="*/ 55 h 58"/>
                  <a:gd name="T6" fmla="*/ 37 w 39"/>
                  <a:gd name="T7" fmla="*/ 9 h 58"/>
                  <a:gd name="T8" fmla="*/ 35 w 39"/>
                  <a:gd name="T9" fmla="*/ 1 h 58"/>
                  <a:gd name="T10" fmla="*/ 27 w 39"/>
                  <a:gd name="T11" fmla="*/ 3 h 58"/>
                  <a:gd name="T12" fmla="*/ 1 w 39"/>
                  <a:gd name="T13" fmla="*/ 49 h 58"/>
                  <a:gd name="T14" fmla="*/ 3 w 39"/>
                  <a:gd name="T15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8">
                    <a:moveTo>
                      <a:pt x="3" y="57"/>
                    </a:moveTo>
                    <a:cubicBezTo>
                      <a:pt x="4" y="57"/>
                      <a:pt x="5" y="58"/>
                      <a:pt x="6" y="58"/>
                    </a:cubicBezTo>
                    <a:cubicBezTo>
                      <a:pt x="8" y="58"/>
                      <a:pt x="10" y="56"/>
                      <a:pt x="11" y="5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9" y="6"/>
                      <a:pt x="38" y="3"/>
                      <a:pt x="35" y="1"/>
                    </a:cubicBezTo>
                    <a:cubicBezTo>
                      <a:pt x="32" y="0"/>
                      <a:pt x="29" y="1"/>
                      <a:pt x="27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2"/>
                      <a:pt x="1" y="55"/>
                      <a:pt x="3" y="57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: Shape 16"/>
              <p:cNvSpPr/>
              <p:nvPr/>
            </p:nvSpPr>
            <p:spPr bwMode="auto">
              <a:xfrm>
                <a:off x="3576935" y="1742180"/>
                <a:ext cx="252568" cy="166678"/>
              </a:xfrm>
              <a:custGeom>
                <a:avLst/>
                <a:gdLst>
                  <a:gd name="T0" fmla="*/ 55 w 59"/>
                  <a:gd name="T1" fmla="*/ 28 h 39"/>
                  <a:gd name="T2" fmla="*/ 10 w 59"/>
                  <a:gd name="T3" fmla="*/ 1 h 39"/>
                  <a:gd name="T4" fmla="*/ 2 w 59"/>
                  <a:gd name="T5" fmla="*/ 4 h 39"/>
                  <a:gd name="T6" fmla="*/ 4 w 59"/>
                  <a:gd name="T7" fmla="*/ 11 h 39"/>
                  <a:gd name="T8" fmla="*/ 49 w 59"/>
                  <a:gd name="T9" fmla="*/ 38 h 39"/>
                  <a:gd name="T10" fmla="*/ 52 w 59"/>
                  <a:gd name="T11" fmla="*/ 39 h 39"/>
                  <a:gd name="T12" fmla="*/ 57 w 59"/>
                  <a:gd name="T13" fmla="*/ 36 h 39"/>
                  <a:gd name="T14" fmla="*/ 55 w 59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9">
                    <a:moveTo>
                      <a:pt x="55" y="28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1" y="39"/>
                      <a:pt x="52" y="39"/>
                    </a:cubicBezTo>
                    <a:cubicBezTo>
                      <a:pt x="54" y="39"/>
                      <a:pt x="56" y="38"/>
                      <a:pt x="57" y="36"/>
                    </a:cubicBezTo>
                    <a:cubicBezTo>
                      <a:pt x="59" y="33"/>
                      <a:pt x="58" y="29"/>
                      <a:pt x="55" y="28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7"/>
              <p:cNvSpPr/>
              <p:nvPr/>
            </p:nvSpPr>
            <p:spPr bwMode="auto">
              <a:xfrm>
                <a:off x="5275178" y="2603632"/>
                <a:ext cx="248316" cy="166678"/>
              </a:xfrm>
              <a:custGeom>
                <a:avLst/>
                <a:gdLst>
                  <a:gd name="T0" fmla="*/ 54 w 58"/>
                  <a:gd name="T1" fmla="*/ 28 h 39"/>
                  <a:gd name="T2" fmla="*/ 9 w 58"/>
                  <a:gd name="T3" fmla="*/ 2 h 39"/>
                  <a:gd name="T4" fmla="*/ 1 w 58"/>
                  <a:gd name="T5" fmla="*/ 4 h 39"/>
                  <a:gd name="T6" fmla="*/ 3 w 58"/>
                  <a:gd name="T7" fmla="*/ 12 h 39"/>
                  <a:gd name="T8" fmla="*/ 48 w 58"/>
                  <a:gd name="T9" fmla="*/ 38 h 39"/>
                  <a:gd name="T10" fmla="*/ 51 w 58"/>
                  <a:gd name="T11" fmla="*/ 39 h 39"/>
                  <a:gd name="T12" fmla="*/ 56 w 58"/>
                  <a:gd name="T13" fmla="*/ 36 h 39"/>
                  <a:gd name="T14" fmla="*/ 54 w 58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54" y="28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0" y="10"/>
                      <a:pt x="3" y="12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9"/>
                      <a:pt x="50" y="39"/>
                      <a:pt x="51" y="39"/>
                    </a:cubicBezTo>
                    <a:cubicBezTo>
                      <a:pt x="53" y="39"/>
                      <a:pt x="55" y="38"/>
                      <a:pt x="56" y="36"/>
                    </a:cubicBezTo>
                    <a:cubicBezTo>
                      <a:pt x="58" y="33"/>
                      <a:pt x="57" y="30"/>
                      <a:pt x="54" y="28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8"/>
              <p:cNvSpPr/>
              <p:nvPr/>
            </p:nvSpPr>
            <p:spPr bwMode="auto">
              <a:xfrm>
                <a:off x="3576935" y="2629144"/>
                <a:ext cx="252568" cy="162426"/>
              </a:xfrm>
              <a:custGeom>
                <a:avLst/>
                <a:gdLst>
                  <a:gd name="T0" fmla="*/ 49 w 59"/>
                  <a:gd name="T1" fmla="*/ 1 h 38"/>
                  <a:gd name="T2" fmla="*/ 4 w 59"/>
                  <a:gd name="T3" fmla="*/ 27 h 38"/>
                  <a:gd name="T4" fmla="*/ 2 w 59"/>
                  <a:gd name="T5" fmla="*/ 35 h 38"/>
                  <a:gd name="T6" fmla="*/ 7 w 59"/>
                  <a:gd name="T7" fmla="*/ 38 h 38"/>
                  <a:gd name="T8" fmla="*/ 10 w 59"/>
                  <a:gd name="T9" fmla="*/ 37 h 38"/>
                  <a:gd name="T10" fmla="*/ 55 w 59"/>
                  <a:gd name="T11" fmla="*/ 11 h 38"/>
                  <a:gd name="T12" fmla="*/ 57 w 59"/>
                  <a:gd name="T13" fmla="*/ 3 h 38"/>
                  <a:gd name="T14" fmla="*/ 49 w 59"/>
                  <a:gd name="T1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8">
                    <a:moveTo>
                      <a:pt x="49" y="1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1" y="29"/>
                      <a:pt x="0" y="33"/>
                      <a:pt x="2" y="35"/>
                    </a:cubicBezTo>
                    <a:cubicBezTo>
                      <a:pt x="3" y="37"/>
                      <a:pt x="5" y="38"/>
                      <a:pt x="7" y="38"/>
                    </a:cubicBezTo>
                    <a:cubicBezTo>
                      <a:pt x="8" y="38"/>
                      <a:pt x="9" y="38"/>
                      <a:pt x="10" y="37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8" y="9"/>
                      <a:pt x="59" y="6"/>
                      <a:pt x="57" y="3"/>
                    </a:cubicBezTo>
                    <a:cubicBezTo>
                      <a:pt x="56" y="0"/>
                      <a:pt x="52" y="0"/>
                      <a:pt x="49" y="1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9"/>
              <p:cNvSpPr/>
              <p:nvPr/>
            </p:nvSpPr>
            <p:spPr bwMode="auto">
              <a:xfrm>
                <a:off x="3953661" y="1330588"/>
                <a:ext cx="171780" cy="244064"/>
              </a:xfrm>
              <a:custGeom>
                <a:avLst/>
                <a:gdLst>
                  <a:gd name="T0" fmla="*/ 28 w 40"/>
                  <a:gd name="T1" fmla="*/ 55 h 57"/>
                  <a:gd name="T2" fmla="*/ 33 w 40"/>
                  <a:gd name="T3" fmla="*/ 57 h 57"/>
                  <a:gd name="T4" fmla="*/ 36 w 40"/>
                  <a:gd name="T5" fmla="*/ 57 h 57"/>
                  <a:gd name="T6" fmla="*/ 38 w 40"/>
                  <a:gd name="T7" fmla="*/ 49 h 57"/>
                  <a:gd name="T8" fmla="*/ 12 w 40"/>
                  <a:gd name="T9" fmla="*/ 3 h 57"/>
                  <a:gd name="T10" fmla="*/ 4 w 40"/>
                  <a:gd name="T11" fmla="*/ 1 h 57"/>
                  <a:gd name="T12" fmla="*/ 2 w 40"/>
                  <a:gd name="T13" fmla="*/ 9 h 57"/>
                  <a:gd name="T14" fmla="*/ 28 w 40"/>
                  <a:gd name="T1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7">
                    <a:moveTo>
                      <a:pt x="28" y="55"/>
                    </a:moveTo>
                    <a:cubicBezTo>
                      <a:pt x="29" y="56"/>
                      <a:pt x="31" y="57"/>
                      <a:pt x="33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9" y="55"/>
                      <a:pt x="40" y="52"/>
                      <a:pt x="38" y="4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6"/>
                      <a:pt x="2" y="9"/>
                    </a:cubicBezTo>
                    <a:lnTo>
                      <a:pt x="28" y="55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: Shape 20"/>
              <p:cNvSpPr/>
              <p:nvPr/>
            </p:nvSpPr>
            <p:spPr bwMode="auto">
              <a:xfrm>
                <a:off x="4537033" y="1210682"/>
                <a:ext cx="47622" cy="274678"/>
              </a:xfrm>
              <a:custGeom>
                <a:avLst/>
                <a:gdLst>
                  <a:gd name="T0" fmla="*/ 5 w 11"/>
                  <a:gd name="T1" fmla="*/ 64 h 64"/>
                  <a:gd name="T2" fmla="*/ 11 w 11"/>
                  <a:gd name="T3" fmla="*/ 58 h 64"/>
                  <a:gd name="T4" fmla="*/ 11 w 11"/>
                  <a:gd name="T5" fmla="*/ 6 h 64"/>
                  <a:gd name="T6" fmla="*/ 5 w 11"/>
                  <a:gd name="T7" fmla="*/ 0 h 64"/>
                  <a:gd name="T8" fmla="*/ 0 w 11"/>
                  <a:gd name="T9" fmla="*/ 6 h 64"/>
                  <a:gd name="T10" fmla="*/ 0 w 11"/>
                  <a:gd name="T11" fmla="*/ 58 h 64"/>
                  <a:gd name="T12" fmla="*/ 5 w 11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5" y="64"/>
                    </a:moveTo>
                    <a:cubicBezTo>
                      <a:pt x="8" y="64"/>
                      <a:pt x="11" y="61"/>
                      <a:pt x="11" y="5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: Shape 21"/>
              <p:cNvSpPr/>
              <p:nvPr/>
            </p:nvSpPr>
            <p:spPr bwMode="auto">
              <a:xfrm>
                <a:off x="3525061" y="2255820"/>
                <a:ext cx="274678" cy="47622"/>
              </a:xfrm>
              <a:custGeom>
                <a:avLst/>
                <a:gdLst>
                  <a:gd name="T0" fmla="*/ 64 w 64"/>
                  <a:gd name="T1" fmla="*/ 5 h 11"/>
                  <a:gd name="T2" fmla="*/ 58 w 64"/>
                  <a:gd name="T3" fmla="*/ 0 h 11"/>
                  <a:gd name="T4" fmla="*/ 6 w 64"/>
                  <a:gd name="T5" fmla="*/ 0 h 11"/>
                  <a:gd name="T6" fmla="*/ 0 w 64"/>
                  <a:gd name="T7" fmla="*/ 5 h 11"/>
                  <a:gd name="T8" fmla="*/ 6 w 64"/>
                  <a:gd name="T9" fmla="*/ 11 h 11"/>
                  <a:gd name="T10" fmla="*/ 58 w 64"/>
                  <a:gd name="T11" fmla="*/ 11 h 11"/>
                  <a:gd name="T12" fmla="*/ 64 w 64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64" y="5"/>
                    </a:moveTo>
                    <a:cubicBezTo>
                      <a:pt x="64" y="2"/>
                      <a:pt x="61" y="0"/>
                      <a:pt x="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5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ct val="0"/>
                  </a:spcBef>
                </a:pPr>
                <a:endParaRPr lang="zh-CN" altLang="en-US" sz="5330" b="1" dirty="0">
                  <a:solidFill>
                    <a:srgbClr val="A076D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: Shape 22"/>
            <p:cNvSpPr/>
            <p:nvPr/>
          </p:nvSpPr>
          <p:spPr bwMode="auto">
            <a:xfrm>
              <a:off x="5353024" y="3209502"/>
              <a:ext cx="314208" cy="744655"/>
            </a:xfrm>
            <a:custGeom>
              <a:avLst/>
              <a:gdLst>
                <a:gd name="T0" fmla="*/ 54 w 58"/>
                <a:gd name="T1" fmla="*/ 14 h 108"/>
                <a:gd name="T2" fmla="*/ 50 w 58"/>
                <a:gd name="T3" fmla="*/ 96 h 108"/>
                <a:gd name="T4" fmla="*/ 48 w 58"/>
                <a:gd name="T5" fmla="*/ 107 h 108"/>
                <a:gd name="T6" fmla="*/ 44 w 58"/>
                <a:gd name="T7" fmla="*/ 108 h 108"/>
                <a:gd name="T8" fmla="*/ 38 w 58"/>
                <a:gd name="T9" fmla="*/ 104 h 108"/>
                <a:gd name="T10" fmla="*/ 45 w 58"/>
                <a:gd name="T11" fmla="*/ 3 h 108"/>
                <a:gd name="T12" fmla="*/ 55 w 58"/>
                <a:gd name="T13" fmla="*/ 4 h 108"/>
                <a:gd name="T14" fmla="*/ 54 w 58"/>
                <a:gd name="T15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08">
                  <a:moveTo>
                    <a:pt x="54" y="14"/>
                  </a:moveTo>
                  <a:cubicBezTo>
                    <a:pt x="48" y="19"/>
                    <a:pt x="19" y="47"/>
                    <a:pt x="50" y="96"/>
                  </a:cubicBezTo>
                  <a:cubicBezTo>
                    <a:pt x="53" y="100"/>
                    <a:pt x="51" y="104"/>
                    <a:pt x="48" y="107"/>
                  </a:cubicBezTo>
                  <a:cubicBezTo>
                    <a:pt x="47" y="107"/>
                    <a:pt x="45" y="108"/>
                    <a:pt x="44" y="108"/>
                  </a:cubicBezTo>
                  <a:cubicBezTo>
                    <a:pt x="42" y="108"/>
                    <a:pt x="39" y="106"/>
                    <a:pt x="38" y="104"/>
                  </a:cubicBezTo>
                  <a:cubicBezTo>
                    <a:pt x="0" y="45"/>
                    <a:pt x="37" y="9"/>
                    <a:pt x="45" y="3"/>
                  </a:cubicBezTo>
                  <a:cubicBezTo>
                    <a:pt x="48" y="0"/>
                    <a:pt x="53" y="1"/>
                    <a:pt x="55" y="4"/>
                  </a:cubicBezTo>
                  <a:cubicBezTo>
                    <a:pt x="58" y="7"/>
                    <a:pt x="58" y="12"/>
                    <a:pt x="54" y="14"/>
                  </a:cubicBezTo>
                  <a:close/>
                </a:path>
              </a:pathLst>
            </a:custGeom>
            <a:grpFill/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ct val="0"/>
                </a:spcBef>
              </a:pPr>
              <a:endParaRPr lang="zh-CN" altLang="en-US" sz="5330" b="1" dirty="0">
                <a:solidFill>
                  <a:srgbClr val="A076D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Oval 26"/>
          <p:cNvSpPr>
            <a:spLocks noChangeAspect="1"/>
          </p:cNvSpPr>
          <p:nvPr/>
        </p:nvSpPr>
        <p:spPr>
          <a:xfrm>
            <a:off x="7188517" y="2138407"/>
            <a:ext cx="680720" cy="679450"/>
          </a:xfrm>
          <a:prstGeom prst="ellipse">
            <a:avLst/>
          </a:prstGeom>
          <a:solidFill>
            <a:srgbClr val="03D4E3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40" name="Freeform: Shape 25" descr="D:\51PPT模板网\51pptmoban.com\图片.jpg"/>
          <p:cNvSpPr/>
          <p:nvPr/>
        </p:nvSpPr>
        <p:spPr bwMode="auto">
          <a:xfrm>
            <a:off x="7379017" y="2354307"/>
            <a:ext cx="304800" cy="247650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Oval 28"/>
          <p:cNvSpPr>
            <a:spLocks noChangeAspect="1"/>
          </p:cNvSpPr>
          <p:nvPr/>
        </p:nvSpPr>
        <p:spPr>
          <a:xfrm>
            <a:off x="7766367" y="3495402"/>
            <a:ext cx="680720" cy="679450"/>
          </a:xfrm>
          <a:prstGeom prst="ellipse">
            <a:avLst/>
          </a:prstGeom>
          <a:solidFill>
            <a:srgbClr val="1837C0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38" name="Freeform: Shape 27"/>
          <p:cNvSpPr/>
          <p:nvPr/>
        </p:nvSpPr>
        <p:spPr bwMode="auto">
          <a:xfrm>
            <a:off x="7956867" y="3738607"/>
            <a:ext cx="306070" cy="193675"/>
          </a:xfrm>
          <a:custGeom>
            <a:avLst/>
            <a:gdLst>
              <a:gd name="T0" fmla="*/ 194207 w 186"/>
              <a:gd name="T1" fmla="*/ 34391 h 118"/>
              <a:gd name="T2" fmla="*/ 209019 w 186"/>
              <a:gd name="T3" fmla="*/ 34391 h 118"/>
              <a:gd name="T4" fmla="*/ 299540 w 186"/>
              <a:gd name="T5" fmla="*/ 27841 h 118"/>
              <a:gd name="T6" fmla="*/ 296248 w 186"/>
              <a:gd name="T7" fmla="*/ 27841 h 118"/>
              <a:gd name="T8" fmla="*/ 236998 w 186"/>
              <a:gd name="T9" fmla="*/ 27841 h 118"/>
              <a:gd name="T10" fmla="*/ 27979 w 186"/>
              <a:gd name="T11" fmla="*/ 0 h 118"/>
              <a:gd name="T12" fmla="*/ 0 w 186"/>
              <a:gd name="T13" fmla="*/ 165405 h 118"/>
              <a:gd name="T14" fmla="*/ 209019 w 186"/>
              <a:gd name="T15" fmla="*/ 193246 h 118"/>
              <a:gd name="T16" fmla="*/ 236998 w 186"/>
              <a:gd name="T17" fmla="*/ 135927 h 118"/>
              <a:gd name="T18" fmla="*/ 296248 w 186"/>
              <a:gd name="T19" fmla="*/ 165405 h 118"/>
              <a:gd name="T20" fmla="*/ 306123 w 186"/>
              <a:gd name="T21" fmla="*/ 158855 h 118"/>
              <a:gd name="T22" fmla="*/ 299540 w 186"/>
              <a:gd name="T23" fmla="*/ 27841 h 118"/>
              <a:gd name="T24" fmla="*/ 209019 w 186"/>
              <a:gd name="T25" fmla="*/ 180145 h 118"/>
              <a:gd name="T26" fmla="*/ 14812 w 186"/>
              <a:gd name="T27" fmla="*/ 165405 h 118"/>
              <a:gd name="T28" fmla="*/ 222186 w 186"/>
              <a:gd name="T29" fmla="*/ 68782 h 118"/>
              <a:gd name="T30" fmla="*/ 222186 w 186"/>
              <a:gd name="T31" fmla="*/ 55681 h 118"/>
              <a:gd name="T32" fmla="*/ 14812 w 186"/>
              <a:gd name="T33" fmla="*/ 27841 h 118"/>
              <a:gd name="T34" fmla="*/ 209019 w 186"/>
              <a:gd name="T35" fmla="*/ 13101 h 118"/>
              <a:gd name="T36" fmla="*/ 222186 w 186"/>
              <a:gd name="T37" fmla="*/ 55681 h 118"/>
              <a:gd name="T38" fmla="*/ 236998 w 186"/>
              <a:gd name="T39" fmla="*/ 119551 h 118"/>
              <a:gd name="T40" fmla="*/ 264977 w 186"/>
              <a:gd name="T41" fmla="*/ 58956 h 118"/>
              <a:gd name="T42" fmla="*/ 291311 w 186"/>
              <a:gd name="T43" fmla="*/ 147391 h 118"/>
              <a:gd name="T44" fmla="*/ 278144 w 186"/>
              <a:gd name="T45" fmla="*/ 52406 h 118"/>
              <a:gd name="T46" fmla="*/ 291311 w 186"/>
              <a:gd name="T47" fmla="*/ 147391 h 118"/>
              <a:gd name="T48" fmla="*/ 159645 w 186"/>
              <a:gd name="T49" fmla="*/ 152304 h 118"/>
              <a:gd name="T50" fmla="*/ 159645 w 186"/>
              <a:gd name="T51" fmla="*/ 83522 h 118"/>
              <a:gd name="T52" fmla="*/ 133312 w 186"/>
              <a:gd name="T53" fmla="*/ 137565 h 118"/>
              <a:gd name="T54" fmla="*/ 111916 w 186"/>
              <a:gd name="T55" fmla="*/ 117913 h 118"/>
              <a:gd name="T56" fmla="*/ 42791 w 186"/>
              <a:gd name="T57" fmla="*/ 117913 h 118"/>
              <a:gd name="T58" fmla="*/ 159645 w 186"/>
              <a:gd name="T59" fmla="*/ 96623 h 118"/>
              <a:gd name="T60" fmla="*/ 159645 w 186"/>
              <a:gd name="T61" fmla="*/ 137565 h 118"/>
              <a:gd name="T62" fmla="*/ 159645 w 186"/>
              <a:gd name="T63" fmla="*/ 96623 h 118"/>
              <a:gd name="T64" fmla="*/ 97104 w 186"/>
              <a:gd name="T65" fmla="*/ 117913 h 118"/>
              <a:gd name="T66" fmla="*/ 55958 w 186"/>
              <a:gd name="T67" fmla="*/ 117913 h 118"/>
              <a:gd name="T68" fmla="*/ 174457 w 186"/>
              <a:gd name="T69" fmla="*/ 27841 h 118"/>
              <a:gd name="T70" fmla="*/ 174457 w 186"/>
              <a:gd name="T71" fmla="*/ 40942 h 118"/>
              <a:gd name="T72" fmla="*/ 174457 w 186"/>
              <a:gd name="T73" fmla="*/ 27841 h 11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86"/>
              <a:gd name="T112" fmla="*/ 0 h 118"/>
              <a:gd name="T113" fmla="*/ 186 w 186"/>
              <a:gd name="T114" fmla="*/ 118 h 11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86" h="118">
                <a:moveTo>
                  <a:pt x="123" y="17"/>
                </a:moveTo>
                <a:cubicBezTo>
                  <a:pt x="120" y="17"/>
                  <a:pt x="118" y="19"/>
                  <a:pt x="118" y="21"/>
                </a:cubicBezTo>
                <a:cubicBezTo>
                  <a:pt x="118" y="23"/>
                  <a:pt x="120" y="25"/>
                  <a:pt x="123" y="25"/>
                </a:cubicBezTo>
                <a:cubicBezTo>
                  <a:pt x="125" y="25"/>
                  <a:pt x="127" y="23"/>
                  <a:pt x="127" y="21"/>
                </a:cubicBezTo>
                <a:cubicBezTo>
                  <a:pt x="127" y="19"/>
                  <a:pt x="125" y="17"/>
                  <a:pt x="123" y="17"/>
                </a:cubicBezTo>
                <a:close/>
                <a:moveTo>
                  <a:pt x="182" y="17"/>
                </a:moveTo>
                <a:cubicBezTo>
                  <a:pt x="181" y="17"/>
                  <a:pt x="180" y="17"/>
                  <a:pt x="180" y="17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4" y="8"/>
                  <a:pt x="136" y="0"/>
                  <a:pt x="12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1"/>
                  <a:pt x="8" y="118"/>
                  <a:pt x="17" y="118"/>
                </a:cubicBezTo>
                <a:cubicBezTo>
                  <a:pt x="127" y="118"/>
                  <a:pt x="127" y="118"/>
                  <a:pt x="127" y="118"/>
                </a:cubicBezTo>
                <a:cubicBezTo>
                  <a:pt x="136" y="118"/>
                  <a:pt x="144" y="111"/>
                  <a:pt x="144" y="101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1" y="101"/>
                  <a:pt x="182" y="101"/>
                </a:cubicBezTo>
                <a:cubicBezTo>
                  <a:pt x="184" y="101"/>
                  <a:pt x="186" y="99"/>
                  <a:pt x="186" y="97"/>
                </a:cubicBezTo>
                <a:cubicBezTo>
                  <a:pt x="186" y="21"/>
                  <a:pt x="186" y="21"/>
                  <a:pt x="186" y="21"/>
                </a:cubicBezTo>
                <a:cubicBezTo>
                  <a:pt x="186" y="19"/>
                  <a:pt x="184" y="17"/>
                  <a:pt x="182" y="17"/>
                </a:cubicBezTo>
                <a:close/>
                <a:moveTo>
                  <a:pt x="135" y="101"/>
                </a:moveTo>
                <a:cubicBezTo>
                  <a:pt x="135" y="106"/>
                  <a:pt x="132" y="110"/>
                  <a:pt x="12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3" y="110"/>
                  <a:pt x="9" y="106"/>
                  <a:pt x="9" y="101"/>
                </a:cubicBezTo>
                <a:cubicBezTo>
                  <a:pt x="9" y="42"/>
                  <a:pt x="9" y="42"/>
                  <a:pt x="9" y="42"/>
                </a:cubicBezTo>
                <a:cubicBezTo>
                  <a:pt x="135" y="42"/>
                  <a:pt x="135" y="42"/>
                  <a:pt x="135" y="42"/>
                </a:cubicBezTo>
                <a:lnTo>
                  <a:pt x="135" y="101"/>
                </a:lnTo>
                <a:close/>
                <a:moveTo>
                  <a:pt x="135" y="34"/>
                </a:moveTo>
                <a:cubicBezTo>
                  <a:pt x="9" y="34"/>
                  <a:pt x="9" y="34"/>
                  <a:pt x="9" y="34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2"/>
                  <a:pt x="13" y="8"/>
                  <a:pt x="17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32" y="8"/>
                  <a:pt x="135" y="12"/>
                  <a:pt x="135" y="17"/>
                </a:cubicBezTo>
                <a:lnTo>
                  <a:pt x="135" y="34"/>
                </a:lnTo>
                <a:close/>
                <a:moveTo>
                  <a:pt x="161" y="82"/>
                </a:moveTo>
                <a:cubicBezTo>
                  <a:pt x="144" y="73"/>
                  <a:pt x="144" y="73"/>
                  <a:pt x="144" y="73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61" y="36"/>
                  <a:pt x="161" y="36"/>
                  <a:pt x="161" y="36"/>
                </a:cubicBezTo>
                <a:lnTo>
                  <a:pt x="161" y="82"/>
                </a:lnTo>
                <a:close/>
                <a:moveTo>
                  <a:pt x="177" y="90"/>
                </a:moveTo>
                <a:cubicBezTo>
                  <a:pt x="169" y="86"/>
                  <a:pt x="169" y="86"/>
                  <a:pt x="169" y="86"/>
                </a:cubicBezTo>
                <a:cubicBezTo>
                  <a:pt x="169" y="32"/>
                  <a:pt x="169" y="32"/>
                  <a:pt x="169" y="32"/>
                </a:cubicBezTo>
                <a:cubicBezTo>
                  <a:pt x="177" y="28"/>
                  <a:pt x="177" y="28"/>
                  <a:pt x="177" y="28"/>
                </a:cubicBezTo>
                <a:lnTo>
                  <a:pt x="177" y="90"/>
                </a:lnTo>
                <a:close/>
                <a:moveTo>
                  <a:pt x="47" y="93"/>
                </a:moveTo>
                <a:cubicBezTo>
                  <a:pt x="97" y="93"/>
                  <a:pt x="97" y="93"/>
                  <a:pt x="97" y="93"/>
                </a:cubicBezTo>
                <a:cubicBezTo>
                  <a:pt x="109" y="93"/>
                  <a:pt x="118" y="83"/>
                  <a:pt x="118" y="72"/>
                </a:cubicBezTo>
                <a:cubicBezTo>
                  <a:pt x="118" y="60"/>
                  <a:pt x="109" y="51"/>
                  <a:pt x="97" y="51"/>
                </a:cubicBezTo>
                <a:cubicBezTo>
                  <a:pt x="86" y="51"/>
                  <a:pt x="76" y="60"/>
                  <a:pt x="76" y="72"/>
                </a:cubicBezTo>
                <a:cubicBezTo>
                  <a:pt x="76" y="77"/>
                  <a:pt x="78" y="81"/>
                  <a:pt x="81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6" y="81"/>
                  <a:pt x="68" y="77"/>
                  <a:pt x="68" y="72"/>
                </a:cubicBezTo>
                <a:cubicBezTo>
                  <a:pt x="68" y="60"/>
                  <a:pt x="58" y="51"/>
                  <a:pt x="47" y="51"/>
                </a:cubicBezTo>
                <a:cubicBezTo>
                  <a:pt x="35" y="51"/>
                  <a:pt x="26" y="60"/>
                  <a:pt x="26" y="72"/>
                </a:cubicBezTo>
                <a:cubicBezTo>
                  <a:pt x="26" y="83"/>
                  <a:pt x="35" y="93"/>
                  <a:pt x="47" y="93"/>
                </a:cubicBezTo>
                <a:close/>
                <a:moveTo>
                  <a:pt x="97" y="59"/>
                </a:moveTo>
                <a:cubicBezTo>
                  <a:pt x="104" y="59"/>
                  <a:pt x="110" y="65"/>
                  <a:pt x="110" y="72"/>
                </a:cubicBezTo>
                <a:cubicBezTo>
                  <a:pt x="110" y="79"/>
                  <a:pt x="104" y="84"/>
                  <a:pt x="97" y="84"/>
                </a:cubicBezTo>
                <a:cubicBezTo>
                  <a:pt x="90" y="84"/>
                  <a:pt x="85" y="79"/>
                  <a:pt x="85" y="72"/>
                </a:cubicBezTo>
                <a:cubicBezTo>
                  <a:pt x="85" y="65"/>
                  <a:pt x="90" y="59"/>
                  <a:pt x="97" y="59"/>
                </a:cubicBezTo>
                <a:close/>
                <a:moveTo>
                  <a:pt x="47" y="59"/>
                </a:moveTo>
                <a:cubicBezTo>
                  <a:pt x="54" y="59"/>
                  <a:pt x="59" y="65"/>
                  <a:pt x="59" y="72"/>
                </a:cubicBezTo>
                <a:cubicBezTo>
                  <a:pt x="59" y="79"/>
                  <a:pt x="54" y="84"/>
                  <a:pt x="47" y="84"/>
                </a:cubicBezTo>
                <a:cubicBezTo>
                  <a:pt x="40" y="84"/>
                  <a:pt x="34" y="79"/>
                  <a:pt x="34" y="72"/>
                </a:cubicBezTo>
                <a:cubicBezTo>
                  <a:pt x="34" y="65"/>
                  <a:pt x="40" y="59"/>
                  <a:pt x="47" y="59"/>
                </a:cubicBezTo>
                <a:close/>
                <a:moveTo>
                  <a:pt x="106" y="17"/>
                </a:moveTo>
                <a:cubicBezTo>
                  <a:pt x="103" y="17"/>
                  <a:pt x="102" y="19"/>
                  <a:pt x="102" y="21"/>
                </a:cubicBezTo>
                <a:cubicBezTo>
                  <a:pt x="102" y="23"/>
                  <a:pt x="103" y="25"/>
                  <a:pt x="106" y="25"/>
                </a:cubicBezTo>
                <a:cubicBezTo>
                  <a:pt x="108" y="25"/>
                  <a:pt x="110" y="23"/>
                  <a:pt x="110" y="21"/>
                </a:cubicBezTo>
                <a:cubicBezTo>
                  <a:pt x="110" y="19"/>
                  <a:pt x="108" y="17"/>
                  <a:pt x="106" y="1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Oval 32"/>
          <p:cNvSpPr>
            <a:spLocks noChangeAspect="1"/>
          </p:cNvSpPr>
          <p:nvPr/>
        </p:nvSpPr>
        <p:spPr>
          <a:xfrm>
            <a:off x="3659187" y="3504927"/>
            <a:ext cx="681355" cy="681355"/>
          </a:xfrm>
          <a:prstGeom prst="ellipse">
            <a:avLst/>
          </a:prstGeom>
          <a:solidFill>
            <a:srgbClr val="03D4E3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36" name="Freeform: Shape 33"/>
          <p:cNvSpPr/>
          <p:nvPr/>
        </p:nvSpPr>
        <p:spPr bwMode="auto">
          <a:xfrm>
            <a:off x="3848417" y="3724002"/>
            <a:ext cx="299720" cy="247650"/>
          </a:xfrm>
          <a:custGeom>
            <a:avLst/>
            <a:gdLst>
              <a:gd name="T0" fmla="*/ 27644 w 185"/>
              <a:gd name="T1" fmla="*/ 177317 h 152"/>
              <a:gd name="T2" fmla="*/ 40652 w 185"/>
              <a:gd name="T3" fmla="*/ 177317 h 152"/>
              <a:gd name="T4" fmla="*/ 74800 w 185"/>
              <a:gd name="T5" fmla="*/ 143155 h 152"/>
              <a:gd name="T6" fmla="*/ 294324 w 185"/>
              <a:gd name="T7" fmla="*/ 148035 h 152"/>
              <a:gd name="T8" fmla="*/ 243915 w 185"/>
              <a:gd name="T9" fmla="*/ 27655 h 152"/>
              <a:gd name="T10" fmla="*/ 164236 w 185"/>
              <a:gd name="T11" fmla="*/ 40669 h 152"/>
              <a:gd name="T12" fmla="*/ 95940 w 185"/>
              <a:gd name="T13" fmla="*/ 0 h 152"/>
              <a:gd name="T14" fmla="*/ 56913 w 185"/>
              <a:gd name="T15" fmla="*/ 27655 h 152"/>
              <a:gd name="T16" fmla="*/ 0 w 185"/>
              <a:gd name="T17" fmla="*/ 177317 h 152"/>
              <a:gd name="T18" fmla="*/ 134966 w 185"/>
              <a:gd name="T19" fmla="*/ 191958 h 152"/>
              <a:gd name="T20" fmla="*/ 232532 w 185"/>
              <a:gd name="T21" fmla="*/ 247268 h 152"/>
              <a:gd name="T22" fmla="*/ 294324 w 185"/>
              <a:gd name="T23" fmla="*/ 148035 h 152"/>
              <a:gd name="T24" fmla="*/ 13009 w 185"/>
              <a:gd name="T25" fmla="*/ 177317 h 152"/>
              <a:gd name="T26" fmla="*/ 123583 w 185"/>
              <a:gd name="T27" fmla="*/ 177317 h 152"/>
              <a:gd name="T28" fmla="*/ 123583 w 185"/>
              <a:gd name="T29" fmla="*/ 136648 h 152"/>
              <a:gd name="T30" fmla="*/ 34148 w 185"/>
              <a:gd name="T31" fmla="*/ 118754 h 152"/>
              <a:gd name="T32" fmla="*/ 71548 w 185"/>
              <a:gd name="T33" fmla="*/ 29282 h 152"/>
              <a:gd name="T34" fmla="*/ 123583 w 185"/>
              <a:gd name="T35" fmla="*/ 39042 h 152"/>
              <a:gd name="T36" fmla="*/ 123583 w 185"/>
              <a:gd name="T37" fmla="*/ 136648 h 152"/>
              <a:gd name="T38" fmla="*/ 136592 w 185"/>
              <a:gd name="T39" fmla="*/ 177317 h 152"/>
              <a:gd name="T40" fmla="*/ 164236 w 185"/>
              <a:gd name="T41" fmla="*/ 164303 h 152"/>
              <a:gd name="T42" fmla="*/ 164236 w 185"/>
              <a:gd name="T43" fmla="*/ 151289 h 152"/>
              <a:gd name="T44" fmla="*/ 136592 w 185"/>
              <a:gd name="T45" fmla="*/ 53683 h 152"/>
              <a:gd name="T46" fmla="*/ 164236 w 185"/>
              <a:gd name="T47" fmla="*/ 151289 h 152"/>
              <a:gd name="T48" fmla="*/ 178871 w 185"/>
              <a:gd name="T49" fmla="*/ 39042 h 152"/>
              <a:gd name="T50" fmla="*/ 230906 w 185"/>
              <a:gd name="T51" fmla="*/ 29282 h 152"/>
              <a:gd name="T52" fmla="*/ 266680 w 185"/>
              <a:gd name="T53" fmla="*/ 118754 h 152"/>
              <a:gd name="T54" fmla="*/ 177245 w 185"/>
              <a:gd name="T55" fmla="*/ 136648 h 152"/>
              <a:gd name="T56" fmla="*/ 232532 w 185"/>
              <a:gd name="T57" fmla="*/ 232627 h 152"/>
              <a:gd name="T58" fmla="*/ 232532 w 185"/>
              <a:gd name="T59" fmla="*/ 123634 h 152"/>
              <a:gd name="T60" fmla="*/ 232532 w 185"/>
              <a:gd name="T61" fmla="*/ 232627 h 152"/>
              <a:gd name="T62" fmla="*/ 191879 w 185"/>
              <a:gd name="T63" fmla="*/ 177317 h 152"/>
              <a:gd name="T64" fmla="*/ 204888 w 185"/>
              <a:gd name="T65" fmla="*/ 177317 h 152"/>
              <a:gd name="T66" fmla="*/ 239036 w 185"/>
              <a:gd name="T67" fmla="*/ 143155 h 15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85"/>
              <a:gd name="T103" fmla="*/ 0 h 152"/>
              <a:gd name="T104" fmla="*/ 185 w 185"/>
              <a:gd name="T105" fmla="*/ 152 h 15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85" h="152">
                <a:moveTo>
                  <a:pt x="42" y="84"/>
                </a:moveTo>
                <a:cubicBezTo>
                  <a:pt x="28" y="84"/>
                  <a:pt x="17" y="95"/>
                  <a:pt x="17" y="109"/>
                </a:cubicBezTo>
                <a:cubicBezTo>
                  <a:pt x="17" y="112"/>
                  <a:pt x="19" y="114"/>
                  <a:pt x="21" y="114"/>
                </a:cubicBezTo>
                <a:cubicBezTo>
                  <a:pt x="23" y="114"/>
                  <a:pt x="25" y="112"/>
                  <a:pt x="25" y="109"/>
                </a:cubicBezTo>
                <a:cubicBezTo>
                  <a:pt x="25" y="100"/>
                  <a:pt x="33" y="93"/>
                  <a:pt x="42" y="93"/>
                </a:cubicBezTo>
                <a:cubicBezTo>
                  <a:pt x="44" y="93"/>
                  <a:pt x="46" y="91"/>
                  <a:pt x="46" y="88"/>
                </a:cubicBezTo>
                <a:cubicBezTo>
                  <a:pt x="46" y="86"/>
                  <a:pt x="44" y="84"/>
                  <a:pt x="42" y="84"/>
                </a:cubicBezTo>
                <a:close/>
                <a:moveTo>
                  <a:pt x="181" y="91"/>
                </a:moveTo>
                <a:cubicBezTo>
                  <a:pt x="150" y="17"/>
                  <a:pt x="150" y="17"/>
                  <a:pt x="150" y="17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47" y="7"/>
                  <a:pt x="137" y="0"/>
                  <a:pt x="126" y="0"/>
                </a:cubicBezTo>
                <a:cubicBezTo>
                  <a:pt x="112" y="0"/>
                  <a:pt x="101" y="11"/>
                  <a:pt x="101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11"/>
                  <a:pt x="73" y="0"/>
                  <a:pt x="59" y="0"/>
                </a:cubicBezTo>
                <a:cubicBezTo>
                  <a:pt x="48" y="0"/>
                  <a:pt x="39" y="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4" y="91"/>
                  <a:pt x="4" y="91"/>
                  <a:pt x="4" y="91"/>
                </a:cubicBezTo>
                <a:cubicBezTo>
                  <a:pt x="1" y="97"/>
                  <a:pt x="0" y="103"/>
                  <a:pt x="0" y="109"/>
                </a:cubicBezTo>
                <a:cubicBezTo>
                  <a:pt x="0" y="133"/>
                  <a:pt x="19" y="152"/>
                  <a:pt x="42" y="152"/>
                </a:cubicBezTo>
                <a:cubicBezTo>
                  <a:pt x="62" y="152"/>
                  <a:pt x="79" y="137"/>
                  <a:pt x="83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6" y="137"/>
                  <a:pt x="123" y="152"/>
                  <a:pt x="143" y="152"/>
                </a:cubicBezTo>
                <a:cubicBezTo>
                  <a:pt x="167" y="152"/>
                  <a:pt x="185" y="133"/>
                  <a:pt x="185" y="109"/>
                </a:cubicBezTo>
                <a:cubicBezTo>
                  <a:pt x="185" y="103"/>
                  <a:pt x="184" y="97"/>
                  <a:pt x="181" y="91"/>
                </a:cubicBezTo>
                <a:close/>
                <a:moveTo>
                  <a:pt x="42" y="143"/>
                </a:moveTo>
                <a:cubicBezTo>
                  <a:pt x="23" y="143"/>
                  <a:pt x="8" y="128"/>
                  <a:pt x="8" y="109"/>
                </a:cubicBezTo>
                <a:cubicBezTo>
                  <a:pt x="8" y="91"/>
                  <a:pt x="23" y="76"/>
                  <a:pt x="42" y="76"/>
                </a:cubicBezTo>
                <a:cubicBezTo>
                  <a:pt x="61" y="76"/>
                  <a:pt x="76" y="91"/>
                  <a:pt x="76" y="109"/>
                </a:cubicBezTo>
                <a:cubicBezTo>
                  <a:pt x="76" y="128"/>
                  <a:pt x="61" y="143"/>
                  <a:pt x="42" y="143"/>
                </a:cubicBezTo>
                <a:close/>
                <a:moveTo>
                  <a:pt x="76" y="84"/>
                </a:moveTo>
                <a:cubicBezTo>
                  <a:pt x="68" y="74"/>
                  <a:pt x="56" y="67"/>
                  <a:pt x="42" y="67"/>
                </a:cubicBezTo>
                <a:cubicBezTo>
                  <a:pt x="34" y="67"/>
                  <a:pt x="27" y="69"/>
                  <a:pt x="21" y="73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2"/>
                  <a:pt x="52" y="8"/>
                  <a:pt x="59" y="8"/>
                </a:cubicBezTo>
                <a:cubicBezTo>
                  <a:pt x="68" y="8"/>
                  <a:pt x="75" y="15"/>
                  <a:pt x="76" y="24"/>
                </a:cubicBezTo>
                <a:cubicBezTo>
                  <a:pt x="76" y="24"/>
                  <a:pt x="76" y="24"/>
                  <a:pt x="76" y="24"/>
                </a:cubicBezTo>
                <a:lnTo>
                  <a:pt x="76" y="84"/>
                </a:lnTo>
                <a:close/>
                <a:moveTo>
                  <a:pt x="101" y="109"/>
                </a:moveTo>
                <a:cubicBezTo>
                  <a:pt x="84" y="109"/>
                  <a:pt x="84" y="109"/>
                  <a:pt x="84" y="109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101" y="101"/>
                  <a:pt x="101" y="101"/>
                  <a:pt x="101" y="101"/>
                </a:cubicBezTo>
                <a:lnTo>
                  <a:pt x="101" y="109"/>
                </a:lnTo>
                <a:close/>
                <a:moveTo>
                  <a:pt x="101" y="93"/>
                </a:moveTo>
                <a:cubicBezTo>
                  <a:pt x="84" y="93"/>
                  <a:pt x="84" y="93"/>
                  <a:pt x="84" y="93"/>
                </a:cubicBezTo>
                <a:cubicBezTo>
                  <a:pt x="84" y="33"/>
                  <a:pt x="84" y="33"/>
                  <a:pt x="84" y="33"/>
                </a:cubicBezTo>
                <a:cubicBezTo>
                  <a:pt x="101" y="33"/>
                  <a:pt x="101" y="33"/>
                  <a:pt x="101" y="33"/>
                </a:cubicBezTo>
                <a:lnTo>
                  <a:pt x="101" y="93"/>
                </a:lnTo>
                <a:close/>
                <a:moveTo>
                  <a:pt x="109" y="24"/>
                </a:moveTo>
                <a:cubicBezTo>
                  <a:pt x="110" y="24"/>
                  <a:pt x="110" y="24"/>
                  <a:pt x="110" y="24"/>
                </a:cubicBezTo>
                <a:cubicBezTo>
                  <a:pt x="110" y="15"/>
                  <a:pt x="118" y="8"/>
                  <a:pt x="126" y="8"/>
                </a:cubicBezTo>
                <a:cubicBezTo>
                  <a:pt x="133" y="8"/>
                  <a:pt x="139" y="12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58" y="69"/>
                  <a:pt x="151" y="67"/>
                  <a:pt x="143" y="67"/>
                </a:cubicBezTo>
                <a:cubicBezTo>
                  <a:pt x="129" y="67"/>
                  <a:pt x="117" y="74"/>
                  <a:pt x="109" y="84"/>
                </a:cubicBezTo>
                <a:lnTo>
                  <a:pt x="109" y="24"/>
                </a:lnTo>
                <a:close/>
                <a:moveTo>
                  <a:pt x="143" y="143"/>
                </a:moveTo>
                <a:cubicBezTo>
                  <a:pt x="125" y="143"/>
                  <a:pt x="109" y="128"/>
                  <a:pt x="109" y="109"/>
                </a:cubicBezTo>
                <a:cubicBezTo>
                  <a:pt x="109" y="91"/>
                  <a:pt x="125" y="76"/>
                  <a:pt x="143" y="76"/>
                </a:cubicBezTo>
                <a:cubicBezTo>
                  <a:pt x="162" y="76"/>
                  <a:pt x="177" y="91"/>
                  <a:pt x="177" y="109"/>
                </a:cubicBezTo>
                <a:cubicBezTo>
                  <a:pt x="177" y="128"/>
                  <a:pt x="162" y="143"/>
                  <a:pt x="143" y="143"/>
                </a:cubicBezTo>
                <a:close/>
                <a:moveTo>
                  <a:pt x="143" y="84"/>
                </a:moveTo>
                <a:cubicBezTo>
                  <a:pt x="129" y="84"/>
                  <a:pt x="118" y="95"/>
                  <a:pt x="118" y="109"/>
                </a:cubicBezTo>
                <a:cubicBezTo>
                  <a:pt x="118" y="112"/>
                  <a:pt x="120" y="114"/>
                  <a:pt x="122" y="114"/>
                </a:cubicBezTo>
                <a:cubicBezTo>
                  <a:pt x="124" y="114"/>
                  <a:pt x="126" y="112"/>
                  <a:pt x="126" y="109"/>
                </a:cubicBezTo>
                <a:cubicBezTo>
                  <a:pt x="126" y="100"/>
                  <a:pt x="134" y="93"/>
                  <a:pt x="143" y="93"/>
                </a:cubicBezTo>
                <a:cubicBezTo>
                  <a:pt x="146" y="93"/>
                  <a:pt x="147" y="91"/>
                  <a:pt x="147" y="88"/>
                </a:cubicBezTo>
                <a:cubicBezTo>
                  <a:pt x="147" y="86"/>
                  <a:pt x="146" y="84"/>
                  <a:pt x="143" y="8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33" name="Oval 31"/>
          <p:cNvSpPr>
            <a:spLocks noChangeAspect="1"/>
          </p:cNvSpPr>
          <p:nvPr/>
        </p:nvSpPr>
        <p:spPr>
          <a:xfrm>
            <a:off x="4223067" y="2138407"/>
            <a:ext cx="679450" cy="679450"/>
          </a:xfrm>
          <a:prstGeom prst="ellipse">
            <a:avLst/>
          </a:prstGeom>
          <a:solidFill>
            <a:srgbClr val="1837C0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34" name="Freeform: Shape 34"/>
          <p:cNvSpPr/>
          <p:nvPr/>
        </p:nvSpPr>
        <p:spPr bwMode="auto">
          <a:xfrm>
            <a:off x="4410392" y="2341607"/>
            <a:ext cx="302895" cy="299720"/>
          </a:xfrm>
          <a:custGeom>
            <a:avLst/>
            <a:gdLst>
              <a:gd name="T0" fmla="*/ 138291 w 186"/>
              <a:gd name="T1" fmla="*/ 151227 h 185"/>
              <a:gd name="T2" fmla="*/ 164322 w 186"/>
              <a:gd name="T3" fmla="*/ 151227 h 185"/>
              <a:gd name="T4" fmla="*/ 302613 w 186"/>
              <a:gd name="T5" fmla="*/ 151227 h 185"/>
              <a:gd name="T6" fmla="*/ 258685 w 186"/>
              <a:gd name="T7" fmla="*/ 43905 h 185"/>
              <a:gd name="T8" fmla="*/ 151307 w 186"/>
              <a:gd name="T9" fmla="*/ 0 h 185"/>
              <a:gd name="T10" fmla="*/ 43928 w 186"/>
              <a:gd name="T11" fmla="*/ 43905 h 185"/>
              <a:gd name="T12" fmla="*/ 0 w 186"/>
              <a:gd name="T13" fmla="*/ 151227 h 185"/>
              <a:gd name="T14" fmla="*/ 43928 w 186"/>
              <a:gd name="T15" fmla="*/ 256923 h 185"/>
              <a:gd name="T16" fmla="*/ 151307 w 186"/>
              <a:gd name="T17" fmla="*/ 300828 h 185"/>
              <a:gd name="T18" fmla="*/ 258685 w 186"/>
              <a:gd name="T19" fmla="*/ 256923 h 185"/>
              <a:gd name="T20" fmla="*/ 302613 w 186"/>
              <a:gd name="T21" fmla="*/ 151227 h 185"/>
              <a:gd name="T22" fmla="*/ 58570 w 186"/>
              <a:gd name="T23" fmla="*/ 120331 h 185"/>
              <a:gd name="T24" fmla="*/ 58570 w 186"/>
              <a:gd name="T25" fmla="*/ 180497 h 185"/>
              <a:gd name="T26" fmla="*/ 97617 w 186"/>
              <a:gd name="T27" fmla="*/ 128462 h 185"/>
              <a:gd name="T28" fmla="*/ 71586 w 186"/>
              <a:gd name="T29" fmla="*/ 117079 h 185"/>
              <a:gd name="T30" fmla="*/ 97617 w 186"/>
              <a:gd name="T31" fmla="*/ 128462 h 185"/>
              <a:gd name="T32" fmla="*/ 71586 w 186"/>
              <a:gd name="T33" fmla="*/ 183749 h 185"/>
              <a:gd name="T34" fmla="*/ 97617 w 186"/>
              <a:gd name="T35" fmla="*/ 173992 h 185"/>
              <a:gd name="T36" fmla="*/ 53689 w 186"/>
              <a:gd name="T37" fmla="*/ 247167 h 185"/>
              <a:gd name="T38" fmla="*/ 99244 w 186"/>
              <a:gd name="T39" fmla="*/ 201636 h 185"/>
              <a:gd name="T40" fmla="*/ 53689 w 186"/>
              <a:gd name="T41" fmla="*/ 247167 h 185"/>
              <a:gd name="T42" fmla="*/ 63451 w 186"/>
              <a:gd name="T43" fmla="*/ 105696 h 185"/>
              <a:gd name="T44" fmla="*/ 107379 w 186"/>
              <a:gd name="T45" fmla="*/ 63418 h 185"/>
              <a:gd name="T46" fmla="*/ 188726 w 186"/>
              <a:gd name="T47" fmla="*/ 97566 h 185"/>
              <a:gd name="T48" fmla="*/ 162695 w 186"/>
              <a:gd name="T49" fmla="*/ 86183 h 185"/>
              <a:gd name="T50" fmla="*/ 188726 w 186"/>
              <a:gd name="T51" fmla="*/ 97566 h 185"/>
              <a:gd name="T52" fmla="*/ 182219 w 186"/>
              <a:gd name="T53" fmla="*/ 56913 h 185"/>
              <a:gd name="T54" fmla="*/ 120394 w 186"/>
              <a:gd name="T55" fmla="*/ 56913 h 185"/>
              <a:gd name="T56" fmla="*/ 118767 w 186"/>
              <a:gd name="T57" fmla="*/ 69922 h 185"/>
              <a:gd name="T58" fmla="*/ 128529 w 186"/>
              <a:gd name="T59" fmla="*/ 95940 h 185"/>
              <a:gd name="T60" fmla="*/ 118767 w 186"/>
              <a:gd name="T61" fmla="*/ 69922 h 185"/>
              <a:gd name="T62" fmla="*/ 128529 w 186"/>
              <a:gd name="T63" fmla="*/ 204888 h 185"/>
              <a:gd name="T64" fmla="*/ 118767 w 186"/>
              <a:gd name="T65" fmla="*/ 230906 h 185"/>
              <a:gd name="T66" fmla="*/ 151307 w 186"/>
              <a:gd name="T67" fmla="*/ 287819 h 185"/>
              <a:gd name="T68" fmla="*/ 151307 w 186"/>
              <a:gd name="T69" fmla="*/ 222775 h 185"/>
              <a:gd name="T70" fmla="*/ 151307 w 186"/>
              <a:gd name="T71" fmla="*/ 287819 h 185"/>
              <a:gd name="T72" fmla="*/ 162695 w 186"/>
              <a:gd name="T73" fmla="*/ 214645 h 185"/>
              <a:gd name="T74" fmla="*/ 188726 w 186"/>
              <a:gd name="T75" fmla="*/ 203262 h 185"/>
              <a:gd name="T76" fmla="*/ 191980 w 186"/>
              <a:gd name="T77" fmla="*/ 167488 h 185"/>
              <a:gd name="T78" fmla="*/ 167576 w 186"/>
              <a:gd name="T79" fmla="*/ 191879 h 185"/>
              <a:gd name="T80" fmla="*/ 135037 w 186"/>
              <a:gd name="T81" fmla="*/ 191879 h 185"/>
              <a:gd name="T82" fmla="*/ 110633 w 186"/>
              <a:gd name="T83" fmla="*/ 167488 h 185"/>
              <a:gd name="T84" fmla="*/ 110633 w 186"/>
              <a:gd name="T85" fmla="*/ 133340 h 185"/>
              <a:gd name="T86" fmla="*/ 135037 w 186"/>
              <a:gd name="T87" fmla="*/ 110575 h 185"/>
              <a:gd name="T88" fmla="*/ 167576 w 186"/>
              <a:gd name="T89" fmla="*/ 110575 h 185"/>
              <a:gd name="T90" fmla="*/ 191980 w 186"/>
              <a:gd name="T91" fmla="*/ 133340 h 185"/>
              <a:gd name="T92" fmla="*/ 191980 w 186"/>
              <a:gd name="T93" fmla="*/ 167488 h 185"/>
              <a:gd name="T94" fmla="*/ 239162 w 186"/>
              <a:gd name="T95" fmla="*/ 105696 h 185"/>
              <a:gd name="T96" fmla="*/ 195234 w 186"/>
              <a:gd name="T97" fmla="*/ 63418 h 185"/>
              <a:gd name="T98" fmla="*/ 216385 w 186"/>
              <a:gd name="T99" fmla="*/ 139844 h 185"/>
              <a:gd name="T100" fmla="*/ 204996 w 186"/>
              <a:gd name="T101" fmla="*/ 112201 h 185"/>
              <a:gd name="T102" fmla="*/ 216385 w 186"/>
              <a:gd name="T103" fmla="*/ 139844 h 185"/>
              <a:gd name="T104" fmla="*/ 231027 w 186"/>
              <a:gd name="T105" fmla="*/ 183749 h 185"/>
              <a:gd name="T106" fmla="*/ 204996 w 186"/>
              <a:gd name="T107" fmla="*/ 173992 h 185"/>
              <a:gd name="T108" fmla="*/ 248924 w 186"/>
              <a:gd name="T109" fmla="*/ 247167 h 185"/>
              <a:gd name="T110" fmla="*/ 203369 w 186"/>
              <a:gd name="T111" fmla="*/ 201636 h 185"/>
              <a:gd name="T112" fmla="*/ 248924 w 186"/>
              <a:gd name="T113" fmla="*/ 247167 h 185"/>
              <a:gd name="T114" fmla="*/ 224519 w 186"/>
              <a:gd name="T115" fmla="*/ 151227 h 185"/>
              <a:gd name="T116" fmla="*/ 287970 w 186"/>
              <a:gd name="T117" fmla="*/ 151227 h 18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86"/>
              <a:gd name="T178" fmla="*/ 0 h 185"/>
              <a:gd name="T179" fmla="*/ 186 w 186"/>
              <a:gd name="T180" fmla="*/ 185 h 18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86" h="185">
                <a:moveTo>
                  <a:pt x="93" y="84"/>
                </a:moveTo>
                <a:cubicBezTo>
                  <a:pt x="88" y="84"/>
                  <a:pt x="85" y="88"/>
                  <a:pt x="85" y="93"/>
                </a:cubicBezTo>
                <a:cubicBezTo>
                  <a:pt x="85" y="97"/>
                  <a:pt x="88" y="101"/>
                  <a:pt x="93" y="101"/>
                </a:cubicBezTo>
                <a:cubicBezTo>
                  <a:pt x="98" y="101"/>
                  <a:pt x="101" y="97"/>
                  <a:pt x="101" y="93"/>
                </a:cubicBezTo>
                <a:cubicBezTo>
                  <a:pt x="101" y="88"/>
                  <a:pt x="98" y="84"/>
                  <a:pt x="93" y="84"/>
                </a:cubicBezTo>
                <a:close/>
                <a:moveTo>
                  <a:pt x="186" y="93"/>
                </a:moveTo>
                <a:cubicBezTo>
                  <a:pt x="186" y="83"/>
                  <a:pt x="174" y="74"/>
                  <a:pt x="154" y="67"/>
                </a:cubicBezTo>
                <a:cubicBezTo>
                  <a:pt x="163" y="49"/>
                  <a:pt x="166" y="34"/>
                  <a:pt x="159" y="27"/>
                </a:cubicBezTo>
                <a:cubicBezTo>
                  <a:pt x="151" y="20"/>
                  <a:pt x="136" y="22"/>
                  <a:pt x="118" y="32"/>
                </a:cubicBezTo>
                <a:cubicBezTo>
                  <a:pt x="112" y="12"/>
                  <a:pt x="103" y="0"/>
                  <a:pt x="93" y="0"/>
                </a:cubicBezTo>
                <a:cubicBezTo>
                  <a:pt x="83" y="0"/>
                  <a:pt x="74" y="12"/>
                  <a:pt x="68" y="32"/>
                </a:cubicBezTo>
                <a:cubicBezTo>
                  <a:pt x="50" y="22"/>
                  <a:pt x="35" y="20"/>
                  <a:pt x="27" y="27"/>
                </a:cubicBezTo>
                <a:cubicBezTo>
                  <a:pt x="20" y="34"/>
                  <a:pt x="23" y="49"/>
                  <a:pt x="32" y="67"/>
                </a:cubicBezTo>
                <a:cubicBezTo>
                  <a:pt x="12" y="74"/>
                  <a:pt x="0" y="83"/>
                  <a:pt x="0" y="93"/>
                </a:cubicBezTo>
                <a:cubicBezTo>
                  <a:pt x="0" y="103"/>
                  <a:pt x="12" y="112"/>
                  <a:pt x="32" y="118"/>
                </a:cubicBezTo>
                <a:cubicBezTo>
                  <a:pt x="23" y="136"/>
                  <a:pt x="20" y="151"/>
                  <a:pt x="27" y="158"/>
                </a:cubicBezTo>
                <a:cubicBezTo>
                  <a:pt x="35" y="165"/>
                  <a:pt x="50" y="163"/>
                  <a:pt x="68" y="154"/>
                </a:cubicBezTo>
                <a:cubicBezTo>
                  <a:pt x="74" y="173"/>
                  <a:pt x="83" y="185"/>
                  <a:pt x="93" y="185"/>
                </a:cubicBezTo>
                <a:cubicBezTo>
                  <a:pt x="103" y="185"/>
                  <a:pt x="112" y="173"/>
                  <a:pt x="118" y="154"/>
                </a:cubicBezTo>
                <a:cubicBezTo>
                  <a:pt x="136" y="163"/>
                  <a:pt x="151" y="165"/>
                  <a:pt x="159" y="158"/>
                </a:cubicBezTo>
                <a:cubicBezTo>
                  <a:pt x="166" y="151"/>
                  <a:pt x="163" y="136"/>
                  <a:pt x="154" y="118"/>
                </a:cubicBezTo>
                <a:cubicBezTo>
                  <a:pt x="174" y="112"/>
                  <a:pt x="186" y="103"/>
                  <a:pt x="186" y="93"/>
                </a:cubicBezTo>
                <a:close/>
                <a:moveTo>
                  <a:pt x="9" y="93"/>
                </a:moveTo>
                <a:cubicBezTo>
                  <a:pt x="9" y="85"/>
                  <a:pt x="19" y="79"/>
                  <a:pt x="36" y="74"/>
                </a:cubicBezTo>
                <a:cubicBezTo>
                  <a:pt x="39" y="80"/>
                  <a:pt x="43" y="86"/>
                  <a:pt x="48" y="93"/>
                </a:cubicBezTo>
                <a:cubicBezTo>
                  <a:pt x="43" y="99"/>
                  <a:pt x="39" y="105"/>
                  <a:pt x="36" y="111"/>
                </a:cubicBezTo>
                <a:cubicBezTo>
                  <a:pt x="19" y="107"/>
                  <a:pt x="9" y="100"/>
                  <a:pt x="9" y="93"/>
                </a:cubicBezTo>
                <a:close/>
                <a:moveTo>
                  <a:pt x="60" y="79"/>
                </a:moveTo>
                <a:cubicBezTo>
                  <a:pt x="58" y="81"/>
                  <a:pt x="55" y="84"/>
                  <a:pt x="53" y="86"/>
                </a:cubicBezTo>
                <a:cubicBezTo>
                  <a:pt x="50" y="81"/>
                  <a:pt x="46" y="77"/>
                  <a:pt x="44" y="72"/>
                </a:cubicBezTo>
                <a:cubicBezTo>
                  <a:pt x="49" y="71"/>
                  <a:pt x="54" y="70"/>
                  <a:pt x="60" y="69"/>
                </a:cubicBezTo>
                <a:cubicBezTo>
                  <a:pt x="60" y="72"/>
                  <a:pt x="60" y="76"/>
                  <a:pt x="60" y="79"/>
                </a:cubicBezTo>
                <a:close/>
                <a:moveTo>
                  <a:pt x="60" y="116"/>
                </a:moveTo>
                <a:cubicBezTo>
                  <a:pt x="54" y="115"/>
                  <a:pt x="49" y="114"/>
                  <a:pt x="44" y="113"/>
                </a:cubicBezTo>
                <a:cubicBezTo>
                  <a:pt x="46" y="109"/>
                  <a:pt x="50" y="104"/>
                  <a:pt x="53" y="99"/>
                </a:cubicBezTo>
                <a:cubicBezTo>
                  <a:pt x="55" y="102"/>
                  <a:pt x="58" y="104"/>
                  <a:pt x="60" y="107"/>
                </a:cubicBezTo>
                <a:cubicBezTo>
                  <a:pt x="60" y="110"/>
                  <a:pt x="60" y="113"/>
                  <a:pt x="60" y="116"/>
                </a:cubicBezTo>
                <a:close/>
                <a:moveTo>
                  <a:pt x="33" y="152"/>
                </a:moveTo>
                <a:cubicBezTo>
                  <a:pt x="28" y="147"/>
                  <a:pt x="31" y="135"/>
                  <a:pt x="39" y="120"/>
                </a:cubicBezTo>
                <a:cubicBezTo>
                  <a:pt x="46" y="122"/>
                  <a:pt x="53" y="123"/>
                  <a:pt x="61" y="124"/>
                </a:cubicBezTo>
                <a:cubicBezTo>
                  <a:pt x="62" y="132"/>
                  <a:pt x="64" y="140"/>
                  <a:pt x="66" y="146"/>
                </a:cubicBezTo>
                <a:cubicBezTo>
                  <a:pt x="51" y="155"/>
                  <a:pt x="39" y="158"/>
                  <a:pt x="33" y="152"/>
                </a:cubicBezTo>
                <a:close/>
                <a:moveTo>
                  <a:pt x="61" y="61"/>
                </a:moveTo>
                <a:cubicBezTo>
                  <a:pt x="53" y="62"/>
                  <a:pt x="46" y="63"/>
                  <a:pt x="39" y="65"/>
                </a:cubicBezTo>
                <a:cubicBezTo>
                  <a:pt x="31" y="50"/>
                  <a:pt x="28" y="38"/>
                  <a:pt x="33" y="33"/>
                </a:cubicBezTo>
                <a:cubicBezTo>
                  <a:pt x="39" y="28"/>
                  <a:pt x="51" y="31"/>
                  <a:pt x="66" y="39"/>
                </a:cubicBezTo>
                <a:cubicBezTo>
                  <a:pt x="64" y="46"/>
                  <a:pt x="62" y="53"/>
                  <a:pt x="61" y="61"/>
                </a:cubicBezTo>
                <a:close/>
                <a:moveTo>
                  <a:pt x="116" y="60"/>
                </a:moveTo>
                <a:cubicBezTo>
                  <a:pt x="113" y="60"/>
                  <a:pt x="110" y="60"/>
                  <a:pt x="107" y="59"/>
                </a:cubicBezTo>
                <a:cubicBezTo>
                  <a:pt x="104" y="57"/>
                  <a:pt x="102" y="55"/>
                  <a:pt x="100" y="53"/>
                </a:cubicBezTo>
                <a:cubicBezTo>
                  <a:pt x="104" y="49"/>
                  <a:pt x="109" y="46"/>
                  <a:pt x="114" y="43"/>
                </a:cubicBezTo>
                <a:cubicBezTo>
                  <a:pt x="115" y="48"/>
                  <a:pt x="116" y="54"/>
                  <a:pt x="116" y="60"/>
                </a:cubicBezTo>
                <a:close/>
                <a:moveTo>
                  <a:pt x="93" y="8"/>
                </a:moveTo>
                <a:cubicBezTo>
                  <a:pt x="100" y="8"/>
                  <a:pt x="107" y="19"/>
                  <a:pt x="112" y="35"/>
                </a:cubicBezTo>
                <a:cubicBezTo>
                  <a:pt x="106" y="39"/>
                  <a:pt x="99" y="43"/>
                  <a:pt x="93" y="48"/>
                </a:cubicBezTo>
                <a:cubicBezTo>
                  <a:pt x="87" y="43"/>
                  <a:pt x="80" y="39"/>
                  <a:pt x="74" y="35"/>
                </a:cubicBezTo>
                <a:cubicBezTo>
                  <a:pt x="79" y="19"/>
                  <a:pt x="86" y="8"/>
                  <a:pt x="93" y="8"/>
                </a:cubicBezTo>
                <a:close/>
                <a:moveTo>
                  <a:pt x="73" y="43"/>
                </a:moveTo>
                <a:cubicBezTo>
                  <a:pt x="77" y="46"/>
                  <a:pt x="82" y="49"/>
                  <a:pt x="86" y="53"/>
                </a:cubicBezTo>
                <a:cubicBezTo>
                  <a:pt x="84" y="55"/>
                  <a:pt x="82" y="57"/>
                  <a:pt x="79" y="59"/>
                </a:cubicBezTo>
                <a:cubicBezTo>
                  <a:pt x="76" y="60"/>
                  <a:pt x="73" y="60"/>
                  <a:pt x="70" y="60"/>
                </a:cubicBezTo>
                <a:cubicBezTo>
                  <a:pt x="70" y="54"/>
                  <a:pt x="71" y="48"/>
                  <a:pt x="73" y="43"/>
                </a:cubicBezTo>
                <a:close/>
                <a:moveTo>
                  <a:pt x="70" y="125"/>
                </a:moveTo>
                <a:cubicBezTo>
                  <a:pt x="73" y="126"/>
                  <a:pt x="76" y="126"/>
                  <a:pt x="79" y="126"/>
                </a:cubicBezTo>
                <a:cubicBezTo>
                  <a:pt x="82" y="128"/>
                  <a:pt x="84" y="130"/>
                  <a:pt x="86" y="132"/>
                </a:cubicBezTo>
                <a:cubicBezTo>
                  <a:pt x="82" y="136"/>
                  <a:pt x="77" y="139"/>
                  <a:pt x="73" y="142"/>
                </a:cubicBezTo>
                <a:cubicBezTo>
                  <a:pt x="71" y="137"/>
                  <a:pt x="70" y="131"/>
                  <a:pt x="70" y="125"/>
                </a:cubicBezTo>
                <a:close/>
                <a:moveTo>
                  <a:pt x="93" y="177"/>
                </a:moveTo>
                <a:cubicBezTo>
                  <a:pt x="86" y="177"/>
                  <a:pt x="79" y="167"/>
                  <a:pt x="74" y="150"/>
                </a:cubicBezTo>
                <a:cubicBezTo>
                  <a:pt x="80" y="147"/>
                  <a:pt x="87" y="142"/>
                  <a:pt x="93" y="137"/>
                </a:cubicBezTo>
                <a:cubicBezTo>
                  <a:pt x="99" y="142"/>
                  <a:pt x="106" y="147"/>
                  <a:pt x="112" y="150"/>
                </a:cubicBezTo>
                <a:cubicBezTo>
                  <a:pt x="107" y="167"/>
                  <a:pt x="100" y="177"/>
                  <a:pt x="93" y="177"/>
                </a:cubicBezTo>
                <a:close/>
                <a:moveTo>
                  <a:pt x="114" y="142"/>
                </a:moveTo>
                <a:cubicBezTo>
                  <a:pt x="109" y="139"/>
                  <a:pt x="104" y="136"/>
                  <a:pt x="100" y="132"/>
                </a:cubicBezTo>
                <a:cubicBezTo>
                  <a:pt x="102" y="130"/>
                  <a:pt x="104" y="128"/>
                  <a:pt x="107" y="126"/>
                </a:cubicBezTo>
                <a:cubicBezTo>
                  <a:pt x="110" y="126"/>
                  <a:pt x="113" y="126"/>
                  <a:pt x="116" y="125"/>
                </a:cubicBezTo>
                <a:cubicBezTo>
                  <a:pt x="116" y="131"/>
                  <a:pt x="115" y="137"/>
                  <a:pt x="114" y="142"/>
                </a:cubicBezTo>
                <a:close/>
                <a:moveTo>
                  <a:pt x="118" y="103"/>
                </a:moveTo>
                <a:cubicBezTo>
                  <a:pt x="116" y="106"/>
                  <a:pt x="113" y="108"/>
                  <a:pt x="111" y="111"/>
                </a:cubicBezTo>
                <a:cubicBezTo>
                  <a:pt x="108" y="113"/>
                  <a:pt x="106" y="115"/>
                  <a:pt x="103" y="118"/>
                </a:cubicBezTo>
                <a:cubicBezTo>
                  <a:pt x="100" y="118"/>
                  <a:pt x="97" y="118"/>
                  <a:pt x="93" y="118"/>
                </a:cubicBezTo>
                <a:cubicBezTo>
                  <a:pt x="89" y="118"/>
                  <a:pt x="86" y="118"/>
                  <a:pt x="83" y="118"/>
                </a:cubicBezTo>
                <a:cubicBezTo>
                  <a:pt x="80" y="115"/>
                  <a:pt x="78" y="113"/>
                  <a:pt x="75" y="111"/>
                </a:cubicBezTo>
                <a:cubicBezTo>
                  <a:pt x="73" y="108"/>
                  <a:pt x="70" y="106"/>
                  <a:pt x="68" y="103"/>
                </a:cubicBezTo>
                <a:cubicBezTo>
                  <a:pt x="68" y="100"/>
                  <a:pt x="68" y="96"/>
                  <a:pt x="68" y="93"/>
                </a:cubicBezTo>
                <a:cubicBezTo>
                  <a:pt x="68" y="89"/>
                  <a:pt x="68" y="86"/>
                  <a:pt x="68" y="82"/>
                </a:cubicBezTo>
                <a:cubicBezTo>
                  <a:pt x="70" y="80"/>
                  <a:pt x="73" y="77"/>
                  <a:pt x="75" y="75"/>
                </a:cubicBezTo>
                <a:cubicBezTo>
                  <a:pt x="78" y="72"/>
                  <a:pt x="80" y="70"/>
                  <a:pt x="83" y="68"/>
                </a:cubicBezTo>
                <a:cubicBezTo>
                  <a:pt x="86" y="67"/>
                  <a:pt x="89" y="67"/>
                  <a:pt x="93" y="67"/>
                </a:cubicBezTo>
                <a:cubicBezTo>
                  <a:pt x="97" y="67"/>
                  <a:pt x="100" y="67"/>
                  <a:pt x="103" y="68"/>
                </a:cubicBezTo>
                <a:cubicBezTo>
                  <a:pt x="106" y="70"/>
                  <a:pt x="108" y="72"/>
                  <a:pt x="111" y="75"/>
                </a:cubicBezTo>
                <a:cubicBezTo>
                  <a:pt x="113" y="77"/>
                  <a:pt x="116" y="80"/>
                  <a:pt x="118" y="82"/>
                </a:cubicBezTo>
                <a:cubicBezTo>
                  <a:pt x="118" y="86"/>
                  <a:pt x="118" y="89"/>
                  <a:pt x="118" y="93"/>
                </a:cubicBezTo>
                <a:cubicBezTo>
                  <a:pt x="118" y="96"/>
                  <a:pt x="118" y="100"/>
                  <a:pt x="118" y="103"/>
                </a:cubicBezTo>
                <a:close/>
                <a:moveTo>
                  <a:pt x="153" y="33"/>
                </a:moveTo>
                <a:cubicBezTo>
                  <a:pt x="158" y="38"/>
                  <a:pt x="155" y="50"/>
                  <a:pt x="147" y="65"/>
                </a:cubicBezTo>
                <a:cubicBezTo>
                  <a:pt x="140" y="63"/>
                  <a:pt x="133" y="62"/>
                  <a:pt x="125" y="61"/>
                </a:cubicBezTo>
                <a:cubicBezTo>
                  <a:pt x="124" y="53"/>
                  <a:pt x="122" y="46"/>
                  <a:pt x="120" y="39"/>
                </a:cubicBezTo>
                <a:cubicBezTo>
                  <a:pt x="135" y="31"/>
                  <a:pt x="147" y="28"/>
                  <a:pt x="153" y="33"/>
                </a:cubicBezTo>
                <a:close/>
                <a:moveTo>
                  <a:pt x="133" y="86"/>
                </a:moveTo>
                <a:cubicBezTo>
                  <a:pt x="131" y="84"/>
                  <a:pt x="128" y="81"/>
                  <a:pt x="126" y="79"/>
                </a:cubicBezTo>
                <a:cubicBezTo>
                  <a:pt x="126" y="76"/>
                  <a:pt x="126" y="72"/>
                  <a:pt x="126" y="69"/>
                </a:cubicBezTo>
                <a:cubicBezTo>
                  <a:pt x="132" y="70"/>
                  <a:pt x="137" y="71"/>
                  <a:pt x="142" y="72"/>
                </a:cubicBezTo>
                <a:cubicBezTo>
                  <a:pt x="140" y="77"/>
                  <a:pt x="136" y="81"/>
                  <a:pt x="133" y="86"/>
                </a:cubicBezTo>
                <a:close/>
                <a:moveTo>
                  <a:pt x="133" y="99"/>
                </a:moveTo>
                <a:cubicBezTo>
                  <a:pt x="136" y="104"/>
                  <a:pt x="140" y="109"/>
                  <a:pt x="142" y="113"/>
                </a:cubicBezTo>
                <a:cubicBezTo>
                  <a:pt x="137" y="114"/>
                  <a:pt x="132" y="115"/>
                  <a:pt x="126" y="116"/>
                </a:cubicBezTo>
                <a:cubicBezTo>
                  <a:pt x="126" y="113"/>
                  <a:pt x="126" y="110"/>
                  <a:pt x="126" y="107"/>
                </a:cubicBezTo>
                <a:cubicBezTo>
                  <a:pt x="129" y="104"/>
                  <a:pt x="131" y="102"/>
                  <a:pt x="133" y="99"/>
                </a:cubicBezTo>
                <a:close/>
                <a:moveTo>
                  <a:pt x="153" y="152"/>
                </a:moveTo>
                <a:cubicBezTo>
                  <a:pt x="147" y="158"/>
                  <a:pt x="135" y="155"/>
                  <a:pt x="120" y="146"/>
                </a:cubicBezTo>
                <a:cubicBezTo>
                  <a:pt x="122" y="140"/>
                  <a:pt x="124" y="132"/>
                  <a:pt x="125" y="124"/>
                </a:cubicBezTo>
                <a:cubicBezTo>
                  <a:pt x="133" y="123"/>
                  <a:pt x="140" y="122"/>
                  <a:pt x="147" y="120"/>
                </a:cubicBezTo>
                <a:cubicBezTo>
                  <a:pt x="155" y="135"/>
                  <a:pt x="158" y="147"/>
                  <a:pt x="153" y="152"/>
                </a:cubicBezTo>
                <a:close/>
                <a:moveTo>
                  <a:pt x="150" y="111"/>
                </a:moveTo>
                <a:cubicBezTo>
                  <a:pt x="147" y="105"/>
                  <a:pt x="143" y="99"/>
                  <a:pt x="138" y="93"/>
                </a:cubicBezTo>
                <a:cubicBezTo>
                  <a:pt x="143" y="86"/>
                  <a:pt x="147" y="80"/>
                  <a:pt x="150" y="74"/>
                </a:cubicBezTo>
                <a:cubicBezTo>
                  <a:pt x="167" y="79"/>
                  <a:pt x="177" y="85"/>
                  <a:pt x="177" y="93"/>
                </a:cubicBezTo>
                <a:cubicBezTo>
                  <a:pt x="177" y="100"/>
                  <a:pt x="167" y="107"/>
                  <a:pt x="150" y="11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Oval 37"/>
          <p:cNvSpPr>
            <a:spLocks noChangeAspect="1"/>
          </p:cNvSpPr>
          <p:nvPr/>
        </p:nvSpPr>
        <p:spPr>
          <a:xfrm>
            <a:off x="7188517" y="4849857"/>
            <a:ext cx="680720" cy="679450"/>
          </a:xfrm>
          <a:prstGeom prst="ellipse">
            <a:avLst/>
          </a:prstGeom>
          <a:solidFill>
            <a:srgbClr val="03D4E3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32" name="Freeform: Shape 36"/>
          <p:cNvSpPr/>
          <p:nvPr/>
        </p:nvSpPr>
        <p:spPr bwMode="auto">
          <a:xfrm>
            <a:off x="7373937" y="5010512"/>
            <a:ext cx="309880" cy="312420"/>
          </a:xfrm>
          <a:custGeom>
            <a:avLst/>
            <a:gdLst>
              <a:gd name="T0" fmla="*/ 284342 w 189"/>
              <a:gd name="T1" fmla="*/ 27955 h 190"/>
              <a:gd name="T2" fmla="*/ 185726 w 189"/>
              <a:gd name="T3" fmla="*/ 27955 h 190"/>
              <a:gd name="T4" fmla="*/ 166003 w 189"/>
              <a:gd name="T5" fmla="*/ 74000 h 190"/>
              <a:gd name="T6" fmla="*/ 60813 w 189"/>
              <a:gd name="T7" fmla="*/ 192399 h 190"/>
              <a:gd name="T8" fmla="*/ 47664 w 189"/>
              <a:gd name="T9" fmla="*/ 221999 h 190"/>
              <a:gd name="T10" fmla="*/ 54239 w 189"/>
              <a:gd name="T11" fmla="*/ 243377 h 190"/>
              <a:gd name="T12" fmla="*/ 34515 w 189"/>
              <a:gd name="T13" fmla="*/ 286132 h 190"/>
              <a:gd name="T14" fmla="*/ 34515 w 189"/>
              <a:gd name="T15" fmla="*/ 291065 h 190"/>
              <a:gd name="T16" fmla="*/ 6574 w 189"/>
              <a:gd name="T17" fmla="*/ 299288 h 190"/>
              <a:gd name="T18" fmla="*/ 6574 w 189"/>
              <a:gd name="T19" fmla="*/ 297643 h 190"/>
              <a:gd name="T20" fmla="*/ 0 w 189"/>
              <a:gd name="T21" fmla="*/ 305865 h 190"/>
              <a:gd name="T22" fmla="*/ 6574 w 189"/>
              <a:gd name="T23" fmla="*/ 312443 h 190"/>
              <a:gd name="T24" fmla="*/ 6574 w 189"/>
              <a:gd name="T25" fmla="*/ 312443 h 190"/>
              <a:gd name="T26" fmla="*/ 46021 w 189"/>
              <a:gd name="T27" fmla="*/ 299288 h 190"/>
              <a:gd name="T28" fmla="*/ 47664 w 189"/>
              <a:gd name="T29" fmla="*/ 282843 h 190"/>
              <a:gd name="T30" fmla="*/ 62457 w 189"/>
              <a:gd name="T31" fmla="*/ 253243 h 190"/>
              <a:gd name="T32" fmla="*/ 88754 w 189"/>
              <a:gd name="T33" fmla="*/ 263110 h 190"/>
              <a:gd name="T34" fmla="*/ 118339 w 189"/>
              <a:gd name="T35" fmla="*/ 251599 h 190"/>
              <a:gd name="T36" fmla="*/ 236677 w 189"/>
              <a:gd name="T37" fmla="*/ 146355 h 190"/>
              <a:gd name="T38" fmla="*/ 284342 w 189"/>
              <a:gd name="T39" fmla="*/ 124977 h 190"/>
              <a:gd name="T40" fmla="*/ 284342 w 189"/>
              <a:gd name="T41" fmla="*/ 27955 h 190"/>
              <a:gd name="T42" fmla="*/ 108477 w 189"/>
              <a:gd name="T43" fmla="*/ 241732 h 190"/>
              <a:gd name="T44" fmla="*/ 88754 w 189"/>
              <a:gd name="T45" fmla="*/ 249954 h 190"/>
              <a:gd name="T46" fmla="*/ 62457 w 189"/>
              <a:gd name="T47" fmla="*/ 221999 h 190"/>
              <a:gd name="T48" fmla="*/ 69031 w 189"/>
              <a:gd name="T49" fmla="*/ 202266 h 190"/>
              <a:gd name="T50" fmla="*/ 167646 w 189"/>
              <a:gd name="T51" fmla="*/ 93733 h 190"/>
              <a:gd name="T52" fmla="*/ 185726 w 189"/>
              <a:gd name="T53" fmla="*/ 124977 h 190"/>
              <a:gd name="T54" fmla="*/ 218598 w 189"/>
              <a:gd name="T55" fmla="*/ 143066 h 190"/>
              <a:gd name="T56" fmla="*/ 108477 w 189"/>
              <a:gd name="T57" fmla="*/ 241732 h 190"/>
              <a:gd name="T58" fmla="*/ 274480 w 189"/>
              <a:gd name="T59" fmla="*/ 115111 h 190"/>
              <a:gd name="T60" fmla="*/ 195588 w 189"/>
              <a:gd name="T61" fmla="*/ 115111 h 190"/>
              <a:gd name="T62" fmla="*/ 195588 w 189"/>
              <a:gd name="T63" fmla="*/ 37822 h 190"/>
              <a:gd name="T64" fmla="*/ 274480 w 189"/>
              <a:gd name="T65" fmla="*/ 37822 h 190"/>
              <a:gd name="T66" fmla="*/ 274480 w 189"/>
              <a:gd name="T67" fmla="*/ 115111 h 190"/>
              <a:gd name="T68" fmla="*/ 128200 w 189"/>
              <a:gd name="T69" fmla="*/ 172666 h 190"/>
              <a:gd name="T70" fmla="*/ 138062 w 189"/>
              <a:gd name="T71" fmla="*/ 182532 h 190"/>
              <a:gd name="T72" fmla="*/ 182439 w 189"/>
              <a:gd name="T73" fmla="*/ 147999 h 190"/>
              <a:gd name="T74" fmla="*/ 162716 w 189"/>
              <a:gd name="T75" fmla="*/ 128266 h 190"/>
              <a:gd name="T76" fmla="*/ 128200 w 189"/>
              <a:gd name="T77" fmla="*/ 172666 h 19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89"/>
              <a:gd name="T118" fmla="*/ 0 h 190"/>
              <a:gd name="T119" fmla="*/ 189 w 189"/>
              <a:gd name="T120" fmla="*/ 190 h 19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89" h="190">
                <a:moveTo>
                  <a:pt x="173" y="17"/>
                </a:moveTo>
                <a:cubicBezTo>
                  <a:pt x="156" y="0"/>
                  <a:pt x="130" y="0"/>
                  <a:pt x="113" y="17"/>
                </a:cubicBezTo>
                <a:cubicBezTo>
                  <a:pt x="105" y="25"/>
                  <a:pt x="101" y="35"/>
                  <a:pt x="101" y="45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2" y="122"/>
                  <a:pt x="29" y="128"/>
                  <a:pt x="29" y="135"/>
                </a:cubicBezTo>
                <a:cubicBezTo>
                  <a:pt x="29" y="140"/>
                  <a:pt x="30" y="144"/>
                  <a:pt x="33" y="148"/>
                </a:cubicBezTo>
                <a:cubicBezTo>
                  <a:pt x="21" y="155"/>
                  <a:pt x="16" y="161"/>
                  <a:pt x="21" y="174"/>
                </a:cubicBezTo>
                <a:cubicBezTo>
                  <a:pt x="21" y="176"/>
                  <a:pt x="21" y="177"/>
                  <a:pt x="21" y="177"/>
                </a:cubicBezTo>
                <a:cubicBezTo>
                  <a:pt x="19" y="180"/>
                  <a:pt x="10" y="181"/>
                  <a:pt x="4" y="182"/>
                </a:cubicBezTo>
                <a:cubicBezTo>
                  <a:pt x="4" y="182"/>
                  <a:pt x="4" y="181"/>
                  <a:pt x="4" y="181"/>
                </a:cubicBezTo>
                <a:cubicBezTo>
                  <a:pt x="1" y="181"/>
                  <a:pt x="0" y="183"/>
                  <a:pt x="0" y="186"/>
                </a:cubicBezTo>
                <a:cubicBezTo>
                  <a:pt x="0" y="188"/>
                  <a:pt x="1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7" y="190"/>
                  <a:pt x="22" y="190"/>
                  <a:pt x="28" y="182"/>
                </a:cubicBezTo>
                <a:cubicBezTo>
                  <a:pt x="29" y="180"/>
                  <a:pt x="30" y="176"/>
                  <a:pt x="29" y="172"/>
                </a:cubicBezTo>
                <a:cubicBezTo>
                  <a:pt x="26" y="164"/>
                  <a:pt x="27" y="161"/>
                  <a:pt x="38" y="154"/>
                </a:cubicBezTo>
                <a:cubicBezTo>
                  <a:pt x="43" y="158"/>
                  <a:pt x="48" y="160"/>
                  <a:pt x="54" y="160"/>
                </a:cubicBezTo>
                <a:cubicBezTo>
                  <a:pt x="61" y="160"/>
                  <a:pt x="68" y="158"/>
                  <a:pt x="72" y="15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55" y="88"/>
                  <a:pt x="165" y="84"/>
                  <a:pt x="173" y="76"/>
                </a:cubicBezTo>
                <a:cubicBezTo>
                  <a:pt x="189" y="60"/>
                  <a:pt x="189" y="33"/>
                  <a:pt x="173" y="17"/>
                </a:cubicBezTo>
                <a:close/>
                <a:moveTo>
                  <a:pt x="66" y="147"/>
                </a:moveTo>
                <a:cubicBezTo>
                  <a:pt x="63" y="150"/>
                  <a:pt x="59" y="152"/>
                  <a:pt x="54" y="152"/>
                </a:cubicBezTo>
                <a:cubicBezTo>
                  <a:pt x="45" y="152"/>
                  <a:pt x="38" y="144"/>
                  <a:pt x="38" y="135"/>
                </a:cubicBezTo>
                <a:cubicBezTo>
                  <a:pt x="38" y="130"/>
                  <a:pt x="39" y="126"/>
                  <a:pt x="42" y="123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104" y="64"/>
                  <a:pt x="108" y="71"/>
                  <a:pt x="113" y="76"/>
                </a:cubicBezTo>
                <a:cubicBezTo>
                  <a:pt x="119" y="82"/>
                  <a:pt x="126" y="86"/>
                  <a:pt x="133" y="87"/>
                </a:cubicBezTo>
                <a:lnTo>
                  <a:pt x="66" y="147"/>
                </a:lnTo>
                <a:close/>
                <a:moveTo>
                  <a:pt x="167" y="70"/>
                </a:moveTo>
                <a:cubicBezTo>
                  <a:pt x="154" y="84"/>
                  <a:pt x="132" y="84"/>
                  <a:pt x="119" y="70"/>
                </a:cubicBezTo>
                <a:cubicBezTo>
                  <a:pt x="106" y="57"/>
                  <a:pt x="106" y="36"/>
                  <a:pt x="119" y="23"/>
                </a:cubicBezTo>
                <a:cubicBezTo>
                  <a:pt x="132" y="10"/>
                  <a:pt x="154" y="10"/>
                  <a:pt x="167" y="23"/>
                </a:cubicBezTo>
                <a:cubicBezTo>
                  <a:pt x="180" y="36"/>
                  <a:pt x="180" y="57"/>
                  <a:pt x="167" y="70"/>
                </a:cubicBezTo>
                <a:close/>
                <a:moveTo>
                  <a:pt x="78" y="105"/>
                </a:moveTo>
                <a:cubicBezTo>
                  <a:pt x="84" y="111"/>
                  <a:pt x="84" y="111"/>
                  <a:pt x="84" y="111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99" y="78"/>
                  <a:pt x="99" y="78"/>
                  <a:pt x="99" y="78"/>
                </a:cubicBezTo>
                <a:lnTo>
                  <a:pt x="78" y="10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9" name="Oval 39"/>
          <p:cNvSpPr>
            <a:spLocks noChangeAspect="1"/>
          </p:cNvSpPr>
          <p:nvPr/>
        </p:nvSpPr>
        <p:spPr>
          <a:xfrm>
            <a:off x="4223067" y="4849857"/>
            <a:ext cx="679450" cy="679450"/>
          </a:xfrm>
          <a:prstGeom prst="ellipse">
            <a:avLst/>
          </a:prstGeom>
          <a:solidFill>
            <a:srgbClr val="1837C0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30" name="Freeform: Shape 40" descr="D:\51PPT模板网\51pptmoban.com\图片.jpg"/>
          <p:cNvSpPr/>
          <p:nvPr/>
        </p:nvSpPr>
        <p:spPr bwMode="auto">
          <a:xfrm>
            <a:off x="4465637" y="5040357"/>
            <a:ext cx="192405" cy="299720"/>
          </a:xfrm>
          <a:custGeom>
            <a:avLst/>
            <a:gdLst>
              <a:gd name="T0" fmla="*/ 89456 w 118"/>
              <a:gd name="T1" fmla="*/ 191310 h 185"/>
              <a:gd name="T2" fmla="*/ 82950 w 118"/>
              <a:gd name="T3" fmla="*/ 197795 h 185"/>
              <a:gd name="T4" fmla="*/ 89456 w 118"/>
              <a:gd name="T5" fmla="*/ 204280 h 185"/>
              <a:gd name="T6" fmla="*/ 95962 w 118"/>
              <a:gd name="T7" fmla="*/ 197795 h 185"/>
              <a:gd name="T8" fmla="*/ 89456 w 118"/>
              <a:gd name="T9" fmla="*/ 191310 h 185"/>
              <a:gd name="T10" fmla="*/ 74817 w 118"/>
              <a:gd name="T11" fmla="*/ 246433 h 185"/>
              <a:gd name="T12" fmla="*/ 68312 w 118"/>
              <a:gd name="T13" fmla="*/ 252918 h 185"/>
              <a:gd name="T14" fmla="*/ 74817 w 118"/>
              <a:gd name="T15" fmla="*/ 259403 h 185"/>
              <a:gd name="T16" fmla="*/ 82950 w 118"/>
              <a:gd name="T17" fmla="*/ 252918 h 185"/>
              <a:gd name="T18" fmla="*/ 74817 w 118"/>
              <a:gd name="T19" fmla="*/ 246433 h 185"/>
              <a:gd name="T20" fmla="*/ 82950 w 118"/>
              <a:gd name="T21" fmla="*/ 150778 h 185"/>
              <a:gd name="T22" fmla="*/ 68312 w 118"/>
              <a:gd name="T23" fmla="*/ 136187 h 185"/>
              <a:gd name="T24" fmla="*/ 55300 w 118"/>
              <a:gd name="T25" fmla="*/ 150778 h 185"/>
              <a:gd name="T26" fmla="*/ 68312 w 118"/>
              <a:gd name="T27" fmla="*/ 163748 h 185"/>
              <a:gd name="T28" fmla="*/ 82950 w 118"/>
              <a:gd name="T29" fmla="*/ 150778 h 185"/>
              <a:gd name="T30" fmla="*/ 178911 w 118"/>
              <a:gd name="T31" fmla="*/ 0 h 185"/>
              <a:gd name="T32" fmla="*/ 13012 w 118"/>
              <a:gd name="T33" fmla="*/ 0 h 185"/>
              <a:gd name="T34" fmla="*/ 0 w 118"/>
              <a:gd name="T35" fmla="*/ 12970 h 185"/>
              <a:gd name="T36" fmla="*/ 0 w 118"/>
              <a:gd name="T37" fmla="*/ 27562 h 185"/>
              <a:gd name="T38" fmla="*/ 13012 w 118"/>
              <a:gd name="T39" fmla="*/ 40532 h 185"/>
              <a:gd name="T40" fmla="*/ 27650 w 118"/>
              <a:gd name="T41" fmla="*/ 40532 h 185"/>
              <a:gd name="T42" fmla="*/ 27650 w 118"/>
              <a:gd name="T43" fmla="*/ 231842 h 185"/>
              <a:gd name="T44" fmla="*/ 95962 w 118"/>
              <a:gd name="T45" fmla="*/ 299935 h 185"/>
              <a:gd name="T46" fmla="*/ 164273 w 118"/>
              <a:gd name="T47" fmla="*/ 231842 h 185"/>
              <a:gd name="T48" fmla="*/ 164273 w 118"/>
              <a:gd name="T49" fmla="*/ 40532 h 185"/>
              <a:gd name="T50" fmla="*/ 178911 w 118"/>
              <a:gd name="T51" fmla="*/ 40532 h 185"/>
              <a:gd name="T52" fmla="*/ 191923 w 118"/>
              <a:gd name="T53" fmla="*/ 27562 h 185"/>
              <a:gd name="T54" fmla="*/ 191923 w 118"/>
              <a:gd name="T55" fmla="*/ 12970 h 185"/>
              <a:gd name="T56" fmla="*/ 178911 w 118"/>
              <a:gd name="T57" fmla="*/ 0 h 185"/>
              <a:gd name="T58" fmla="*/ 151261 w 118"/>
              <a:gd name="T59" fmla="*/ 231842 h 185"/>
              <a:gd name="T60" fmla="*/ 95962 w 118"/>
              <a:gd name="T61" fmla="*/ 286965 h 185"/>
              <a:gd name="T62" fmla="*/ 40662 w 118"/>
              <a:gd name="T63" fmla="*/ 231842 h 185"/>
              <a:gd name="T64" fmla="*/ 40662 w 118"/>
              <a:gd name="T65" fmla="*/ 89170 h 185"/>
              <a:gd name="T66" fmla="*/ 73191 w 118"/>
              <a:gd name="T67" fmla="*/ 95655 h 185"/>
              <a:gd name="T68" fmla="*/ 92709 w 118"/>
              <a:gd name="T69" fmla="*/ 92412 h 185"/>
              <a:gd name="T70" fmla="*/ 133370 w 118"/>
              <a:gd name="T71" fmla="*/ 76200 h 185"/>
              <a:gd name="T72" fmla="*/ 151261 w 118"/>
              <a:gd name="T73" fmla="*/ 69715 h 185"/>
              <a:gd name="T74" fmla="*/ 151261 w 118"/>
              <a:gd name="T75" fmla="*/ 231842 h 185"/>
              <a:gd name="T76" fmla="*/ 151261 w 118"/>
              <a:gd name="T77" fmla="*/ 55123 h 185"/>
              <a:gd name="T78" fmla="*/ 128491 w 118"/>
              <a:gd name="T79" fmla="*/ 64851 h 185"/>
              <a:gd name="T80" fmla="*/ 89456 w 118"/>
              <a:gd name="T81" fmla="*/ 81064 h 185"/>
              <a:gd name="T82" fmla="*/ 40662 w 118"/>
              <a:gd name="T83" fmla="*/ 74578 h 185"/>
              <a:gd name="T84" fmla="*/ 40662 w 118"/>
              <a:gd name="T85" fmla="*/ 40532 h 185"/>
              <a:gd name="T86" fmla="*/ 151261 w 118"/>
              <a:gd name="T87" fmla="*/ 40532 h 185"/>
              <a:gd name="T88" fmla="*/ 151261 w 118"/>
              <a:gd name="T89" fmla="*/ 55123 h 185"/>
              <a:gd name="T90" fmla="*/ 178911 w 118"/>
              <a:gd name="T91" fmla="*/ 27562 h 185"/>
              <a:gd name="T92" fmla="*/ 13012 w 118"/>
              <a:gd name="T93" fmla="*/ 27562 h 185"/>
              <a:gd name="T94" fmla="*/ 13012 w 118"/>
              <a:gd name="T95" fmla="*/ 12970 h 185"/>
              <a:gd name="T96" fmla="*/ 178911 w 118"/>
              <a:gd name="T97" fmla="*/ 12970 h 185"/>
              <a:gd name="T98" fmla="*/ 178911 w 118"/>
              <a:gd name="T99" fmla="*/ 27562 h 185"/>
              <a:gd name="T100" fmla="*/ 117106 w 118"/>
              <a:gd name="T101" fmla="*/ 218872 h 185"/>
              <a:gd name="T102" fmla="*/ 110600 w 118"/>
              <a:gd name="T103" fmla="*/ 225357 h 185"/>
              <a:gd name="T104" fmla="*/ 117106 w 118"/>
              <a:gd name="T105" fmla="*/ 231842 h 185"/>
              <a:gd name="T106" fmla="*/ 123611 w 118"/>
              <a:gd name="T107" fmla="*/ 225357 h 185"/>
              <a:gd name="T108" fmla="*/ 117106 w 118"/>
              <a:gd name="T109" fmla="*/ 218872 h 185"/>
              <a:gd name="T110" fmla="*/ 123611 w 118"/>
              <a:gd name="T111" fmla="*/ 108625 h 185"/>
              <a:gd name="T112" fmla="*/ 110600 w 118"/>
              <a:gd name="T113" fmla="*/ 123217 h 185"/>
              <a:gd name="T114" fmla="*/ 123611 w 118"/>
              <a:gd name="T115" fmla="*/ 136187 h 185"/>
              <a:gd name="T116" fmla="*/ 136623 w 118"/>
              <a:gd name="T117" fmla="*/ 123217 h 185"/>
              <a:gd name="T118" fmla="*/ 123611 w 118"/>
              <a:gd name="T119" fmla="*/ 108625 h 18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18"/>
              <a:gd name="T181" fmla="*/ 0 h 185"/>
              <a:gd name="T182" fmla="*/ 118 w 118"/>
              <a:gd name="T183" fmla="*/ 185 h 18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18" h="185">
                <a:moveTo>
                  <a:pt x="55" y="118"/>
                </a:moveTo>
                <a:cubicBezTo>
                  <a:pt x="53" y="118"/>
                  <a:pt x="51" y="120"/>
                  <a:pt x="51" y="122"/>
                </a:cubicBezTo>
                <a:cubicBezTo>
                  <a:pt x="51" y="124"/>
                  <a:pt x="53" y="126"/>
                  <a:pt x="55" y="126"/>
                </a:cubicBezTo>
                <a:cubicBezTo>
                  <a:pt x="57" y="126"/>
                  <a:pt x="59" y="124"/>
                  <a:pt x="59" y="122"/>
                </a:cubicBezTo>
                <a:cubicBezTo>
                  <a:pt x="59" y="120"/>
                  <a:pt x="57" y="118"/>
                  <a:pt x="55" y="118"/>
                </a:cubicBezTo>
                <a:close/>
                <a:moveTo>
                  <a:pt x="46" y="152"/>
                </a:moveTo>
                <a:cubicBezTo>
                  <a:pt x="44" y="152"/>
                  <a:pt x="42" y="154"/>
                  <a:pt x="42" y="156"/>
                </a:cubicBezTo>
                <a:cubicBezTo>
                  <a:pt x="42" y="158"/>
                  <a:pt x="44" y="160"/>
                  <a:pt x="46" y="160"/>
                </a:cubicBezTo>
                <a:cubicBezTo>
                  <a:pt x="49" y="160"/>
                  <a:pt x="51" y="158"/>
                  <a:pt x="51" y="156"/>
                </a:cubicBezTo>
                <a:cubicBezTo>
                  <a:pt x="51" y="154"/>
                  <a:pt x="49" y="152"/>
                  <a:pt x="46" y="152"/>
                </a:cubicBezTo>
                <a:close/>
                <a:moveTo>
                  <a:pt x="51" y="93"/>
                </a:moveTo>
                <a:cubicBezTo>
                  <a:pt x="51" y="88"/>
                  <a:pt x="47" y="84"/>
                  <a:pt x="42" y="84"/>
                </a:cubicBezTo>
                <a:cubicBezTo>
                  <a:pt x="38" y="84"/>
                  <a:pt x="34" y="88"/>
                  <a:pt x="34" y="93"/>
                </a:cubicBezTo>
                <a:cubicBezTo>
                  <a:pt x="34" y="97"/>
                  <a:pt x="38" y="101"/>
                  <a:pt x="42" y="101"/>
                </a:cubicBezTo>
                <a:cubicBezTo>
                  <a:pt x="47" y="101"/>
                  <a:pt x="51" y="97"/>
                  <a:pt x="51" y="93"/>
                </a:cubicBezTo>
                <a:close/>
                <a:moveTo>
                  <a:pt x="11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1"/>
                  <a:pt x="4" y="25"/>
                  <a:pt x="8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7" y="166"/>
                  <a:pt x="36" y="185"/>
                  <a:pt x="59" y="185"/>
                </a:cubicBezTo>
                <a:cubicBezTo>
                  <a:pt x="82" y="185"/>
                  <a:pt x="101" y="166"/>
                  <a:pt x="101" y="143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4" y="25"/>
                  <a:pt x="118" y="21"/>
                  <a:pt x="118" y="17"/>
                </a:cubicBezTo>
                <a:cubicBezTo>
                  <a:pt x="118" y="8"/>
                  <a:pt x="118" y="8"/>
                  <a:pt x="118" y="8"/>
                </a:cubicBezTo>
                <a:cubicBezTo>
                  <a:pt x="118" y="4"/>
                  <a:pt x="114" y="0"/>
                  <a:pt x="110" y="0"/>
                </a:cubicBezTo>
                <a:close/>
                <a:moveTo>
                  <a:pt x="93" y="143"/>
                </a:moveTo>
                <a:cubicBezTo>
                  <a:pt x="93" y="162"/>
                  <a:pt x="78" y="177"/>
                  <a:pt x="59" y="177"/>
                </a:cubicBezTo>
                <a:cubicBezTo>
                  <a:pt x="40" y="177"/>
                  <a:pt x="25" y="162"/>
                  <a:pt x="25" y="143"/>
                </a:cubicBezTo>
                <a:cubicBezTo>
                  <a:pt x="25" y="55"/>
                  <a:pt x="25" y="55"/>
                  <a:pt x="25" y="55"/>
                </a:cubicBezTo>
                <a:cubicBezTo>
                  <a:pt x="31" y="57"/>
                  <a:pt x="38" y="59"/>
                  <a:pt x="45" y="59"/>
                </a:cubicBezTo>
                <a:cubicBezTo>
                  <a:pt x="49" y="59"/>
                  <a:pt x="53" y="58"/>
                  <a:pt x="57" y="57"/>
                </a:cubicBezTo>
                <a:cubicBezTo>
                  <a:pt x="68" y="54"/>
                  <a:pt x="76" y="50"/>
                  <a:pt x="82" y="47"/>
                </a:cubicBezTo>
                <a:cubicBezTo>
                  <a:pt x="86" y="45"/>
                  <a:pt x="90" y="44"/>
                  <a:pt x="93" y="43"/>
                </a:cubicBezTo>
                <a:lnTo>
                  <a:pt x="93" y="143"/>
                </a:lnTo>
                <a:close/>
                <a:moveTo>
                  <a:pt x="93" y="34"/>
                </a:moveTo>
                <a:cubicBezTo>
                  <a:pt x="88" y="36"/>
                  <a:pt x="84" y="38"/>
                  <a:pt x="79" y="40"/>
                </a:cubicBezTo>
                <a:cubicBezTo>
                  <a:pt x="72" y="43"/>
                  <a:pt x="65" y="46"/>
                  <a:pt x="55" y="50"/>
                </a:cubicBezTo>
                <a:cubicBezTo>
                  <a:pt x="44" y="53"/>
                  <a:pt x="34" y="50"/>
                  <a:pt x="25" y="46"/>
                </a:cubicBezTo>
                <a:cubicBezTo>
                  <a:pt x="25" y="25"/>
                  <a:pt x="25" y="25"/>
                  <a:pt x="25" y="25"/>
                </a:cubicBezTo>
                <a:cubicBezTo>
                  <a:pt x="93" y="25"/>
                  <a:pt x="93" y="25"/>
                  <a:pt x="93" y="25"/>
                </a:cubicBezTo>
                <a:lnTo>
                  <a:pt x="93" y="34"/>
                </a:lnTo>
                <a:close/>
                <a:moveTo>
                  <a:pt x="110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8"/>
                  <a:pt x="8" y="8"/>
                  <a:pt x="8" y="8"/>
                </a:cubicBezTo>
                <a:cubicBezTo>
                  <a:pt x="110" y="8"/>
                  <a:pt x="110" y="8"/>
                  <a:pt x="110" y="8"/>
                </a:cubicBezTo>
                <a:lnTo>
                  <a:pt x="110" y="17"/>
                </a:lnTo>
                <a:close/>
                <a:moveTo>
                  <a:pt x="72" y="135"/>
                </a:moveTo>
                <a:cubicBezTo>
                  <a:pt x="69" y="135"/>
                  <a:pt x="68" y="137"/>
                  <a:pt x="68" y="139"/>
                </a:cubicBezTo>
                <a:cubicBezTo>
                  <a:pt x="68" y="141"/>
                  <a:pt x="69" y="143"/>
                  <a:pt x="72" y="143"/>
                </a:cubicBezTo>
                <a:cubicBezTo>
                  <a:pt x="74" y="143"/>
                  <a:pt x="76" y="141"/>
                  <a:pt x="76" y="139"/>
                </a:cubicBezTo>
                <a:cubicBezTo>
                  <a:pt x="76" y="137"/>
                  <a:pt x="74" y="135"/>
                  <a:pt x="72" y="135"/>
                </a:cubicBezTo>
                <a:close/>
                <a:moveTo>
                  <a:pt x="76" y="67"/>
                </a:moveTo>
                <a:cubicBezTo>
                  <a:pt x="71" y="67"/>
                  <a:pt x="68" y="71"/>
                  <a:pt x="68" y="76"/>
                </a:cubicBezTo>
                <a:cubicBezTo>
                  <a:pt x="68" y="80"/>
                  <a:pt x="71" y="84"/>
                  <a:pt x="76" y="84"/>
                </a:cubicBezTo>
                <a:cubicBezTo>
                  <a:pt x="81" y="84"/>
                  <a:pt x="84" y="80"/>
                  <a:pt x="84" y="76"/>
                </a:cubicBezTo>
                <a:cubicBezTo>
                  <a:pt x="84" y="71"/>
                  <a:pt x="81" y="67"/>
                  <a:pt x="76" y="6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1B231E4-ABF0-0EA5-4A96-1DFFD13B24ED}"/>
              </a:ext>
            </a:extLst>
          </p:cNvPr>
          <p:cNvGrpSpPr/>
          <p:nvPr/>
        </p:nvGrpSpPr>
        <p:grpSpPr>
          <a:xfrm>
            <a:off x="7916363" y="2039851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F93C514-6A2C-A665-D551-8774B83CE9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F2DA8E5-CD50-9990-BF85-CC182AEA954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6BE8B5F-5124-4A91-A47E-D05381F51B9F}"/>
              </a:ext>
            </a:extLst>
          </p:cNvPr>
          <p:cNvGrpSpPr/>
          <p:nvPr/>
        </p:nvGrpSpPr>
        <p:grpSpPr>
          <a:xfrm>
            <a:off x="1196694" y="2039851"/>
            <a:ext cx="2984539" cy="816522"/>
            <a:chOff x="283598" y="1906534"/>
            <a:chExt cx="298453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9EB0C26-1373-113D-AEF4-F72AD3642AF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F14106C-A694-554B-573A-086C59C3F12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9AE40D6-952E-EA7D-8DAB-06F579372C8B}"/>
              </a:ext>
            </a:extLst>
          </p:cNvPr>
          <p:cNvGrpSpPr/>
          <p:nvPr/>
        </p:nvGrpSpPr>
        <p:grpSpPr>
          <a:xfrm>
            <a:off x="7916363" y="4812430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37B0C71-2B5C-F189-86BD-F70EC1C1D5C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C4117D9-F10F-85BA-3853-565D736666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2D037C5-EDFA-CF72-740B-F03AF4F951B7}"/>
              </a:ext>
            </a:extLst>
          </p:cNvPr>
          <p:cNvGrpSpPr/>
          <p:nvPr/>
        </p:nvGrpSpPr>
        <p:grpSpPr>
          <a:xfrm>
            <a:off x="1196694" y="4812430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40169A8-C3E5-0CD2-DF20-88F316A5C23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204FC92-9167-8DEF-B362-FB2835468B0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1A3E255-F88C-40D4-0B47-C0DA3AD698FC}"/>
              </a:ext>
            </a:extLst>
          </p:cNvPr>
          <p:cNvGrpSpPr/>
          <p:nvPr/>
        </p:nvGrpSpPr>
        <p:grpSpPr>
          <a:xfrm>
            <a:off x="8511493" y="3378553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6174964-6A88-7B50-6CB4-797A36698D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865E537-F253-803C-21CE-96F779A2CE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9688BD6-9684-07E0-4F53-C9009846F408}"/>
              </a:ext>
            </a:extLst>
          </p:cNvPr>
          <p:cNvGrpSpPr/>
          <p:nvPr/>
        </p:nvGrpSpPr>
        <p:grpSpPr>
          <a:xfrm>
            <a:off x="613240" y="3378553"/>
            <a:ext cx="2984539" cy="816522"/>
            <a:chOff x="283598" y="1906534"/>
            <a:chExt cx="2984539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7A25FDE-7427-2774-4DBA-2397C0B7FB0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D65DCE4-2A9B-AFC9-EC5D-5A72F7EF5D3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427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48" name="组合 547">
            <a:extLst>
              <a:ext uri="{FF2B5EF4-FFF2-40B4-BE49-F238E27FC236}">
                <a16:creationId xmlns:a16="http://schemas.microsoft.com/office/drawing/2014/main" id="{7230DED8-C661-CE2A-F501-7108FD97C65A}"/>
              </a:ext>
            </a:extLst>
          </p:cNvPr>
          <p:cNvGrpSpPr/>
          <p:nvPr/>
        </p:nvGrpSpPr>
        <p:grpSpPr>
          <a:xfrm>
            <a:off x="421910" y="166980"/>
            <a:ext cx="898891" cy="740063"/>
            <a:chOff x="2035298" y="1624830"/>
            <a:chExt cx="3069164" cy="252686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7AFB61-FC6E-9B3F-1031-70F5E53FFE4F}"/>
                </a:ext>
              </a:extLst>
            </p:cNvPr>
            <p:cNvSpPr txBox="1"/>
            <p:nvPr/>
          </p:nvSpPr>
          <p:spPr>
            <a:xfrm>
              <a:off x="2144632" y="1648767"/>
              <a:ext cx="1731931" cy="2491550"/>
            </a:xfrm>
            <a:custGeom>
              <a:avLst/>
              <a:gdLst/>
              <a:ahLst/>
              <a:cxnLst/>
              <a:rect l="l" t="t" r="r" b="b"/>
              <a:pathLst>
                <a:path w="1731931" h="2491550">
                  <a:moveTo>
                    <a:pt x="865966" y="428425"/>
                  </a:moveTo>
                  <a:cubicBezTo>
                    <a:pt x="740375" y="428425"/>
                    <a:pt x="643144" y="498817"/>
                    <a:pt x="574272" y="639599"/>
                  </a:cubicBezTo>
                  <a:cubicBezTo>
                    <a:pt x="505400" y="780382"/>
                    <a:pt x="470964" y="982441"/>
                    <a:pt x="470964" y="1245775"/>
                  </a:cubicBezTo>
                  <a:cubicBezTo>
                    <a:pt x="470964" y="1509110"/>
                    <a:pt x="505400" y="1711168"/>
                    <a:pt x="574272" y="1851951"/>
                  </a:cubicBezTo>
                  <a:cubicBezTo>
                    <a:pt x="643144" y="1992734"/>
                    <a:pt x="740375" y="2063125"/>
                    <a:pt x="865966" y="2063125"/>
                  </a:cubicBez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088787" y="499323"/>
                    <a:pt x="991556" y="428425"/>
                    <a:pt x="865966" y="428425"/>
                  </a:cubicBezTo>
                  <a:close/>
                  <a:moveTo>
                    <a:pt x="865966" y="0"/>
                  </a:moveTo>
                  <a:cubicBezTo>
                    <a:pt x="1143480" y="0"/>
                    <a:pt x="1357186" y="107360"/>
                    <a:pt x="1507084" y="322079"/>
                  </a:cubicBezTo>
                  <a:cubicBezTo>
                    <a:pt x="1656982" y="536798"/>
                    <a:pt x="1731931" y="844697"/>
                    <a:pt x="1731931" y="1245775"/>
                  </a:cubicBezTo>
                  <a:cubicBezTo>
                    <a:pt x="1731931" y="1646854"/>
                    <a:pt x="1656982" y="1954753"/>
                    <a:pt x="1507084" y="2169472"/>
                  </a:cubicBezTo>
                  <a:cubicBezTo>
                    <a:pt x="1357186" y="2384190"/>
                    <a:pt x="1143480" y="2491550"/>
                    <a:pt x="865966" y="2491550"/>
                  </a:cubicBezTo>
                  <a:cubicBezTo>
                    <a:pt x="588452" y="2491550"/>
                    <a:pt x="374746" y="2384190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DFD24ED-1BD5-61C9-997B-5EF77EBE71D4}"/>
                </a:ext>
              </a:extLst>
            </p:cNvPr>
            <p:cNvSpPr txBox="1"/>
            <p:nvPr/>
          </p:nvSpPr>
          <p:spPr>
            <a:xfrm>
              <a:off x="4132150" y="1691306"/>
              <a:ext cx="972312" cy="2406472"/>
            </a:xfrm>
            <a:custGeom>
              <a:avLst/>
              <a:gdLst/>
              <a:ahLst/>
              <a:cxnLst/>
              <a:rect l="l" t="t" r="r" b="b"/>
              <a:pathLst>
                <a:path w="972312" h="2406472">
                  <a:moveTo>
                    <a:pt x="592503" y="0"/>
                  </a:moveTo>
                  <a:lnTo>
                    <a:pt x="972312" y="0"/>
                  </a:lnTo>
                  <a:lnTo>
                    <a:pt x="972312" y="2406472"/>
                  </a:lnTo>
                  <a:lnTo>
                    <a:pt x="513502" y="2406472"/>
                  </a:lnTo>
                  <a:lnTo>
                    <a:pt x="513502" y="513503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712ED3D-369A-4C73-42FD-D9DDDDD1B5F3}"/>
                </a:ext>
              </a:extLst>
            </p:cNvPr>
            <p:cNvSpPr txBox="1"/>
            <p:nvPr/>
          </p:nvSpPr>
          <p:spPr>
            <a:xfrm>
              <a:off x="2035298" y="1624830"/>
              <a:ext cx="1826021" cy="2526862"/>
            </a:xfrm>
            <a:custGeom>
              <a:avLst/>
              <a:gdLst>
                <a:gd name="connsiteX0" fmla="*/ 1013815 w 1826021"/>
                <a:gd name="connsiteY0" fmla="*/ 471778 h 2526862"/>
                <a:gd name="connsiteX1" fmla="*/ 1048931 w 1826021"/>
                <a:gd name="connsiteY1" fmla="*/ 477030 h 2526862"/>
                <a:gd name="connsiteX2" fmla="*/ 1251749 w 1826021"/>
                <a:gd name="connsiteY2" fmla="*/ 676431 h 2526862"/>
                <a:gd name="connsiteX3" fmla="*/ 1355058 w 1826021"/>
                <a:gd name="connsiteY3" fmla="*/ 1281087 h 2526862"/>
                <a:gd name="connsiteX4" fmla="*/ 1251749 w 1826021"/>
                <a:gd name="connsiteY4" fmla="*/ 1885744 h 2526862"/>
                <a:gd name="connsiteX5" fmla="*/ 960056 w 1826021"/>
                <a:gd name="connsiteY5" fmla="*/ 2098437 h 2526862"/>
                <a:gd name="connsiteX6" fmla="*/ 871180 w 1826021"/>
                <a:gd name="connsiteY6" fmla="*/ 2085239 h 2526862"/>
                <a:gd name="connsiteX7" fmla="*/ 811500 w 1826021"/>
                <a:gd name="connsiteY7" fmla="*/ 2055037 h 2526862"/>
                <a:gd name="connsiteX8" fmla="*/ 865966 w 1826021"/>
                <a:gd name="connsiteY8" fmla="*/ 2063125 h 2526862"/>
                <a:gd name="connsiteX9" fmla="*/ 1157659 w 1826021"/>
                <a:gd name="connsiteY9" fmla="*/ 1850432 h 2526862"/>
                <a:gd name="connsiteX10" fmla="*/ 1260968 w 1826021"/>
                <a:gd name="connsiteY10" fmla="*/ 1245775 h 2526862"/>
                <a:gd name="connsiteX11" fmla="*/ 1157659 w 1826021"/>
                <a:gd name="connsiteY11" fmla="*/ 641119 h 2526862"/>
                <a:gd name="connsiteX12" fmla="*/ 1033082 w 1826021"/>
                <a:gd name="connsiteY12" fmla="*/ 481599 h 2526862"/>
                <a:gd name="connsiteX13" fmla="*/ 865966 w 1826021"/>
                <a:gd name="connsiteY13" fmla="*/ 428425 h 2526862"/>
                <a:gd name="connsiteX14" fmla="*/ 954841 w 1826021"/>
                <a:gd name="connsiteY14" fmla="*/ 441718 h 2526862"/>
                <a:gd name="connsiteX15" fmla="*/ 1013815 w 1826021"/>
                <a:gd name="connsiteY15" fmla="*/ 471778 h 2526862"/>
                <a:gd name="connsiteX16" fmla="*/ 960056 w 1826021"/>
                <a:gd name="connsiteY16" fmla="*/ 463737 h 2526862"/>
                <a:gd name="connsiteX17" fmla="*/ 668362 w 1826021"/>
                <a:gd name="connsiteY17" fmla="*/ 674911 h 2526862"/>
                <a:gd name="connsiteX18" fmla="*/ 565054 w 1826021"/>
                <a:gd name="connsiteY18" fmla="*/ 1281087 h 2526862"/>
                <a:gd name="connsiteX19" fmla="*/ 668362 w 1826021"/>
                <a:gd name="connsiteY19" fmla="*/ 1887263 h 2526862"/>
                <a:gd name="connsiteX20" fmla="*/ 792939 w 1826021"/>
                <a:gd name="connsiteY20" fmla="*/ 2045644 h 2526862"/>
                <a:gd name="connsiteX21" fmla="*/ 811500 w 1826021"/>
                <a:gd name="connsiteY21" fmla="*/ 2055037 h 2526862"/>
                <a:gd name="connsiteX22" fmla="*/ 777090 w 1826021"/>
                <a:gd name="connsiteY22" fmla="*/ 2049927 h 2526862"/>
                <a:gd name="connsiteX23" fmla="*/ 574272 w 1826021"/>
                <a:gd name="connsiteY23" fmla="*/ 1851951 h 2526862"/>
                <a:gd name="connsiteX24" fmla="*/ 470964 w 1826021"/>
                <a:gd name="connsiteY24" fmla="*/ 1245775 h 2526862"/>
                <a:gd name="connsiteX25" fmla="*/ 574272 w 1826021"/>
                <a:gd name="connsiteY25" fmla="*/ 639599 h 2526862"/>
                <a:gd name="connsiteX26" fmla="*/ 865966 w 1826021"/>
                <a:gd name="connsiteY26" fmla="*/ 428425 h 2526862"/>
                <a:gd name="connsiteX27" fmla="*/ 1241464 w 1826021"/>
                <a:gd name="connsiteY27" fmla="*/ 85327 h 2526862"/>
                <a:gd name="connsiteX28" fmla="*/ 1328471 w 1826021"/>
                <a:gd name="connsiteY28" fmla="*/ 115832 h 2526862"/>
                <a:gd name="connsiteX29" fmla="*/ 1601174 w 1826021"/>
                <a:gd name="connsiteY29" fmla="*/ 357391 h 2526862"/>
                <a:gd name="connsiteX30" fmla="*/ 1826021 w 1826021"/>
                <a:gd name="connsiteY30" fmla="*/ 1281087 h 2526862"/>
                <a:gd name="connsiteX31" fmla="*/ 1601174 w 1826021"/>
                <a:gd name="connsiteY31" fmla="*/ 2204784 h 2526862"/>
                <a:gd name="connsiteX32" fmla="*/ 960056 w 1826021"/>
                <a:gd name="connsiteY32" fmla="*/ 2526862 h 2526862"/>
                <a:gd name="connsiteX33" fmla="*/ 591641 w 1826021"/>
                <a:gd name="connsiteY33" fmla="*/ 2446342 h 2526862"/>
                <a:gd name="connsiteX34" fmla="*/ 584558 w 1826021"/>
                <a:gd name="connsiteY34" fmla="*/ 2441535 h 2526862"/>
                <a:gd name="connsiteX35" fmla="*/ 669795 w 1826021"/>
                <a:gd name="connsiteY35" fmla="*/ 2471420 h 2526862"/>
                <a:gd name="connsiteX36" fmla="*/ 865966 w 1826021"/>
                <a:gd name="connsiteY36" fmla="*/ 2491550 h 2526862"/>
                <a:gd name="connsiteX37" fmla="*/ 1507084 w 1826021"/>
                <a:gd name="connsiteY37" fmla="*/ 2169472 h 2526862"/>
                <a:gd name="connsiteX38" fmla="*/ 1731931 w 1826021"/>
                <a:gd name="connsiteY38" fmla="*/ 1245775 h 2526862"/>
                <a:gd name="connsiteX39" fmla="*/ 1507084 w 1826021"/>
                <a:gd name="connsiteY39" fmla="*/ 322079 h 2526862"/>
                <a:gd name="connsiteX40" fmla="*/ 1382697 w 1826021"/>
                <a:gd name="connsiteY40" fmla="*/ 181170 h 2526862"/>
                <a:gd name="connsiteX41" fmla="*/ 865966 w 1826021"/>
                <a:gd name="connsiteY41" fmla="*/ 0 h 2526862"/>
                <a:gd name="connsiteX42" fmla="*/ 1234381 w 1826021"/>
                <a:gd name="connsiteY42" fmla="*/ 80520 h 2526862"/>
                <a:gd name="connsiteX43" fmla="*/ 1241464 w 1826021"/>
                <a:gd name="connsiteY43" fmla="*/ 85327 h 2526862"/>
                <a:gd name="connsiteX44" fmla="*/ 1156228 w 1826021"/>
                <a:gd name="connsiteY44" fmla="*/ 55442 h 2526862"/>
                <a:gd name="connsiteX45" fmla="*/ 960056 w 1826021"/>
                <a:gd name="connsiteY45" fmla="*/ 35312 h 2526862"/>
                <a:gd name="connsiteX46" fmla="*/ 318938 w 1826021"/>
                <a:gd name="connsiteY46" fmla="*/ 357391 h 2526862"/>
                <a:gd name="connsiteX47" fmla="*/ 94090 w 1826021"/>
                <a:gd name="connsiteY47" fmla="*/ 1281087 h 2526862"/>
                <a:gd name="connsiteX48" fmla="*/ 318938 w 1826021"/>
                <a:gd name="connsiteY48" fmla="*/ 2204784 h 2526862"/>
                <a:gd name="connsiteX49" fmla="*/ 443326 w 1826021"/>
                <a:gd name="connsiteY49" fmla="*/ 2345693 h 2526862"/>
                <a:gd name="connsiteX50" fmla="*/ 584558 w 1826021"/>
                <a:gd name="connsiteY50" fmla="*/ 2441535 h 2526862"/>
                <a:gd name="connsiteX51" fmla="*/ 497551 w 1826021"/>
                <a:gd name="connsiteY51" fmla="*/ 2411030 h 2526862"/>
                <a:gd name="connsiteX52" fmla="*/ 224848 w 1826021"/>
                <a:gd name="connsiteY52" fmla="*/ 2169472 h 2526862"/>
                <a:gd name="connsiteX53" fmla="*/ 0 w 1826021"/>
                <a:gd name="connsiteY53" fmla="*/ 1245775 h 2526862"/>
                <a:gd name="connsiteX54" fmla="*/ 224848 w 1826021"/>
                <a:gd name="connsiteY54" fmla="*/ 322079 h 2526862"/>
                <a:gd name="connsiteX55" fmla="*/ 865966 w 1826021"/>
                <a:gd name="connsiteY55" fmla="*/ 0 h 252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826021" h="2526862">
                  <a:moveTo>
                    <a:pt x="1013815" y="471778"/>
                  </a:moveTo>
                  <a:lnTo>
                    <a:pt x="1048931" y="477030"/>
                  </a:lnTo>
                  <a:cubicBezTo>
                    <a:pt x="1132489" y="503617"/>
                    <a:pt x="1200095" y="570084"/>
                    <a:pt x="1251749" y="676431"/>
                  </a:cubicBezTo>
                  <a:cubicBezTo>
                    <a:pt x="1320622" y="818226"/>
                    <a:pt x="1355058" y="1019779"/>
                    <a:pt x="1355058" y="1281087"/>
                  </a:cubicBezTo>
                  <a:cubicBezTo>
                    <a:pt x="1355058" y="1542396"/>
                    <a:pt x="1320622" y="1743948"/>
                    <a:pt x="1251749" y="1885744"/>
                  </a:cubicBezTo>
                  <a:cubicBezTo>
                    <a:pt x="1182877" y="2027539"/>
                    <a:pt x="1085646" y="2098437"/>
                    <a:pt x="960056" y="2098437"/>
                  </a:cubicBezTo>
                  <a:cubicBezTo>
                    <a:pt x="928658" y="2098437"/>
                    <a:pt x="899033" y="2094038"/>
                    <a:pt x="871180" y="2085239"/>
                  </a:cubicBezTo>
                  <a:lnTo>
                    <a:pt x="811500" y="2055037"/>
                  </a:lnTo>
                  <a:lnTo>
                    <a:pt x="865966" y="2063125"/>
                  </a:ln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123223" y="570221"/>
                    <a:pt x="1081697" y="517048"/>
                    <a:pt x="1033082" y="481599"/>
                  </a:cubicBezTo>
                  <a:close/>
                  <a:moveTo>
                    <a:pt x="865966" y="428425"/>
                  </a:moveTo>
                  <a:cubicBezTo>
                    <a:pt x="897364" y="428425"/>
                    <a:pt x="926989" y="432856"/>
                    <a:pt x="954841" y="441718"/>
                  </a:cubicBezTo>
                  <a:lnTo>
                    <a:pt x="1013815" y="471778"/>
                  </a:lnTo>
                  <a:lnTo>
                    <a:pt x="960056" y="463737"/>
                  </a:lnTo>
                  <a:cubicBezTo>
                    <a:pt x="834465" y="463737"/>
                    <a:pt x="737234" y="534129"/>
                    <a:pt x="668362" y="674911"/>
                  </a:cubicBezTo>
                  <a:cubicBezTo>
                    <a:pt x="599490" y="815694"/>
                    <a:pt x="565054" y="1017753"/>
                    <a:pt x="565054" y="1281087"/>
                  </a:cubicBezTo>
                  <a:cubicBezTo>
                    <a:pt x="565054" y="1544422"/>
                    <a:pt x="599490" y="1746480"/>
                    <a:pt x="668362" y="1887263"/>
                  </a:cubicBezTo>
                  <a:cubicBezTo>
                    <a:pt x="702798" y="1957655"/>
                    <a:pt x="744324" y="2010448"/>
                    <a:pt x="792939" y="2045644"/>
                  </a:cubicBezTo>
                  <a:lnTo>
                    <a:pt x="811500" y="2055037"/>
                  </a:lnTo>
                  <a:lnTo>
                    <a:pt x="777090" y="2049927"/>
                  </a:lnTo>
                  <a:cubicBezTo>
                    <a:pt x="693532" y="2023530"/>
                    <a:pt x="625926" y="1957538"/>
                    <a:pt x="574272" y="1851951"/>
                  </a:cubicBezTo>
                  <a:cubicBezTo>
                    <a:pt x="505400" y="1711168"/>
                    <a:pt x="470964" y="1509110"/>
                    <a:pt x="470964" y="1245775"/>
                  </a:cubicBezTo>
                  <a:cubicBezTo>
                    <a:pt x="470964" y="982441"/>
                    <a:pt x="505400" y="780382"/>
                    <a:pt x="574272" y="639599"/>
                  </a:cubicBezTo>
                  <a:cubicBezTo>
                    <a:pt x="643144" y="498817"/>
                    <a:pt x="740375" y="428425"/>
                    <a:pt x="865966" y="428425"/>
                  </a:cubicBezTo>
                  <a:close/>
                  <a:moveTo>
                    <a:pt x="1241464" y="85327"/>
                  </a:moveTo>
                  <a:lnTo>
                    <a:pt x="1328471" y="115832"/>
                  </a:lnTo>
                  <a:cubicBezTo>
                    <a:pt x="1435324" y="169512"/>
                    <a:pt x="1526225" y="250032"/>
                    <a:pt x="1601174" y="357391"/>
                  </a:cubicBezTo>
                  <a:cubicBezTo>
                    <a:pt x="1751072" y="572110"/>
                    <a:pt x="1826021" y="880009"/>
                    <a:pt x="1826021" y="1281087"/>
                  </a:cubicBezTo>
                  <a:cubicBezTo>
                    <a:pt x="1826021" y="1682166"/>
                    <a:pt x="1751072" y="1990065"/>
                    <a:pt x="1601174" y="2204784"/>
                  </a:cubicBezTo>
                  <a:cubicBezTo>
                    <a:pt x="1451276" y="2419502"/>
                    <a:pt x="1237570" y="2526862"/>
                    <a:pt x="960056" y="2526862"/>
                  </a:cubicBezTo>
                  <a:cubicBezTo>
                    <a:pt x="821299" y="2526862"/>
                    <a:pt x="698494" y="2500022"/>
                    <a:pt x="591641" y="2446342"/>
                  </a:cubicBezTo>
                  <a:lnTo>
                    <a:pt x="584558" y="2441535"/>
                  </a:lnTo>
                  <a:lnTo>
                    <a:pt x="669795" y="2471420"/>
                  </a:lnTo>
                  <a:cubicBezTo>
                    <a:pt x="731197" y="2484840"/>
                    <a:pt x="796588" y="2491550"/>
                    <a:pt x="865966" y="2491550"/>
                  </a:cubicBezTo>
                  <a:cubicBezTo>
                    <a:pt x="1143480" y="2491550"/>
                    <a:pt x="1357186" y="2384190"/>
                    <a:pt x="1507084" y="2169472"/>
                  </a:cubicBezTo>
                  <a:cubicBezTo>
                    <a:pt x="1656982" y="1954753"/>
                    <a:pt x="1731931" y="1646854"/>
                    <a:pt x="1731931" y="1245775"/>
                  </a:cubicBezTo>
                  <a:cubicBezTo>
                    <a:pt x="1731931" y="844697"/>
                    <a:pt x="1656982" y="536798"/>
                    <a:pt x="1507084" y="322079"/>
                  </a:cubicBezTo>
                  <a:cubicBezTo>
                    <a:pt x="1469610" y="268399"/>
                    <a:pt x="1428147" y="221429"/>
                    <a:pt x="1382697" y="181170"/>
                  </a:cubicBezTo>
                  <a:close/>
                  <a:moveTo>
                    <a:pt x="865966" y="0"/>
                  </a:moveTo>
                  <a:cubicBezTo>
                    <a:pt x="1004723" y="0"/>
                    <a:pt x="1127528" y="26840"/>
                    <a:pt x="1234381" y="80520"/>
                  </a:cubicBezTo>
                  <a:lnTo>
                    <a:pt x="1241464" y="85327"/>
                  </a:lnTo>
                  <a:lnTo>
                    <a:pt x="1156228" y="55442"/>
                  </a:lnTo>
                  <a:cubicBezTo>
                    <a:pt x="1094825" y="42022"/>
                    <a:pt x="1029435" y="35312"/>
                    <a:pt x="960056" y="35312"/>
                  </a:cubicBezTo>
                  <a:cubicBezTo>
                    <a:pt x="682542" y="35312"/>
                    <a:pt x="468836" y="142672"/>
                    <a:pt x="318938" y="357391"/>
                  </a:cubicBezTo>
                  <a:cubicBezTo>
                    <a:pt x="169040" y="572110"/>
                    <a:pt x="94090" y="880009"/>
                    <a:pt x="94090" y="1281087"/>
                  </a:cubicBezTo>
                  <a:cubicBezTo>
                    <a:pt x="94090" y="1682166"/>
                    <a:pt x="169040" y="1990065"/>
                    <a:pt x="318938" y="2204784"/>
                  </a:cubicBezTo>
                  <a:cubicBezTo>
                    <a:pt x="356413" y="2258464"/>
                    <a:pt x="397875" y="2305433"/>
                    <a:pt x="443326" y="2345693"/>
                  </a:cubicBezTo>
                  <a:lnTo>
                    <a:pt x="584558" y="2441535"/>
                  </a:lnTo>
                  <a:lnTo>
                    <a:pt x="497551" y="2411030"/>
                  </a:lnTo>
                  <a:cubicBezTo>
                    <a:pt x="390698" y="2357351"/>
                    <a:pt x="299797" y="2276831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47" name="文本框 546">
              <a:extLst>
                <a:ext uri="{FF2B5EF4-FFF2-40B4-BE49-F238E27FC236}">
                  <a16:creationId xmlns:a16="http://schemas.microsoft.com/office/drawing/2014/main" id="{ED34844C-26B8-A98B-2B40-0091E5A85BE5}"/>
                </a:ext>
              </a:extLst>
            </p:cNvPr>
            <p:cNvSpPr txBox="1"/>
            <p:nvPr/>
          </p:nvSpPr>
          <p:spPr>
            <a:xfrm>
              <a:off x="4052144" y="1648767"/>
              <a:ext cx="1033381" cy="2454632"/>
            </a:xfrm>
            <a:custGeom>
              <a:avLst/>
              <a:gdLst>
                <a:gd name="connsiteX0" fmla="*/ 574571 w 1033381"/>
                <a:gd name="connsiteY0" fmla="*/ 561663 h 2454632"/>
                <a:gd name="connsiteX1" fmla="*/ 574571 w 1033381"/>
                <a:gd name="connsiteY1" fmla="*/ 2406472 h 2454632"/>
                <a:gd name="connsiteX2" fmla="*/ 513502 w 1033381"/>
                <a:gd name="connsiteY2" fmla="*/ 2406472 h 2454632"/>
                <a:gd name="connsiteX3" fmla="*/ 513502 w 1033381"/>
                <a:gd name="connsiteY3" fmla="*/ 593462 h 2454632"/>
                <a:gd name="connsiteX4" fmla="*/ 513502 w 1033381"/>
                <a:gd name="connsiteY4" fmla="*/ 513503 h 2454632"/>
                <a:gd name="connsiteX5" fmla="*/ 513502 w 1033381"/>
                <a:gd name="connsiteY5" fmla="*/ 593462 h 2454632"/>
                <a:gd name="connsiteX6" fmla="*/ 61069 w 1033381"/>
                <a:gd name="connsiteY6" fmla="*/ 829048 h 2454632"/>
                <a:gd name="connsiteX7" fmla="*/ 61069 w 1033381"/>
                <a:gd name="connsiteY7" fmla="*/ 749089 h 2454632"/>
                <a:gd name="connsiteX8" fmla="*/ 972312 w 1033381"/>
                <a:gd name="connsiteY8" fmla="*/ 48160 h 2454632"/>
                <a:gd name="connsiteX9" fmla="*/ 1033381 w 1033381"/>
                <a:gd name="connsiteY9" fmla="*/ 48160 h 2454632"/>
                <a:gd name="connsiteX10" fmla="*/ 1033381 w 1033381"/>
                <a:gd name="connsiteY10" fmla="*/ 2454632 h 2454632"/>
                <a:gd name="connsiteX11" fmla="*/ 574571 w 1033381"/>
                <a:gd name="connsiteY11" fmla="*/ 2454632 h 2454632"/>
                <a:gd name="connsiteX12" fmla="*/ 574571 w 1033381"/>
                <a:gd name="connsiteY12" fmla="*/ 2406472 h 2454632"/>
                <a:gd name="connsiteX13" fmla="*/ 972312 w 1033381"/>
                <a:gd name="connsiteY13" fmla="*/ 2406472 h 2454632"/>
                <a:gd name="connsiteX14" fmla="*/ 592503 w 1033381"/>
                <a:gd name="connsiteY14" fmla="*/ 0 h 2454632"/>
                <a:gd name="connsiteX15" fmla="*/ 972312 w 1033381"/>
                <a:gd name="connsiteY15" fmla="*/ 0 h 2454632"/>
                <a:gd name="connsiteX16" fmla="*/ 972312 w 1033381"/>
                <a:gd name="connsiteY16" fmla="*/ 48160 h 2454632"/>
                <a:gd name="connsiteX17" fmla="*/ 653572 w 1033381"/>
                <a:gd name="connsiteY17" fmla="*/ 48160 h 2454632"/>
                <a:gd name="connsiteX18" fmla="*/ 61069 w 1033381"/>
                <a:gd name="connsiteY18" fmla="*/ 352008 h 2454632"/>
                <a:gd name="connsiteX19" fmla="*/ 61069 w 1033381"/>
                <a:gd name="connsiteY19" fmla="*/ 749089 h 2454632"/>
                <a:gd name="connsiteX20" fmla="*/ 0 w 1033381"/>
                <a:gd name="connsiteY20" fmla="*/ 780888 h 2454632"/>
                <a:gd name="connsiteX21" fmla="*/ 0 w 1033381"/>
                <a:gd name="connsiteY21" fmla="*/ 303848 h 245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3381" h="2454632">
                  <a:moveTo>
                    <a:pt x="574571" y="561663"/>
                  </a:moveTo>
                  <a:lnTo>
                    <a:pt x="574571" y="2406472"/>
                  </a:lnTo>
                  <a:lnTo>
                    <a:pt x="513502" y="2406472"/>
                  </a:lnTo>
                  <a:lnTo>
                    <a:pt x="513502" y="593462"/>
                  </a:lnTo>
                  <a:close/>
                  <a:moveTo>
                    <a:pt x="513502" y="513503"/>
                  </a:moveTo>
                  <a:lnTo>
                    <a:pt x="513502" y="593462"/>
                  </a:lnTo>
                  <a:lnTo>
                    <a:pt x="61069" y="829048"/>
                  </a:lnTo>
                  <a:lnTo>
                    <a:pt x="61069" y="749089"/>
                  </a:lnTo>
                  <a:close/>
                  <a:moveTo>
                    <a:pt x="972312" y="48160"/>
                  </a:moveTo>
                  <a:lnTo>
                    <a:pt x="1033381" y="48160"/>
                  </a:lnTo>
                  <a:lnTo>
                    <a:pt x="1033381" y="2454632"/>
                  </a:lnTo>
                  <a:lnTo>
                    <a:pt x="574571" y="2454632"/>
                  </a:lnTo>
                  <a:lnTo>
                    <a:pt x="574571" y="2406472"/>
                  </a:lnTo>
                  <a:lnTo>
                    <a:pt x="972312" y="2406472"/>
                  </a:lnTo>
                  <a:close/>
                  <a:moveTo>
                    <a:pt x="592503" y="0"/>
                  </a:moveTo>
                  <a:lnTo>
                    <a:pt x="972312" y="0"/>
                  </a:lnTo>
                  <a:lnTo>
                    <a:pt x="972312" y="48160"/>
                  </a:lnTo>
                  <a:lnTo>
                    <a:pt x="653572" y="48160"/>
                  </a:lnTo>
                  <a:lnTo>
                    <a:pt x="61069" y="352008"/>
                  </a:lnTo>
                  <a:lnTo>
                    <a:pt x="61069" y="749089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矩形 29">
            <a:extLst>
              <a:ext uri="{FF2B5EF4-FFF2-40B4-BE49-F238E27FC236}">
                <a16:creationId xmlns:a16="http://schemas.microsoft.com/office/drawing/2014/main" id="{C58680EB-88DE-4845-7994-E2996EF4F6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032875" y="2103438"/>
            <a:ext cx="1384300" cy="19002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PA_库_矩形 30">
            <a:extLst>
              <a:ext uri="{FF2B5EF4-FFF2-40B4-BE49-F238E27FC236}">
                <a16:creationId xmlns:a16="http://schemas.microsoft.com/office/drawing/2014/main" id="{FB246B56-BC89-970E-F9AD-B7784D58895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685213" y="2279650"/>
            <a:ext cx="2078037" cy="1504950"/>
          </a:xfrm>
          <a:prstGeom prst="rect">
            <a:avLst/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000" b="1">
              <a:cs typeface="+mn-ea"/>
            </a:endParaRPr>
          </a:p>
        </p:txBody>
      </p:sp>
      <p:sp>
        <p:nvSpPr>
          <p:cNvPr id="10" name="PA_库_矩形 23">
            <a:extLst>
              <a:ext uri="{FF2B5EF4-FFF2-40B4-BE49-F238E27FC236}">
                <a16:creationId xmlns:a16="http://schemas.microsoft.com/office/drawing/2014/main" id="{572D2B79-E2B2-F19A-F2FB-CD02CD45CFB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403850" y="2105025"/>
            <a:ext cx="1384300" cy="19002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PA_库_矩形 27">
            <a:extLst>
              <a:ext uri="{FF2B5EF4-FFF2-40B4-BE49-F238E27FC236}">
                <a16:creationId xmlns:a16="http://schemas.microsoft.com/office/drawing/2014/main" id="{B7CFC71C-C861-2754-D8BD-99A9AB133BA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057775" y="2281238"/>
            <a:ext cx="2076450" cy="1504950"/>
          </a:xfrm>
          <a:prstGeom prst="rect">
            <a:avLst/>
          </a:prstGeom>
          <a:solidFill>
            <a:srgbClr val="03D4E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000" b="1">
              <a:cs typeface="+mn-ea"/>
            </a:endParaRPr>
          </a:p>
        </p:txBody>
      </p:sp>
      <p:sp>
        <p:nvSpPr>
          <p:cNvPr id="12" name="PA_库_矩形 17">
            <a:extLst>
              <a:ext uri="{FF2B5EF4-FFF2-40B4-BE49-F238E27FC236}">
                <a16:creationId xmlns:a16="http://schemas.microsoft.com/office/drawing/2014/main" id="{3C48223C-04D9-BA24-4278-0ADD2D59B7C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82763" y="2105025"/>
            <a:ext cx="1384300" cy="19002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PA_库_矩形 21">
            <a:extLst>
              <a:ext uri="{FF2B5EF4-FFF2-40B4-BE49-F238E27FC236}">
                <a16:creationId xmlns:a16="http://schemas.microsoft.com/office/drawing/2014/main" id="{1CA50ED7-A698-5056-6906-C7C12BE03A9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436688" y="2281238"/>
            <a:ext cx="2076450" cy="1504950"/>
          </a:xfrm>
          <a:prstGeom prst="rect">
            <a:avLst/>
          </a:prstGeom>
          <a:solidFill>
            <a:srgbClr val="183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000" b="1">
              <a:cs typeface="+mn-ea"/>
            </a:endParaRPr>
          </a:p>
        </p:txBody>
      </p:sp>
      <p:grpSp>
        <p:nvGrpSpPr>
          <p:cNvPr id="14" name="PA_库_组合 28" descr="D:\51PPT模板网\51pptmoban.com\图片.jpg">
            <a:extLst>
              <a:ext uri="{FF2B5EF4-FFF2-40B4-BE49-F238E27FC236}">
                <a16:creationId xmlns:a16="http://schemas.microsoft.com/office/drawing/2014/main" id="{4D4E04F8-60B5-CAA6-CA39-E59D8545AC07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642062" y="2740898"/>
            <a:ext cx="330200" cy="481013"/>
            <a:chOff x="7902575" y="3140075"/>
            <a:chExt cx="330200" cy="481013"/>
          </a:xfrm>
          <a:solidFill>
            <a:schemeClr val="bg1"/>
          </a:solidFill>
        </p:grpSpPr>
        <p:sp>
          <p:nvSpPr>
            <p:cNvPr id="15" name="Oval 339">
              <a:extLst>
                <a:ext uri="{FF2B5EF4-FFF2-40B4-BE49-F238E27FC236}">
                  <a16:creationId xmlns:a16="http://schemas.microsoft.com/office/drawing/2014/main" id="{682A96CE-07FA-0F17-B48C-CFB99CB31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7513" y="32750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6" name="Oval 340">
              <a:extLst>
                <a:ext uri="{FF2B5EF4-FFF2-40B4-BE49-F238E27FC236}">
                  <a16:creationId xmlns:a16="http://schemas.microsoft.com/office/drawing/2014/main" id="{AD9278AD-A281-4068-79CB-64182A4B0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7513" y="34544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7" name="Oval 341">
              <a:extLst>
                <a:ext uri="{FF2B5EF4-FFF2-40B4-BE49-F238E27FC236}">
                  <a16:creationId xmlns:a16="http://schemas.microsoft.com/office/drawing/2014/main" id="{DEA402AA-3023-0BA6-EE58-0006957993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025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Oval 342">
              <a:extLst>
                <a:ext uri="{FF2B5EF4-FFF2-40B4-BE49-F238E27FC236}">
                  <a16:creationId xmlns:a16="http://schemas.microsoft.com/office/drawing/2014/main" id="{5C0DD38E-9AFD-4C39-81DA-797D83AA4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8000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0" name="Freeform 343">
              <a:extLst>
                <a:ext uri="{FF2B5EF4-FFF2-40B4-BE49-F238E27FC236}">
                  <a16:creationId xmlns:a16="http://schemas.microsoft.com/office/drawing/2014/main" id="{1A8C3A0C-E09C-D434-EFA5-DDB5D10E2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013" y="34290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1" name="Freeform 344">
              <a:extLst>
                <a:ext uri="{FF2B5EF4-FFF2-40B4-BE49-F238E27FC236}">
                  <a16:creationId xmlns:a16="http://schemas.microsoft.com/office/drawing/2014/main" id="{F213987A-5513-7DA0-A659-A65F8AB81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013" y="3300413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2" name="Freeform 345">
              <a:extLst>
                <a:ext uri="{FF2B5EF4-FFF2-40B4-BE49-F238E27FC236}">
                  <a16:creationId xmlns:a16="http://schemas.microsoft.com/office/drawing/2014/main" id="{7C12234C-8452-B080-C030-96B3E8DBB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013" y="34290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" name="Freeform 346">
              <a:extLst>
                <a:ext uri="{FF2B5EF4-FFF2-40B4-BE49-F238E27FC236}">
                  <a16:creationId xmlns:a16="http://schemas.microsoft.com/office/drawing/2014/main" id="{C7ED6B34-C676-4BC6-9D69-F9978996A4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2575" y="3140075"/>
              <a:ext cx="330200" cy="481013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4" name="Freeform 347">
              <a:extLst>
                <a:ext uri="{FF2B5EF4-FFF2-40B4-BE49-F238E27FC236}">
                  <a16:creationId xmlns:a16="http://schemas.microsoft.com/office/drawing/2014/main" id="{8548CB05-1EE6-2D5A-69FB-0B2FCEAEE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7513" y="3305175"/>
              <a:ext cx="90488" cy="90488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5" name="PA_库_组合 44" descr="D:\51PPT模板网\51pptmoban.com\图片.jpg">
            <a:extLst>
              <a:ext uri="{FF2B5EF4-FFF2-40B4-BE49-F238E27FC236}">
                <a16:creationId xmlns:a16="http://schemas.microsoft.com/office/drawing/2014/main" id="{69EEBAD6-7264-A934-1CF8-72B73A20C696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258640" y="2752528"/>
            <a:ext cx="483505" cy="481854"/>
            <a:chOff x="8588375" y="100013"/>
            <a:chExt cx="930276" cy="927101"/>
          </a:xfrm>
          <a:solidFill>
            <a:schemeClr val="bg1"/>
          </a:solidFill>
        </p:grpSpPr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6794F831-878E-9D78-7931-58E7CBE0F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0" y="187326"/>
              <a:ext cx="509588" cy="504825"/>
            </a:xfrm>
            <a:custGeom>
              <a:avLst/>
              <a:gdLst>
                <a:gd name="T0" fmla="*/ 7 w 134"/>
                <a:gd name="T1" fmla="*/ 133 h 133"/>
                <a:gd name="T2" fmla="*/ 3 w 134"/>
                <a:gd name="T3" fmla="*/ 131 h 133"/>
                <a:gd name="T4" fmla="*/ 3 w 134"/>
                <a:gd name="T5" fmla="*/ 123 h 133"/>
                <a:gd name="T6" fmla="*/ 123 w 134"/>
                <a:gd name="T7" fmla="*/ 3 h 133"/>
                <a:gd name="T8" fmla="*/ 131 w 134"/>
                <a:gd name="T9" fmla="*/ 3 h 133"/>
                <a:gd name="T10" fmla="*/ 131 w 134"/>
                <a:gd name="T11" fmla="*/ 11 h 133"/>
                <a:gd name="T12" fmla="*/ 11 w 134"/>
                <a:gd name="T13" fmla="*/ 131 h 133"/>
                <a:gd name="T14" fmla="*/ 7 w 134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33">
                  <a:moveTo>
                    <a:pt x="7" y="133"/>
                  </a:moveTo>
                  <a:cubicBezTo>
                    <a:pt x="5" y="133"/>
                    <a:pt x="4" y="132"/>
                    <a:pt x="3" y="131"/>
                  </a:cubicBezTo>
                  <a:cubicBezTo>
                    <a:pt x="0" y="129"/>
                    <a:pt x="0" y="125"/>
                    <a:pt x="3" y="12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5" y="0"/>
                    <a:pt x="129" y="0"/>
                    <a:pt x="131" y="3"/>
                  </a:cubicBezTo>
                  <a:cubicBezTo>
                    <a:pt x="134" y="5"/>
                    <a:pt x="134" y="9"/>
                    <a:pt x="131" y="1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0" y="132"/>
                    <a:pt x="9" y="133"/>
                    <a:pt x="7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76D6B375-9081-9DB4-6D68-F41BEB486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4638" y="100013"/>
              <a:ext cx="354013" cy="346075"/>
            </a:xfrm>
            <a:custGeom>
              <a:avLst/>
              <a:gdLst>
                <a:gd name="T0" fmla="*/ 41 w 93"/>
                <a:gd name="T1" fmla="*/ 91 h 91"/>
                <a:gd name="T2" fmla="*/ 15 w 93"/>
                <a:gd name="T3" fmla="*/ 78 h 91"/>
                <a:gd name="T4" fmla="*/ 3 w 93"/>
                <a:gd name="T5" fmla="*/ 46 h 91"/>
                <a:gd name="T6" fmla="*/ 61 w 93"/>
                <a:gd name="T7" fmla="*/ 0 h 91"/>
                <a:gd name="T8" fmla="*/ 67 w 93"/>
                <a:gd name="T9" fmla="*/ 1 h 91"/>
                <a:gd name="T10" fmla="*/ 69 w 93"/>
                <a:gd name="T11" fmla="*/ 6 h 91"/>
                <a:gd name="T12" fmla="*/ 69 w 93"/>
                <a:gd name="T13" fmla="*/ 24 h 91"/>
                <a:gd name="T14" fmla="*/ 87 w 93"/>
                <a:gd name="T15" fmla="*/ 24 h 91"/>
                <a:gd name="T16" fmla="*/ 92 w 93"/>
                <a:gd name="T17" fmla="*/ 26 h 91"/>
                <a:gd name="T18" fmla="*/ 93 w 93"/>
                <a:gd name="T19" fmla="*/ 32 h 91"/>
                <a:gd name="T20" fmla="*/ 41 w 93"/>
                <a:gd name="T21" fmla="*/ 91 h 91"/>
                <a:gd name="T22" fmla="*/ 57 w 93"/>
                <a:gd name="T23" fmla="*/ 15 h 91"/>
                <a:gd name="T24" fmla="*/ 15 w 93"/>
                <a:gd name="T25" fmla="*/ 48 h 91"/>
                <a:gd name="T26" fmla="*/ 23 w 93"/>
                <a:gd name="T27" fmla="*/ 70 h 91"/>
                <a:gd name="T28" fmla="*/ 41 w 93"/>
                <a:gd name="T29" fmla="*/ 79 h 91"/>
                <a:gd name="T30" fmla="*/ 78 w 93"/>
                <a:gd name="T31" fmla="*/ 36 h 91"/>
                <a:gd name="T32" fmla="*/ 63 w 93"/>
                <a:gd name="T33" fmla="*/ 36 h 91"/>
                <a:gd name="T34" fmla="*/ 57 w 93"/>
                <a:gd name="T35" fmla="*/ 30 h 91"/>
                <a:gd name="T36" fmla="*/ 57 w 93"/>
                <a:gd name="T37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91">
                  <a:moveTo>
                    <a:pt x="41" y="91"/>
                  </a:moveTo>
                  <a:cubicBezTo>
                    <a:pt x="32" y="91"/>
                    <a:pt x="23" y="87"/>
                    <a:pt x="15" y="78"/>
                  </a:cubicBezTo>
                  <a:cubicBezTo>
                    <a:pt x="4" y="68"/>
                    <a:pt x="0" y="57"/>
                    <a:pt x="3" y="46"/>
                  </a:cubicBezTo>
                  <a:cubicBezTo>
                    <a:pt x="9" y="18"/>
                    <a:pt x="56" y="2"/>
                    <a:pt x="61" y="0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9" y="24"/>
                    <a:pt x="91" y="25"/>
                    <a:pt x="92" y="26"/>
                  </a:cubicBezTo>
                  <a:cubicBezTo>
                    <a:pt x="93" y="28"/>
                    <a:pt x="93" y="30"/>
                    <a:pt x="93" y="32"/>
                  </a:cubicBezTo>
                  <a:cubicBezTo>
                    <a:pt x="91" y="38"/>
                    <a:pt x="72" y="91"/>
                    <a:pt x="41" y="91"/>
                  </a:cubicBezTo>
                  <a:close/>
                  <a:moveTo>
                    <a:pt x="57" y="15"/>
                  </a:moveTo>
                  <a:cubicBezTo>
                    <a:pt x="42" y="21"/>
                    <a:pt x="18" y="33"/>
                    <a:pt x="15" y="48"/>
                  </a:cubicBezTo>
                  <a:cubicBezTo>
                    <a:pt x="13" y="55"/>
                    <a:pt x="16" y="62"/>
                    <a:pt x="23" y="70"/>
                  </a:cubicBezTo>
                  <a:cubicBezTo>
                    <a:pt x="29" y="76"/>
                    <a:pt x="35" y="79"/>
                    <a:pt x="41" y="79"/>
                  </a:cubicBezTo>
                  <a:cubicBezTo>
                    <a:pt x="57" y="79"/>
                    <a:pt x="72" y="53"/>
                    <a:pt x="78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0" y="36"/>
                    <a:pt x="57" y="33"/>
                    <a:pt x="57" y="30"/>
                  </a:cubicBezTo>
                  <a:lnTo>
                    <a:pt x="5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5461D123-34A9-4D9B-D99E-F15020779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142876"/>
              <a:ext cx="46038" cy="185738"/>
            </a:xfrm>
            <a:custGeom>
              <a:avLst/>
              <a:gdLst>
                <a:gd name="T0" fmla="*/ 6 w 12"/>
                <a:gd name="T1" fmla="*/ 49 h 49"/>
                <a:gd name="T2" fmla="*/ 0 w 12"/>
                <a:gd name="T3" fmla="*/ 43 h 49"/>
                <a:gd name="T4" fmla="*/ 0 w 12"/>
                <a:gd name="T5" fmla="*/ 6 h 49"/>
                <a:gd name="T6" fmla="*/ 6 w 12"/>
                <a:gd name="T7" fmla="*/ 0 h 49"/>
                <a:gd name="T8" fmla="*/ 12 w 12"/>
                <a:gd name="T9" fmla="*/ 6 h 49"/>
                <a:gd name="T10" fmla="*/ 12 w 12"/>
                <a:gd name="T11" fmla="*/ 43 h 49"/>
                <a:gd name="T12" fmla="*/ 6 w 12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9">
                  <a:moveTo>
                    <a:pt x="6" y="49"/>
                  </a:move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6"/>
                    <a:pt x="9" y="49"/>
                    <a:pt x="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2C6A750E-CD7F-91A3-BB28-C36B6DDD0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8375" y="882651"/>
              <a:ext cx="147638" cy="144463"/>
            </a:xfrm>
            <a:custGeom>
              <a:avLst/>
              <a:gdLst>
                <a:gd name="T0" fmla="*/ 7 w 39"/>
                <a:gd name="T1" fmla="*/ 38 h 38"/>
                <a:gd name="T2" fmla="*/ 3 w 39"/>
                <a:gd name="T3" fmla="*/ 36 h 38"/>
                <a:gd name="T4" fmla="*/ 3 w 39"/>
                <a:gd name="T5" fmla="*/ 28 h 38"/>
                <a:gd name="T6" fmla="*/ 29 w 39"/>
                <a:gd name="T7" fmla="*/ 2 h 38"/>
                <a:gd name="T8" fmla="*/ 37 w 39"/>
                <a:gd name="T9" fmla="*/ 2 h 38"/>
                <a:gd name="T10" fmla="*/ 37 w 39"/>
                <a:gd name="T11" fmla="*/ 10 h 38"/>
                <a:gd name="T12" fmla="*/ 11 w 39"/>
                <a:gd name="T13" fmla="*/ 36 h 38"/>
                <a:gd name="T14" fmla="*/ 7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7" y="38"/>
                  </a:moveTo>
                  <a:cubicBezTo>
                    <a:pt x="5" y="38"/>
                    <a:pt x="4" y="37"/>
                    <a:pt x="3" y="36"/>
                  </a:cubicBezTo>
                  <a:cubicBezTo>
                    <a:pt x="0" y="34"/>
                    <a:pt x="0" y="30"/>
                    <a:pt x="3" y="28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5" y="0"/>
                    <a:pt x="37" y="2"/>
                  </a:cubicBezTo>
                  <a:cubicBezTo>
                    <a:pt x="39" y="4"/>
                    <a:pt x="39" y="8"/>
                    <a:pt x="37" y="1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4C35925A-549A-CDB1-F04D-5A4D150BD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1463" y="882651"/>
              <a:ext cx="147638" cy="144463"/>
            </a:xfrm>
            <a:custGeom>
              <a:avLst/>
              <a:gdLst>
                <a:gd name="T0" fmla="*/ 32 w 39"/>
                <a:gd name="T1" fmla="*/ 38 h 38"/>
                <a:gd name="T2" fmla="*/ 28 w 39"/>
                <a:gd name="T3" fmla="*/ 36 h 38"/>
                <a:gd name="T4" fmla="*/ 2 w 39"/>
                <a:gd name="T5" fmla="*/ 10 h 38"/>
                <a:gd name="T6" fmla="*/ 2 w 39"/>
                <a:gd name="T7" fmla="*/ 2 h 38"/>
                <a:gd name="T8" fmla="*/ 10 w 39"/>
                <a:gd name="T9" fmla="*/ 2 h 38"/>
                <a:gd name="T10" fmla="*/ 36 w 39"/>
                <a:gd name="T11" fmla="*/ 28 h 38"/>
                <a:gd name="T12" fmla="*/ 36 w 39"/>
                <a:gd name="T13" fmla="*/ 36 h 38"/>
                <a:gd name="T14" fmla="*/ 32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2" y="38"/>
                  </a:moveTo>
                  <a:cubicBezTo>
                    <a:pt x="30" y="38"/>
                    <a:pt x="29" y="37"/>
                    <a:pt x="28" y="3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9" y="30"/>
                    <a:pt x="39" y="34"/>
                    <a:pt x="36" y="36"/>
                  </a:cubicBezTo>
                  <a:cubicBezTo>
                    <a:pt x="35" y="37"/>
                    <a:pt x="34" y="38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E9A42D8C-AE89-3BCD-F92A-2F137FFF4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1550" y="312738"/>
              <a:ext cx="714375" cy="714375"/>
            </a:xfrm>
            <a:custGeom>
              <a:avLst/>
              <a:gdLst>
                <a:gd name="T0" fmla="*/ 94 w 188"/>
                <a:gd name="T1" fmla="*/ 188 h 188"/>
                <a:gd name="T2" fmla="*/ 0 w 188"/>
                <a:gd name="T3" fmla="*/ 94 h 188"/>
                <a:gd name="T4" fmla="*/ 94 w 188"/>
                <a:gd name="T5" fmla="*/ 0 h 188"/>
                <a:gd name="T6" fmla="*/ 188 w 188"/>
                <a:gd name="T7" fmla="*/ 94 h 188"/>
                <a:gd name="T8" fmla="*/ 94 w 188"/>
                <a:gd name="T9" fmla="*/ 188 h 188"/>
                <a:gd name="T10" fmla="*/ 94 w 188"/>
                <a:gd name="T11" fmla="*/ 12 h 188"/>
                <a:gd name="T12" fmla="*/ 12 w 188"/>
                <a:gd name="T13" fmla="*/ 94 h 188"/>
                <a:gd name="T14" fmla="*/ 94 w 188"/>
                <a:gd name="T15" fmla="*/ 176 h 188"/>
                <a:gd name="T16" fmla="*/ 176 w 188"/>
                <a:gd name="T17" fmla="*/ 94 h 188"/>
                <a:gd name="T18" fmla="*/ 94 w 188"/>
                <a:gd name="T19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ubicBezTo>
                    <a:pt x="188" y="146"/>
                    <a:pt x="146" y="188"/>
                    <a:pt x="94" y="188"/>
                  </a:cubicBezTo>
                  <a:close/>
                  <a:moveTo>
                    <a:pt x="94" y="12"/>
                  </a:moveTo>
                  <a:cubicBezTo>
                    <a:pt x="49" y="12"/>
                    <a:pt x="12" y="49"/>
                    <a:pt x="12" y="94"/>
                  </a:cubicBezTo>
                  <a:cubicBezTo>
                    <a:pt x="12" y="139"/>
                    <a:pt x="49" y="176"/>
                    <a:pt x="94" y="176"/>
                  </a:cubicBezTo>
                  <a:cubicBezTo>
                    <a:pt x="139" y="176"/>
                    <a:pt x="176" y="139"/>
                    <a:pt x="176" y="94"/>
                  </a:cubicBezTo>
                  <a:cubicBezTo>
                    <a:pt x="176" y="49"/>
                    <a:pt x="139" y="12"/>
                    <a:pt x="9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C6E8E5FA-715E-B6C6-A3E7-5808181624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3788" y="434976"/>
              <a:ext cx="469900" cy="469900"/>
            </a:xfrm>
            <a:custGeom>
              <a:avLst/>
              <a:gdLst>
                <a:gd name="T0" fmla="*/ 62 w 124"/>
                <a:gd name="T1" fmla="*/ 124 h 124"/>
                <a:gd name="T2" fmla="*/ 0 w 124"/>
                <a:gd name="T3" fmla="*/ 62 h 124"/>
                <a:gd name="T4" fmla="*/ 62 w 124"/>
                <a:gd name="T5" fmla="*/ 0 h 124"/>
                <a:gd name="T6" fmla="*/ 124 w 124"/>
                <a:gd name="T7" fmla="*/ 62 h 124"/>
                <a:gd name="T8" fmla="*/ 62 w 124"/>
                <a:gd name="T9" fmla="*/ 124 h 124"/>
                <a:gd name="T10" fmla="*/ 62 w 124"/>
                <a:gd name="T11" fmla="*/ 12 h 124"/>
                <a:gd name="T12" fmla="*/ 12 w 124"/>
                <a:gd name="T13" fmla="*/ 62 h 124"/>
                <a:gd name="T14" fmla="*/ 62 w 124"/>
                <a:gd name="T15" fmla="*/ 112 h 124"/>
                <a:gd name="T16" fmla="*/ 112 w 124"/>
                <a:gd name="T17" fmla="*/ 62 h 124"/>
                <a:gd name="T18" fmla="*/ 62 w 124"/>
                <a:gd name="T19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4">
                  <a:moveTo>
                    <a:pt x="62" y="124"/>
                  </a:moveTo>
                  <a:cubicBezTo>
                    <a:pt x="28" y="124"/>
                    <a:pt x="0" y="96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4" y="28"/>
                    <a:pt x="124" y="62"/>
                  </a:cubicBezTo>
                  <a:cubicBezTo>
                    <a:pt x="124" y="96"/>
                    <a:pt x="96" y="124"/>
                    <a:pt x="62" y="124"/>
                  </a:cubicBezTo>
                  <a:close/>
                  <a:moveTo>
                    <a:pt x="62" y="12"/>
                  </a:moveTo>
                  <a:cubicBezTo>
                    <a:pt x="34" y="12"/>
                    <a:pt x="12" y="34"/>
                    <a:pt x="12" y="62"/>
                  </a:cubicBezTo>
                  <a:cubicBezTo>
                    <a:pt x="12" y="90"/>
                    <a:pt x="34" y="112"/>
                    <a:pt x="62" y="112"/>
                  </a:cubicBezTo>
                  <a:cubicBezTo>
                    <a:pt x="90" y="112"/>
                    <a:pt x="112" y="90"/>
                    <a:pt x="112" y="62"/>
                  </a:cubicBezTo>
                  <a:cubicBezTo>
                    <a:pt x="112" y="34"/>
                    <a:pt x="90" y="12"/>
                    <a:pt x="6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45A7ED75-6AFE-B899-9B4E-68751BBBDA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4438" y="555626"/>
              <a:ext cx="228600" cy="228600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49935BCF-58B9-FA39-9AC9-3659F88FF6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0638" y="631826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5" name="PA_库_组合 54" descr="D:\51PPT模板网\51pptmoban.com\图片.jpg">
            <a:extLst>
              <a:ext uri="{FF2B5EF4-FFF2-40B4-BE49-F238E27FC236}">
                <a16:creationId xmlns:a16="http://schemas.microsoft.com/office/drawing/2014/main" id="{6AFD992D-C97C-B953-D6DB-727ADFFBFEE0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5850187" y="2752528"/>
            <a:ext cx="484188" cy="482601"/>
            <a:chOff x="3959225" y="5064125"/>
            <a:chExt cx="484188" cy="482601"/>
          </a:xfrm>
          <a:solidFill>
            <a:schemeClr val="bg1"/>
          </a:solidFill>
        </p:grpSpPr>
        <p:sp>
          <p:nvSpPr>
            <p:cNvPr id="36" name="Freeform 333">
              <a:extLst>
                <a:ext uri="{FF2B5EF4-FFF2-40B4-BE49-F238E27FC236}">
                  <a16:creationId xmlns:a16="http://schemas.microsoft.com/office/drawing/2014/main" id="{B64F9A23-811F-935A-15F2-09939FF7BA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9225" y="5110163"/>
              <a:ext cx="442913" cy="436563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2000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7" name="Freeform 334">
              <a:extLst>
                <a:ext uri="{FF2B5EF4-FFF2-40B4-BE49-F238E27FC236}">
                  <a16:creationId xmlns:a16="http://schemas.microsoft.com/office/drawing/2014/main" id="{4D0EFE4E-AB66-1F87-05EE-A32507CFDA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3538" y="5305425"/>
              <a:ext cx="74613" cy="74613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2000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8" name="Freeform 335">
              <a:extLst>
                <a:ext uri="{FF2B5EF4-FFF2-40B4-BE49-F238E27FC236}">
                  <a16:creationId xmlns:a16="http://schemas.microsoft.com/office/drawing/2014/main" id="{AD55F82B-FD6A-5792-E6DF-EA939BCB2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800" y="5064125"/>
              <a:ext cx="74613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2000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9" name="Freeform 336">
              <a:extLst>
                <a:ext uri="{FF2B5EF4-FFF2-40B4-BE49-F238E27FC236}">
                  <a16:creationId xmlns:a16="http://schemas.microsoft.com/office/drawing/2014/main" id="{DDB3EC32-1F02-C7F7-5EA3-5D42CAE15D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3050" y="5289550"/>
              <a:ext cx="60325" cy="60325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2000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0" name="Oval 337">
              <a:extLst>
                <a:ext uri="{FF2B5EF4-FFF2-40B4-BE49-F238E27FC236}">
                  <a16:creationId xmlns:a16="http://schemas.microsoft.com/office/drawing/2014/main" id="{79A69BC6-208C-04F7-FDA1-3839D97D6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3375" y="5395913"/>
              <a:ext cx="30163" cy="3016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2000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1" name="Oval 338">
              <a:extLst>
                <a:ext uri="{FF2B5EF4-FFF2-40B4-BE49-F238E27FC236}">
                  <a16:creationId xmlns:a16="http://schemas.microsoft.com/office/drawing/2014/main" id="{D0723516-ECAC-C084-96AB-22D65F35E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4675" y="5170488"/>
              <a:ext cx="30163" cy="3016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2000" b="1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CC4607A-84A6-A536-5C98-2E56927BF8F1}"/>
              </a:ext>
            </a:extLst>
          </p:cNvPr>
          <p:cNvGrpSpPr/>
          <p:nvPr/>
        </p:nvGrpSpPr>
        <p:grpSpPr>
          <a:xfrm>
            <a:off x="1436688" y="4359645"/>
            <a:ext cx="2094802" cy="1047355"/>
            <a:chOff x="719410" y="1906534"/>
            <a:chExt cx="2094802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256E872-CA9D-EC54-E000-A552F48B22EF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C4FBB6A-CBCA-624D-E8E2-1BCA6AC239BE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9B49265-1525-C265-5406-E5E0361C459C}"/>
              </a:ext>
            </a:extLst>
          </p:cNvPr>
          <p:cNvGrpSpPr/>
          <p:nvPr/>
        </p:nvGrpSpPr>
        <p:grpSpPr>
          <a:xfrm>
            <a:off x="5048599" y="4359645"/>
            <a:ext cx="2094802" cy="1047355"/>
            <a:chOff x="719410" y="1906534"/>
            <a:chExt cx="2094802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878991A-36BC-0A3A-7DF4-1180FF954245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9C1937D-A593-C8AC-7928-4E35190CFDE7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27E6B40-4D62-8AC5-7303-94902A6A8A38}"/>
              </a:ext>
            </a:extLst>
          </p:cNvPr>
          <p:cNvGrpSpPr/>
          <p:nvPr/>
        </p:nvGrpSpPr>
        <p:grpSpPr>
          <a:xfrm>
            <a:off x="8729599" y="4359645"/>
            <a:ext cx="2094802" cy="1047355"/>
            <a:chOff x="719410" y="1906534"/>
            <a:chExt cx="2094802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4244F2E-528F-F263-C464-7E88C3D4171F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10489EF-B24C-2CCC-B978-9A0D71A2946D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587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8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48" name="组合 547">
            <a:extLst>
              <a:ext uri="{FF2B5EF4-FFF2-40B4-BE49-F238E27FC236}">
                <a16:creationId xmlns:a16="http://schemas.microsoft.com/office/drawing/2014/main" id="{7230DED8-C661-CE2A-F501-7108FD97C65A}"/>
              </a:ext>
            </a:extLst>
          </p:cNvPr>
          <p:cNvGrpSpPr/>
          <p:nvPr/>
        </p:nvGrpSpPr>
        <p:grpSpPr>
          <a:xfrm>
            <a:off x="421910" y="166980"/>
            <a:ext cx="898891" cy="740063"/>
            <a:chOff x="2035298" y="1624830"/>
            <a:chExt cx="3069164" cy="252686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7AFB61-FC6E-9B3F-1031-70F5E53FFE4F}"/>
                </a:ext>
              </a:extLst>
            </p:cNvPr>
            <p:cNvSpPr txBox="1"/>
            <p:nvPr/>
          </p:nvSpPr>
          <p:spPr>
            <a:xfrm>
              <a:off x="2144632" y="1648767"/>
              <a:ext cx="1731931" cy="2491550"/>
            </a:xfrm>
            <a:custGeom>
              <a:avLst/>
              <a:gdLst/>
              <a:ahLst/>
              <a:cxnLst/>
              <a:rect l="l" t="t" r="r" b="b"/>
              <a:pathLst>
                <a:path w="1731931" h="2491550">
                  <a:moveTo>
                    <a:pt x="865966" y="428425"/>
                  </a:moveTo>
                  <a:cubicBezTo>
                    <a:pt x="740375" y="428425"/>
                    <a:pt x="643144" y="498817"/>
                    <a:pt x="574272" y="639599"/>
                  </a:cubicBezTo>
                  <a:cubicBezTo>
                    <a:pt x="505400" y="780382"/>
                    <a:pt x="470964" y="982441"/>
                    <a:pt x="470964" y="1245775"/>
                  </a:cubicBezTo>
                  <a:cubicBezTo>
                    <a:pt x="470964" y="1509110"/>
                    <a:pt x="505400" y="1711168"/>
                    <a:pt x="574272" y="1851951"/>
                  </a:cubicBezTo>
                  <a:cubicBezTo>
                    <a:pt x="643144" y="1992734"/>
                    <a:pt x="740375" y="2063125"/>
                    <a:pt x="865966" y="2063125"/>
                  </a:cubicBez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088787" y="499323"/>
                    <a:pt x="991556" y="428425"/>
                    <a:pt x="865966" y="428425"/>
                  </a:cubicBezTo>
                  <a:close/>
                  <a:moveTo>
                    <a:pt x="865966" y="0"/>
                  </a:moveTo>
                  <a:cubicBezTo>
                    <a:pt x="1143480" y="0"/>
                    <a:pt x="1357186" y="107360"/>
                    <a:pt x="1507084" y="322079"/>
                  </a:cubicBezTo>
                  <a:cubicBezTo>
                    <a:pt x="1656982" y="536798"/>
                    <a:pt x="1731931" y="844697"/>
                    <a:pt x="1731931" y="1245775"/>
                  </a:cubicBezTo>
                  <a:cubicBezTo>
                    <a:pt x="1731931" y="1646854"/>
                    <a:pt x="1656982" y="1954753"/>
                    <a:pt x="1507084" y="2169472"/>
                  </a:cubicBezTo>
                  <a:cubicBezTo>
                    <a:pt x="1357186" y="2384190"/>
                    <a:pt x="1143480" y="2491550"/>
                    <a:pt x="865966" y="2491550"/>
                  </a:cubicBezTo>
                  <a:cubicBezTo>
                    <a:pt x="588452" y="2491550"/>
                    <a:pt x="374746" y="2384190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DFD24ED-1BD5-61C9-997B-5EF77EBE71D4}"/>
                </a:ext>
              </a:extLst>
            </p:cNvPr>
            <p:cNvSpPr txBox="1"/>
            <p:nvPr/>
          </p:nvSpPr>
          <p:spPr>
            <a:xfrm>
              <a:off x="4132150" y="1691306"/>
              <a:ext cx="972312" cy="2406472"/>
            </a:xfrm>
            <a:custGeom>
              <a:avLst/>
              <a:gdLst/>
              <a:ahLst/>
              <a:cxnLst/>
              <a:rect l="l" t="t" r="r" b="b"/>
              <a:pathLst>
                <a:path w="972312" h="2406472">
                  <a:moveTo>
                    <a:pt x="592503" y="0"/>
                  </a:moveTo>
                  <a:lnTo>
                    <a:pt x="972312" y="0"/>
                  </a:lnTo>
                  <a:lnTo>
                    <a:pt x="972312" y="2406472"/>
                  </a:lnTo>
                  <a:lnTo>
                    <a:pt x="513502" y="2406472"/>
                  </a:lnTo>
                  <a:lnTo>
                    <a:pt x="513502" y="513503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712ED3D-369A-4C73-42FD-D9DDDDD1B5F3}"/>
                </a:ext>
              </a:extLst>
            </p:cNvPr>
            <p:cNvSpPr txBox="1"/>
            <p:nvPr/>
          </p:nvSpPr>
          <p:spPr>
            <a:xfrm>
              <a:off x="2035298" y="1624830"/>
              <a:ext cx="1826021" cy="2526862"/>
            </a:xfrm>
            <a:custGeom>
              <a:avLst/>
              <a:gdLst>
                <a:gd name="connsiteX0" fmla="*/ 1013815 w 1826021"/>
                <a:gd name="connsiteY0" fmla="*/ 471778 h 2526862"/>
                <a:gd name="connsiteX1" fmla="*/ 1048931 w 1826021"/>
                <a:gd name="connsiteY1" fmla="*/ 477030 h 2526862"/>
                <a:gd name="connsiteX2" fmla="*/ 1251749 w 1826021"/>
                <a:gd name="connsiteY2" fmla="*/ 676431 h 2526862"/>
                <a:gd name="connsiteX3" fmla="*/ 1355058 w 1826021"/>
                <a:gd name="connsiteY3" fmla="*/ 1281087 h 2526862"/>
                <a:gd name="connsiteX4" fmla="*/ 1251749 w 1826021"/>
                <a:gd name="connsiteY4" fmla="*/ 1885744 h 2526862"/>
                <a:gd name="connsiteX5" fmla="*/ 960056 w 1826021"/>
                <a:gd name="connsiteY5" fmla="*/ 2098437 h 2526862"/>
                <a:gd name="connsiteX6" fmla="*/ 871180 w 1826021"/>
                <a:gd name="connsiteY6" fmla="*/ 2085239 h 2526862"/>
                <a:gd name="connsiteX7" fmla="*/ 811500 w 1826021"/>
                <a:gd name="connsiteY7" fmla="*/ 2055037 h 2526862"/>
                <a:gd name="connsiteX8" fmla="*/ 865966 w 1826021"/>
                <a:gd name="connsiteY8" fmla="*/ 2063125 h 2526862"/>
                <a:gd name="connsiteX9" fmla="*/ 1157659 w 1826021"/>
                <a:gd name="connsiteY9" fmla="*/ 1850432 h 2526862"/>
                <a:gd name="connsiteX10" fmla="*/ 1260968 w 1826021"/>
                <a:gd name="connsiteY10" fmla="*/ 1245775 h 2526862"/>
                <a:gd name="connsiteX11" fmla="*/ 1157659 w 1826021"/>
                <a:gd name="connsiteY11" fmla="*/ 641119 h 2526862"/>
                <a:gd name="connsiteX12" fmla="*/ 1033082 w 1826021"/>
                <a:gd name="connsiteY12" fmla="*/ 481599 h 2526862"/>
                <a:gd name="connsiteX13" fmla="*/ 865966 w 1826021"/>
                <a:gd name="connsiteY13" fmla="*/ 428425 h 2526862"/>
                <a:gd name="connsiteX14" fmla="*/ 954841 w 1826021"/>
                <a:gd name="connsiteY14" fmla="*/ 441718 h 2526862"/>
                <a:gd name="connsiteX15" fmla="*/ 1013815 w 1826021"/>
                <a:gd name="connsiteY15" fmla="*/ 471778 h 2526862"/>
                <a:gd name="connsiteX16" fmla="*/ 960056 w 1826021"/>
                <a:gd name="connsiteY16" fmla="*/ 463737 h 2526862"/>
                <a:gd name="connsiteX17" fmla="*/ 668362 w 1826021"/>
                <a:gd name="connsiteY17" fmla="*/ 674911 h 2526862"/>
                <a:gd name="connsiteX18" fmla="*/ 565054 w 1826021"/>
                <a:gd name="connsiteY18" fmla="*/ 1281087 h 2526862"/>
                <a:gd name="connsiteX19" fmla="*/ 668362 w 1826021"/>
                <a:gd name="connsiteY19" fmla="*/ 1887263 h 2526862"/>
                <a:gd name="connsiteX20" fmla="*/ 792939 w 1826021"/>
                <a:gd name="connsiteY20" fmla="*/ 2045644 h 2526862"/>
                <a:gd name="connsiteX21" fmla="*/ 811500 w 1826021"/>
                <a:gd name="connsiteY21" fmla="*/ 2055037 h 2526862"/>
                <a:gd name="connsiteX22" fmla="*/ 777090 w 1826021"/>
                <a:gd name="connsiteY22" fmla="*/ 2049927 h 2526862"/>
                <a:gd name="connsiteX23" fmla="*/ 574272 w 1826021"/>
                <a:gd name="connsiteY23" fmla="*/ 1851951 h 2526862"/>
                <a:gd name="connsiteX24" fmla="*/ 470964 w 1826021"/>
                <a:gd name="connsiteY24" fmla="*/ 1245775 h 2526862"/>
                <a:gd name="connsiteX25" fmla="*/ 574272 w 1826021"/>
                <a:gd name="connsiteY25" fmla="*/ 639599 h 2526862"/>
                <a:gd name="connsiteX26" fmla="*/ 865966 w 1826021"/>
                <a:gd name="connsiteY26" fmla="*/ 428425 h 2526862"/>
                <a:gd name="connsiteX27" fmla="*/ 1241464 w 1826021"/>
                <a:gd name="connsiteY27" fmla="*/ 85327 h 2526862"/>
                <a:gd name="connsiteX28" fmla="*/ 1328471 w 1826021"/>
                <a:gd name="connsiteY28" fmla="*/ 115832 h 2526862"/>
                <a:gd name="connsiteX29" fmla="*/ 1601174 w 1826021"/>
                <a:gd name="connsiteY29" fmla="*/ 357391 h 2526862"/>
                <a:gd name="connsiteX30" fmla="*/ 1826021 w 1826021"/>
                <a:gd name="connsiteY30" fmla="*/ 1281087 h 2526862"/>
                <a:gd name="connsiteX31" fmla="*/ 1601174 w 1826021"/>
                <a:gd name="connsiteY31" fmla="*/ 2204784 h 2526862"/>
                <a:gd name="connsiteX32" fmla="*/ 960056 w 1826021"/>
                <a:gd name="connsiteY32" fmla="*/ 2526862 h 2526862"/>
                <a:gd name="connsiteX33" fmla="*/ 591641 w 1826021"/>
                <a:gd name="connsiteY33" fmla="*/ 2446342 h 2526862"/>
                <a:gd name="connsiteX34" fmla="*/ 584558 w 1826021"/>
                <a:gd name="connsiteY34" fmla="*/ 2441535 h 2526862"/>
                <a:gd name="connsiteX35" fmla="*/ 669795 w 1826021"/>
                <a:gd name="connsiteY35" fmla="*/ 2471420 h 2526862"/>
                <a:gd name="connsiteX36" fmla="*/ 865966 w 1826021"/>
                <a:gd name="connsiteY36" fmla="*/ 2491550 h 2526862"/>
                <a:gd name="connsiteX37" fmla="*/ 1507084 w 1826021"/>
                <a:gd name="connsiteY37" fmla="*/ 2169472 h 2526862"/>
                <a:gd name="connsiteX38" fmla="*/ 1731931 w 1826021"/>
                <a:gd name="connsiteY38" fmla="*/ 1245775 h 2526862"/>
                <a:gd name="connsiteX39" fmla="*/ 1507084 w 1826021"/>
                <a:gd name="connsiteY39" fmla="*/ 322079 h 2526862"/>
                <a:gd name="connsiteX40" fmla="*/ 1382697 w 1826021"/>
                <a:gd name="connsiteY40" fmla="*/ 181170 h 2526862"/>
                <a:gd name="connsiteX41" fmla="*/ 865966 w 1826021"/>
                <a:gd name="connsiteY41" fmla="*/ 0 h 2526862"/>
                <a:gd name="connsiteX42" fmla="*/ 1234381 w 1826021"/>
                <a:gd name="connsiteY42" fmla="*/ 80520 h 2526862"/>
                <a:gd name="connsiteX43" fmla="*/ 1241464 w 1826021"/>
                <a:gd name="connsiteY43" fmla="*/ 85327 h 2526862"/>
                <a:gd name="connsiteX44" fmla="*/ 1156228 w 1826021"/>
                <a:gd name="connsiteY44" fmla="*/ 55442 h 2526862"/>
                <a:gd name="connsiteX45" fmla="*/ 960056 w 1826021"/>
                <a:gd name="connsiteY45" fmla="*/ 35312 h 2526862"/>
                <a:gd name="connsiteX46" fmla="*/ 318938 w 1826021"/>
                <a:gd name="connsiteY46" fmla="*/ 357391 h 2526862"/>
                <a:gd name="connsiteX47" fmla="*/ 94090 w 1826021"/>
                <a:gd name="connsiteY47" fmla="*/ 1281087 h 2526862"/>
                <a:gd name="connsiteX48" fmla="*/ 318938 w 1826021"/>
                <a:gd name="connsiteY48" fmla="*/ 2204784 h 2526862"/>
                <a:gd name="connsiteX49" fmla="*/ 443326 w 1826021"/>
                <a:gd name="connsiteY49" fmla="*/ 2345693 h 2526862"/>
                <a:gd name="connsiteX50" fmla="*/ 584558 w 1826021"/>
                <a:gd name="connsiteY50" fmla="*/ 2441535 h 2526862"/>
                <a:gd name="connsiteX51" fmla="*/ 497551 w 1826021"/>
                <a:gd name="connsiteY51" fmla="*/ 2411030 h 2526862"/>
                <a:gd name="connsiteX52" fmla="*/ 224848 w 1826021"/>
                <a:gd name="connsiteY52" fmla="*/ 2169472 h 2526862"/>
                <a:gd name="connsiteX53" fmla="*/ 0 w 1826021"/>
                <a:gd name="connsiteY53" fmla="*/ 1245775 h 2526862"/>
                <a:gd name="connsiteX54" fmla="*/ 224848 w 1826021"/>
                <a:gd name="connsiteY54" fmla="*/ 322079 h 2526862"/>
                <a:gd name="connsiteX55" fmla="*/ 865966 w 1826021"/>
                <a:gd name="connsiteY55" fmla="*/ 0 h 252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826021" h="2526862">
                  <a:moveTo>
                    <a:pt x="1013815" y="471778"/>
                  </a:moveTo>
                  <a:lnTo>
                    <a:pt x="1048931" y="477030"/>
                  </a:lnTo>
                  <a:cubicBezTo>
                    <a:pt x="1132489" y="503617"/>
                    <a:pt x="1200095" y="570084"/>
                    <a:pt x="1251749" y="676431"/>
                  </a:cubicBezTo>
                  <a:cubicBezTo>
                    <a:pt x="1320622" y="818226"/>
                    <a:pt x="1355058" y="1019779"/>
                    <a:pt x="1355058" y="1281087"/>
                  </a:cubicBezTo>
                  <a:cubicBezTo>
                    <a:pt x="1355058" y="1542396"/>
                    <a:pt x="1320622" y="1743948"/>
                    <a:pt x="1251749" y="1885744"/>
                  </a:cubicBezTo>
                  <a:cubicBezTo>
                    <a:pt x="1182877" y="2027539"/>
                    <a:pt x="1085646" y="2098437"/>
                    <a:pt x="960056" y="2098437"/>
                  </a:cubicBezTo>
                  <a:cubicBezTo>
                    <a:pt x="928658" y="2098437"/>
                    <a:pt x="899033" y="2094038"/>
                    <a:pt x="871180" y="2085239"/>
                  </a:cubicBezTo>
                  <a:lnTo>
                    <a:pt x="811500" y="2055037"/>
                  </a:lnTo>
                  <a:lnTo>
                    <a:pt x="865966" y="2063125"/>
                  </a:lnTo>
                  <a:cubicBezTo>
                    <a:pt x="991556" y="2063125"/>
                    <a:pt x="1088787" y="1992227"/>
                    <a:pt x="1157659" y="1850432"/>
                  </a:cubicBezTo>
                  <a:cubicBezTo>
                    <a:pt x="1226532" y="1708636"/>
                    <a:pt x="1260968" y="1507084"/>
                    <a:pt x="1260968" y="1245775"/>
                  </a:cubicBezTo>
                  <a:cubicBezTo>
                    <a:pt x="1260968" y="984467"/>
                    <a:pt x="1226532" y="782914"/>
                    <a:pt x="1157659" y="641119"/>
                  </a:cubicBezTo>
                  <a:cubicBezTo>
                    <a:pt x="1123223" y="570221"/>
                    <a:pt x="1081697" y="517048"/>
                    <a:pt x="1033082" y="481599"/>
                  </a:cubicBezTo>
                  <a:close/>
                  <a:moveTo>
                    <a:pt x="865966" y="428425"/>
                  </a:moveTo>
                  <a:cubicBezTo>
                    <a:pt x="897364" y="428425"/>
                    <a:pt x="926989" y="432856"/>
                    <a:pt x="954841" y="441718"/>
                  </a:cubicBezTo>
                  <a:lnTo>
                    <a:pt x="1013815" y="471778"/>
                  </a:lnTo>
                  <a:lnTo>
                    <a:pt x="960056" y="463737"/>
                  </a:lnTo>
                  <a:cubicBezTo>
                    <a:pt x="834465" y="463737"/>
                    <a:pt x="737234" y="534129"/>
                    <a:pt x="668362" y="674911"/>
                  </a:cubicBezTo>
                  <a:cubicBezTo>
                    <a:pt x="599490" y="815694"/>
                    <a:pt x="565054" y="1017753"/>
                    <a:pt x="565054" y="1281087"/>
                  </a:cubicBezTo>
                  <a:cubicBezTo>
                    <a:pt x="565054" y="1544422"/>
                    <a:pt x="599490" y="1746480"/>
                    <a:pt x="668362" y="1887263"/>
                  </a:cubicBezTo>
                  <a:cubicBezTo>
                    <a:pt x="702798" y="1957655"/>
                    <a:pt x="744324" y="2010448"/>
                    <a:pt x="792939" y="2045644"/>
                  </a:cubicBezTo>
                  <a:lnTo>
                    <a:pt x="811500" y="2055037"/>
                  </a:lnTo>
                  <a:lnTo>
                    <a:pt x="777090" y="2049927"/>
                  </a:lnTo>
                  <a:cubicBezTo>
                    <a:pt x="693532" y="2023530"/>
                    <a:pt x="625926" y="1957538"/>
                    <a:pt x="574272" y="1851951"/>
                  </a:cubicBezTo>
                  <a:cubicBezTo>
                    <a:pt x="505400" y="1711168"/>
                    <a:pt x="470964" y="1509110"/>
                    <a:pt x="470964" y="1245775"/>
                  </a:cubicBezTo>
                  <a:cubicBezTo>
                    <a:pt x="470964" y="982441"/>
                    <a:pt x="505400" y="780382"/>
                    <a:pt x="574272" y="639599"/>
                  </a:cubicBezTo>
                  <a:cubicBezTo>
                    <a:pt x="643144" y="498817"/>
                    <a:pt x="740375" y="428425"/>
                    <a:pt x="865966" y="428425"/>
                  </a:cubicBezTo>
                  <a:close/>
                  <a:moveTo>
                    <a:pt x="1241464" y="85327"/>
                  </a:moveTo>
                  <a:lnTo>
                    <a:pt x="1328471" y="115832"/>
                  </a:lnTo>
                  <a:cubicBezTo>
                    <a:pt x="1435324" y="169512"/>
                    <a:pt x="1526225" y="250032"/>
                    <a:pt x="1601174" y="357391"/>
                  </a:cubicBezTo>
                  <a:cubicBezTo>
                    <a:pt x="1751072" y="572110"/>
                    <a:pt x="1826021" y="880009"/>
                    <a:pt x="1826021" y="1281087"/>
                  </a:cubicBezTo>
                  <a:cubicBezTo>
                    <a:pt x="1826021" y="1682166"/>
                    <a:pt x="1751072" y="1990065"/>
                    <a:pt x="1601174" y="2204784"/>
                  </a:cubicBezTo>
                  <a:cubicBezTo>
                    <a:pt x="1451276" y="2419502"/>
                    <a:pt x="1237570" y="2526862"/>
                    <a:pt x="960056" y="2526862"/>
                  </a:cubicBezTo>
                  <a:cubicBezTo>
                    <a:pt x="821299" y="2526862"/>
                    <a:pt x="698494" y="2500022"/>
                    <a:pt x="591641" y="2446342"/>
                  </a:cubicBezTo>
                  <a:lnTo>
                    <a:pt x="584558" y="2441535"/>
                  </a:lnTo>
                  <a:lnTo>
                    <a:pt x="669795" y="2471420"/>
                  </a:lnTo>
                  <a:cubicBezTo>
                    <a:pt x="731197" y="2484840"/>
                    <a:pt x="796588" y="2491550"/>
                    <a:pt x="865966" y="2491550"/>
                  </a:cubicBezTo>
                  <a:cubicBezTo>
                    <a:pt x="1143480" y="2491550"/>
                    <a:pt x="1357186" y="2384190"/>
                    <a:pt x="1507084" y="2169472"/>
                  </a:cubicBezTo>
                  <a:cubicBezTo>
                    <a:pt x="1656982" y="1954753"/>
                    <a:pt x="1731931" y="1646854"/>
                    <a:pt x="1731931" y="1245775"/>
                  </a:cubicBezTo>
                  <a:cubicBezTo>
                    <a:pt x="1731931" y="844697"/>
                    <a:pt x="1656982" y="536798"/>
                    <a:pt x="1507084" y="322079"/>
                  </a:cubicBezTo>
                  <a:cubicBezTo>
                    <a:pt x="1469610" y="268399"/>
                    <a:pt x="1428147" y="221429"/>
                    <a:pt x="1382697" y="181170"/>
                  </a:cubicBezTo>
                  <a:close/>
                  <a:moveTo>
                    <a:pt x="865966" y="0"/>
                  </a:moveTo>
                  <a:cubicBezTo>
                    <a:pt x="1004723" y="0"/>
                    <a:pt x="1127528" y="26840"/>
                    <a:pt x="1234381" y="80520"/>
                  </a:cubicBezTo>
                  <a:lnTo>
                    <a:pt x="1241464" y="85327"/>
                  </a:lnTo>
                  <a:lnTo>
                    <a:pt x="1156228" y="55442"/>
                  </a:lnTo>
                  <a:cubicBezTo>
                    <a:pt x="1094825" y="42022"/>
                    <a:pt x="1029435" y="35312"/>
                    <a:pt x="960056" y="35312"/>
                  </a:cubicBezTo>
                  <a:cubicBezTo>
                    <a:pt x="682542" y="35312"/>
                    <a:pt x="468836" y="142672"/>
                    <a:pt x="318938" y="357391"/>
                  </a:cubicBezTo>
                  <a:cubicBezTo>
                    <a:pt x="169040" y="572110"/>
                    <a:pt x="94090" y="880009"/>
                    <a:pt x="94090" y="1281087"/>
                  </a:cubicBezTo>
                  <a:cubicBezTo>
                    <a:pt x="94090" y="1682166"/>
                    <a:pt x="169040" y="1990065"/>
                    <a:pt x="318938" y="2204784"/>
                  </a:cubicBezTo>
                  <a:cubicBezTo>
                    <a:pt x="356413" y="2258464"/>
                    <a:pt x="397875" y="2305433"/>
                    <a:pt x="443326" y="2345693"/>
                  </a:cubicBezTo>
                  <a:lnTo>
                    <a:pt x="584558" y="2441535"/>
                  </a:lnTo>
                  <a:lnTo>
                    <a:pt x="497551" y="2411030"/>
                  </a:lnTo>
                  <a:cubicBezTo>
                    <a:pt x="390698" y="2357351"/>
                    <a:pt x="299797" y="2276831"/>
                    <a:pt x="224848" y="2169472"/>
                  </a:cubicBezTo>
                  <a:cubicBezTo>
                    <a:pt x="74950" y="1954753"/>
                    <a:pt x="0" y="1646854"/>
                    <a:pt x="0" y="1245775"/>
                  </a:cubicBezTo>
                  <a:cubicBezTo>
                    <a:pt x="0" y="844697"/>
                    <a:pt x="74950" y="536798"/>
                    <a:pt x="224848" y="322079"/>
                  </a:cubicBezTo>
                  <a:cubicBezTo>
                    <a:pt x="374746" y="107360"/>
                    <a:pt x="588452" y="0"/>
                    <a:pt x="8659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47" name="文本框 546">
              <a:extLst>
                <a:ext uri="{FF2B5EF4-FFF2-40B4-BE49-F238E27FC236}">
                  <a16:creationId xmlns:a16="http://schemas.microsoft.com/office/drawing/2014/main" id="{ED34844C-26B8-A98B-2B40-0091E5A85BE5}"/>
                </a:ext>
              </a:extLst>
            </p:cNvPr>
            <p:cNvSpPr txBox="1"/>
            <p:nvPr/>
          </p:nvSpPr>
          <p:spPr>
            <a:xfrm>
              <a:off x="4052144" y="1648767"/>
              <a:ext cx="1033381" cy="2454632"/>
            </a:xfrm>
            <a:custGeom>
              <a:avLst/>
              <a:gdLst>
                <a:gd name="connsiteX0" fmla="*/ 574571 w 1033381"/>
                <a:gd name="connsiteY0" fmla="*/ 561663 h 2454632"/>
                <a:gd name="connsiteX1" fmla="*/ 574571 w 1033381"/>
                <a:gd name="connsiteY1" fmla="*/ 2406472 h 2454632"/>
                <a:gd name="connsiteX2" fmla="*/ 513502 w 1033381"/>
                <a:gd name="connsiteY2" fmla="*/ 2406472 h 2454632"/>
                <a:gd name="connsiteX3" fmla="*/ 513502 w 1033381"/>
                <a:gd name="connsiteY3" fmla="*/ 593462 h 2454632"/>
                <a:gd name="connsiteX4" fmla="*/ 513502 w 1033381"/>
                <a:gd name="connsiteY4" fmla="*/ 513503 h 2454632"/>
                <a:gd name="connsiteX5" fmla="*/ 513502 w 1033381"/>
                <a:gd name="connsiteY5" fmla="*/ 593462 h 2454632"/>
                <a:gd name="connsiteX6" fmla="*/ 61069 w 1033381"/>
                <a:gd name="connsiteY6" fmla="*/ 829048 h 2454632"/>
                <a:gd name="connsiteX7" fmla="*/ 61069 w 1033381"/>
                <a:gd name="connsiteY7" fmla="*/ 749089 h 2454632"/>
                <a:gd name="connsiteX8" fmla="*/ 972312 w 1033381"/>
                <a:gd name="connsiteY8" fmla="*/ 48160 h 2454632"/>
                <a:gd name="connsiteX9" fmla="*/ 1033381 w 1033381"/>
                <a:gd name="connsiteY9" fmla="*/ 48160 h 2454632"/>
                <a:gd name="connsiteX10" fmla="*/ 1033381 w 1033381"/>
                <a:gd name="connsiteY10" fmla="*/ 2454632 h 2454632"/>
                <a:gd name="connsiteX11" fmla="*/ 574571 w 1033381"/>
                <a:gd name="connsiteY11" fmla="*/ 2454632 h 2454632"/>
                <a:gd name="connsiteX12" fmla="*/ 574571 w 1033381"/>
                <a:gd name="connsiteY12" fmla="*/ 2406472 h 2454632"/>
                <a:gd name="connsiteX13" fmla="*/ 972312 w 1033381"/>
                <a:gd name="connsiteY13" fmla="*/ 2406472 h 2454632"/>
                <a:gd name="connsiteX14" fmla="*/ 592503 w 1033381"/>
                <a:gd name="connsiteY14" fmla="*/ 0 h 2454632"/>
                <a:gd name="connsiteX15" fmla="*/ 972312 w 1033381"/>
                <a:gd name="connsiteY15" fmla="*/ 0 h 2454632"/>
                <a:gd name="connsiteX16" fmla="*/ 972312 w 1033381"/>
                <a:gd name="connsiteY16" fmla="*/ 48160 h 2454632"/>
                <a:gd name="connsiteX17" fmla="*/ 653572 w 1033381"/>
                <a:gd name="connsiteY17" fmla="*/ 48160 h 2454632"/>
                <a:gd name="connsiteX18" fmla="*/ 61069 w 1033381"/>
                <a:gd name="connsiteY18" fmla="*/ 352008 h 2454632"/>
                <a:gd name="connsiteX19" fmla="*/ 61069 w 1033381"/>
                <a:gd name="connsiteY19" fmla="*/ 749089 h 2454632"/>
                <a:gd name="connsiteX20" fmla="*/ 0 w 1033381"/>
                <a:gd name="connsiteY20" fmla="*/ 780888 h 2454632"/>
                <a:gd name="connsiteX21" fmla="*/ 0 w 1033381"/>
                <a:gd name="connsiteY21" fmla="*/ 303848 h 245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3381" h="2454632">
                  <a:moveTo>
                    <a:pt x="574571" y="561663"/>
                  </a:moveTo>
                  <a:lnTo>
                    <a:pt x="574571" y="2406472"/>
                  </a:lnTo>
                  <a:lnTo>
                    <a:pt x="513502" y="2406472"/>
                  </a:lnTo>
                  <a:lnTo>
                    <a:pt x="513502" y="593462"/>
                  </a:lnTo>
                  <a:close/>
                  <a:moveTo>
                    <a:pt x="513502" y="513503"/>
                  </a:moveTo>
                  <a:lnTo>
                    <a:pt x="513502" y="593462"/>
                  </a:lnTo>
                  <a:lnTo>
                    <a:pt x="61069" y="829048"/>
                  </a:lnTo>
                  <a:lnTo>
                    <a:pt x="61069" y="749089"/>
                  </a:lnTo>
                  <a:close/>
                  <a:moveTo>
                    <a:pt x="972312" y="48160"/>
                  </a:moveTo>
                  <a:lnTo>
                    <a:pt x="1033381" y="48160"/>
                  </a:lnTo>
                  <a:lnTo>
                    <a:pt x="1033381" y="2454632"/>
                  </a:lnTo>
                  <a:lnTo>
                    <a:pt x="574571" y="2454632"/>
                  </a:lnTo>
                  <a:lnTo>
                    <a:pt x="574571" y="2406472"/>
                  </a:lnTo>
                  <a:lnTo>
                    <a:pt x="972312" y="2406472"/>
                  </a:lnTo>
                  <a:close/>
                  <a:moveTo>
                    <a:pt x="592503" y="0"/>
                  </a:moveTo>
                  <a:lnTo>
                    <a:pt x="972312" y="0"/>
                  </a:lnTo>
                  <a:lnTo>
                    <a:pt x="972312" y="48160"/>
                  </a:lnTo>
                  <a:lnTo>
                    <a:pt x="653572" y="48160"/>
                  </a:lnTo>
                  <a:lnTo>
                    <a:pt x="61069" y="352008"/>
                  </a:lnTo>
                  <a:lnTo>
                    <a:pt x="61069" y="749089"/>
                  </a:lnTo>
                  <a:lnTo>
                    <a:pt x="0" y="780888"/>
                  </a:lnTo>
                  <a:lnTo>
                    <a:pt x="0" y="3038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0F118FF-C276-1B7D-EB40-6809D3745A68}"/>
              </a:ext>
            </a:extLst>
          </p:cNvPr>
          <p:cNvGrpSpPr/>
          <p:nvPr/>
        </p:nvGrpSpPr>
        <p:grpSpPr>
          <a:xfrm rot="20004047">
            <a:off x="2225391" y="2024777"/>
            <a:ext cx="7938065" cy="3340100"/>
            <a:chOff x="2320926" y="2035175"/>
            <a:chExt cx="7938065" cy="3340100"/>
          </a:xfrm>
        </p:grpSpPr>
        <p:sp>
          <p:nvSpPr>
            <p:cNvPr id="61" name="箭头: 左 4">
              <a:extLst>
                <a:ext uri="{FF2B5EF4-FFF2-40B4-BE49-F238E27FC236}">
                  <a16:creationId xmlns:a16="http://schemas.microsoft.com/office/drawing/2014/main" id="{173628B8-7F39-50E1-CED5-E31D0C9A22A6}"/>
                </a:ext>
              </a:extLst>
            </p:cNvPr>
            <p:cNvSpPr/>
            <p:nvPr/>
          </p:nvSpPr>
          <p:spPr>
            <a:xfrm>
              <a:off x="2320926" y="2035175"/>
              <a:ext cx="4632890" cy="1803400"/>
            </a:xfrm>
            <a:custGeom>
              <a:avLst/>
              <a:gdLst>
                <a:gd name="connsiteX0" fmla="*/ 0 w 4254500"/>
                <a:gd name="connsiteY0" fmla="*/ 730250 h 1460500"/>
                <a:gd name="connsiteX1" fmla="*/ 730250 w 4254500"/>
                <a:gd name="connsiteY1" fmla="*/ 0 h 1460500"/>
                <a:gd name="connsiteX2" fmla="*/ 730250 w 4254500"/>
                <a:gd name="connsiteY2" fmla="*/ 365125 h 1460500"/>
                <a:gd name="connsiteX3" fmla="*/ 4254500 w 4254500"/>
                <a:gd name="connsiteY3" fmla="*/ 365125 h 1460500"/>
                <a:gd name="connsiteX4" fmla="*/ 4254500 w 4254500"/>
                <a:gd name="connsiteY4" fmla="*/ 1095375 h 1460500"/>
                <a:gd name="connsiteX5" fmla="*/ 730250 w 4254500"/>
                <a:gd name="connsiteY5" fmla="*/ 1095375 h 1460500"/>
                <a:gd name="connsiteX6" fmla="*/ 730250 w 4254500"/>
                <a:gd name="connsiteY6" fmla="*/ 1460500 h 1460500"/>
                <a:gd name="connsiteX7" fmla="*/ 0 w 4254500"/>
                <a:gd name="connsiteY7" fmla="*/ 730250 h 1460500"/>
                <a:gd name="connsiteX0-1" fmla="*/ 0 w 4254500"/>
                <a:gd name="connsiteY0-2" fmla="*/ 730250 h 1460500"/>
                <a:gd name="connsiteX1-3" fmla="*/ 730250 w 4254500"/>
                <a:gd name="connsiteY1-4" fmla="*/ 0 h 1460500"/>
                <a:gd name="connsiteX2-5" fmla="*/ 730250 w 4254500"/>
                <a:gd name="connsiteY2-6" fmla="*/ 365125 h 1460500"/>
                <a:gd name="connsiteX3-7" fmla="*/ 3390900 w 4254500"/>
                <a:gd name="connsiteY3-8" fmla="*/ 355600 h 1460500"/>
                <a:gd name="connsiteX4-9" fmla="*/ 4254500 w 4254500"/>
                <a:gd name="connsiteY4-10" fmla="*/ 365125 h 1460500"/>
                <a:gd name="connsiteX5-11" fmla="*/ 4254500 w 4254500"/>
                <a:gd name="connsiteY5-12" fmla="*/ 1095375 h 1460500"/>
                <a:gd name="connsiteX6-13" fmla="*/ 730250 w 4254500"/>
                <a:gd name="connsiteY6-14" fmla="*/ 1095375 h 1460500"/>
                <a:gd name="connsiteX7-15" fmla="*/ 730250 w 4254500"/>
                <a:gd name="connsiteY7-16" fmla="*/ 1460500 h 1460500"/>
                <a:gd name="connsiteX8" fmla="*/ 0 w 4254500"/>
                <a:gd name="connsiteY8" fmla="*/ 730250 h 1460500"/>
                <a:gd name="connsiteX0-17" fmla="*/ 0 w 4254500"/>
                <a:gd name="connsiteY0-18" fmla="*/ 730250 h 1460500"/>
                <a:gd name="connsiteX1-19" fmla="*/ 730250 w 4254500"/>
                <a:gd name="connsiteY1-20" fmla="*/ 0 h 1460500"/>
                <a:gd name="connsiteX2-21" fmla="*/ 730250 w 4254500"/>
                <a:gd name="connsiteY2-22" fmla="*/ 365125 h 1460500"/>
                <a:gd name="connsiteX3-23" fmla="*/ 3390900 w 4254500"/>
                <a:gd name="connsiteY3-24" fmla="*/ 355600 h 1460500"/>
                <a:gd name="connsiteX4-25" fmla="*/ 4254500 w 4254500"/>
                <a:gd name="connsiteY4-26" fmla="*/ 365125 h 1460500"/>
                <a:gd name="connsiteX5-27" fmla="*/ 4254500 w 4254500"/>
                <a:gd name="connsiteY5-28" fmla="*/ 1095375 h 1460500"/>
                <a:gd name="connsiteX6-29" fmla="*/ 3708400 w 4254500"/>
                <a:gd name="connsiteY6-30" fmla="*/ 1079500 h 1460500"/>
                <a:gd name="connsiteX7-31" fmla="*/ 730250 w 4254500"/>
                <a:gd name="connsiteY7-32" fmla="*/ 1095375 h 1460500"/>
                <a:gd name="connsiteX8-33" fmla="*/ 730250 w 4254500"/>
                <a:gd name="connsiteY8-34" fmla="*/ 1460500 h 1460500"/>
                <a:gd name="connsiteX9" fmla="*/ 0 w 4254500"/>
                <a:gd name="connsiteY9" fmla="*/ 730250 h 1460500"/>
                <a:gd name="connsiteX0-35" fmla="*/ 0 w 4419600"/>
                <a:gd name="connsiteY0-36" fmla="*/ 730250 h 1460500"/>
                <a:gd name="connsiteX1-37" fmla="*/ 730250 w 4419600"/>
                <a:gd name="connsiteY1-38" fmla="*/ 0 h 1460500"/>
                <a:gd name="connsiteX2-39" fmla="*/ 730250 w 4419600"/>
                <a:gd name="connsiteY2-40" fmla="*/ 365125 h 1460500"/>
                <a:gd name="connsiteX3-41" fmla="*/ 3390900 w 4419600"/>
                <a:gd name="connsiteY3-42" fmla="*/ 355600 h 1460500"/>
                <a:gd name="connsiteX4-43" fmla="*/ 4254500 w 4419600"/>
                <a:gd name="connsiteY4-44" fmla="*/ 365125 h 1460500"/>
                <a:gd name="connsiteX5-45" fmla="*/ 4419600 w 4419600"/>
                <a:gd name="connsiteY5-46" fmla="*/ 1336675 h 1460500"/>
                <a:gd name="connsiteX6-47" fmla="*/ 3708400 w 4419600"/>
                <a:gd name="connsiteY6-48" fmla="*/ 1079500 h 1460500"/>
                <a:gd name="connsiteX7-49" fmla="*/ 730250 w 4419600"/>
                <a:gd name="connsiteY7-50" fmla="*/ 1095375 h 1460500"/>
                <a:gd name="connsiteX8-51" fmla="*/ 730250 w 4419600"/>
                <a:gd name="connsiteY8-52" fmla="*/ 1460500 h 1460500"/>
                <a:gd name="connsiteX9-53" fmla="*/ 0 w 4419600"/>
                <a:gd name="connsiteY9-54" fmla="*/ 730250 h 1460500"/>
                <a:gd name="connsiteX0-55" fmla="*/ 0 w 4449994"/>
                <a:gd name="connsiteY0-56" fmla="*/ 730250 h 1460500"/>
                <a:gd name="connsiteX1-57" fmla="*/ 730250 w 4449994"/>
                <a:gd name="connsiteY1-58" fmla="*/ 0 h 1460500"/>
                <a:gd name="connsiteX2-59" fmla="*/ 730250 w 4449994"/>
                <a:gd name="connsiteY2-60" fmla="*/ 365125 h 1460500"/>
                <a:gd name="connsiteX3-61" fmla="*/ 3390900 w 4449994"/>
                <a:gd name="connsiteY3-62" fmla="*/ 355600 h 1460500"/>
                <a:gd name="connsiteX4-63" fmla="*/ 4254500 w 4449994"/>
                <a:gd name="connsiteY4-64" fmla="*/ 365125 h 1460500"/>
                <a:gd name="connsiteX5-65" fmla="*/ 4419600 w 4449994"/>
                <a:gd name="connsiteY5-66" fmla="*/ 1336675 h 1460500"/>
                <a:gd name="connsiteX6-67" fmla="*/ 3708400 w 4449994"/>
                <a:gd name="connsiteY6-68" fmla="*/ 1079500 h 1460500"/>
                <a:gd name="connsiteX7-69" fmla="*/ 730250 w 4449994"/>
                <a:gd name="connsiteY7-70" fmla="*/ 1095375 h 1460500"/>
                <a:gd name="connsiteX8-71" fmla="*/ 730250 w 4449994"/>
                <a:gd name="connsiteY8-72" fmla="*/ 1460500 h 1460500"/>
                <a:gd name="connsiteX9-73" fmla="*/ 0 w 4449994"/>
                <a:gd name="connsiteY9-74" fmla="*/ 730250 h 1460500"/>
                <a:gd name="connsiteX0-75" fmla="*/ 0 w 4449994"/>
                <a:gd name="connsiteY0-76" fmla="*/ 730250 h 1460500"/>
                <a:gd name="connsiteX1-77" fmla="*/ 730250 w 4449994"/>
                <a:gd name="connsiteY1-78" fmla="*/ 0 h 1460500"/>
                <a:gd name="connsiteX2-79" fmla="*/ 730250 w 4449994"/>
                <a:gd name="connsiteY2-80" fmla="*/ 365125 h 1460500"/>
                <a:gd name="connsiteX3-81" fmla="*/ 3390900 w 4449994"/>
                <a:gd name="connsiteY3-82" fmla="*/ 355600 h 1460500"/>
                <a:gd name="connsiteX4-83" fmla="*/ 4254500 w 4449994"/>
                <a:gd name="connsiteY4-84" fmla="*/ 365125 h 1460500"/>
                <a:gd name="connsiteX5-85" fmla="*/ 4419600 w 4449994"/>
                <a:gd name="connsiteY5-86" fmla="*/ 1336675 h 1460500"/>
                <a:gd name="connsiteX6-87" fmla="*/ 3708400 w 4449994"/>
                <a:gd name="connsiteY6-88" fmla="*/ 1079500 h 1460500"/>
                <a:gd name="connsiteX7-89" fmla="*/ 730250 w 4449994"/>
                <a:gd name="connsiteY7-90" fmla="*/ 1095375 h 1460500"/>
                <a:gd name="connsiteX8-91" fmla="*/ 730250 w 4449994"/>
                <a:gd name="connsiteY8-92" fmla="*/ 1460500 h 1460500"/>
                <a:gd name="connsiteX9-93" fmla="*/ 0 w 4449994"/>
                <a:gd name="connsiteY9-94" fmla="*/ 730250 h 1460500"/>
                <a:gd name="connsiteX0-95" fmla="*/ 0 w 4474633"/>
                <a:gd name="connsiteY0-96" fmla="*/ 730250 h 1460500"/>
                <a:gd name="connsiteX1-97" fmla="*/ 730250 w 4474633"/>
                <a:gd name="connsiteY1-98" fmla="*/ 0 h 1460500"/>
                <a:gd name="connsiteX2-99" fmla="*/ 730250 w 4474633"/>
                <a:gd name="connsiteY2-100" fmla="*/ 365125 h 1460500"/>
                <a:gd name="connsiteX3-101" fmla="*/ 3390900 w 4474633"/>
                <a:gd name="connsiteY3-102" fmla="*/ 355600 h 1460500"/>
                <a:gd name="connsiteX4-103" fmla="*/ 4254500 w 4474633"/>
                <a:gd name="connsiteY4-104" fmla="*/ 365125 h 1460500"/>
                <a:gd name="connsiteX5-105" fmla="*/ 4419600 w 4474633"/>
                <a:gd name="connsiteY5-106" fmla="*/ 1336675 h 1460500"/>
                <a:gd name="connsiteX6-107" fmla="*/ 3708400 w 4474633"/>
                <a:gd name="connsiteY6-108" fmla="*/ 1079500 h 1460500"/>
                <a:gd name="connsiteX7-109" fmla="*/ 730250 w 4474633"/>
                <a:gd name="connsiteY7-110" fmla="*/ 1095375 h 1460500"/>
                <a:gd name="connsiteX8-111" fmla="*/ 730250 w 4474633"/>
                <a:gd name="connsiteY8-112" fmla="*/ 1460500 h 1460500"/>
                <a:gd name="connsiteX9-113" fmla="*/ 0 w 4474633"/>
                <a:gd name="connsiteY9-114" fmla="*/ 730250 h 1460500"/>
                <a:gd name="connsiteX0-115" fmla="*/ 0 w 4471481"/>
                <a:gd name="connsiteY0-116" fmla="*/ 730250 h 1460500"/>
                <a:gd name="connsiteX1-117" fmla="*/ 730250 w 4471481"/>
                <a:gd name="connsiteY1-118" fmla="*/ 0 h 1460500"/>
                <a:gd name="connsiteX2-119" fmla="*/ 730250 w 4471481"/>
                <a:gd name="connsiteY2-120" fmla="*/ 365125 h 1460500"/>
                <a:gd name="connsiteX3-121" fmla="*/ 3390900 w 4471481"/>
                <a:gd name="connsiteY3-122" fmla="*/ 355600 h 1460500"/>
                <a:gd name="connsiteX4-123" fmla="*/ 4241800 w 4471481"/>
                <a:gd name="connsiteY4-124" fmla="*/ 504825 h 1460500"/>
                <a:gd name="connsiteX5-125" fmla="*/ 4419600 w 4471481"/>
                <a:gd name="connsiteY5-126" fmla="*/ 1336675 h 1460500"/>
                <a:gd name="connsiteX6-127" fmla="*/ 3708400 w 4471481"/>
                <a:gd name="connsiteY6-128" fmla="*/ 1079500 h 1460500"/>
                <a:gd name="connsiteX7-129" fmla="*/ 730250 w 4471481"/>
                <a:gd name="connsiteY7-130" fmla="*/ 1095375 h 1460500"/>
                <a:gd name="connsiteX8-131" fmla="*/ 730250 w 4471481"/>
                <a:gd name="connsiteY8-132" fmla="*/ 1460500 h 1460500"/>
                <a:gd name="connsiteX9-133" fmla="*/ 0 w 4471481"/>
                <a:gd name="connsiteY9-134" fmla="*/ 730250 h 1460500"/>
                <a:gd name="connsiteX0-135" fmla="*/ 0 w 4443347"/>
                <a:gd name="connsiteY0-136" fmla="*/ 730250 h 1460500"/>
                <a:gd name="connsiteX1-137" fmla="*/ 730250 w 4443347"/>
                <a:gd name="connsiteY1-138" fmla="*/ 0 h 1460500"/>
                <a:gd name="connsiteX2-139" fmla="*/ 730250 w 4443347"/>
                <a:gd name="connsiteY2-140" fmla="*/ 365125 h 1460500"/>
                <a:gd name="connsiteX3-141" fmla="*/ 3390900 w 4443347"/>
                <a:gd name="connsiteY3-142" fmla="*/ 355600 h 1460500"/>
                <a:gd name="connsiteX4-143" fmla="*/ 4241800 w 4443347"/>
                <a:gd name="connsiteY4-144" fmla="*/ 504825 h 1460500"/>
                <a:gd name="connsiteX5-145" fmla="*/ 4419600 w 4443347"/>
                <a:gd name="connsiteY5-146" fmla="*/ 1336675 h 1460500"/>
                <a:gd name="connsiteX6-147" fmla="*/ 3708400 w 4443347"/>
                <a:gd name="connsiteY6-148" fmla="*/ 1079500 h 1460500"/>
                <a:gd name="connsiteX7-149" fmla="*/ 730250 w 4443347"/>
                <a:gd name="connsiteY7-150" fmla="*/ 1095375 h 1460500"/>
                <a:gd name="connsiteX8-151" fmla="*/ 730250 w 4443347"/>
                <a:gd name="connsiteY8-152" fmla="*/ 1460500 h 1460500"/>
                <a:gd name="connsiteX9-153" fmla="*/ 0 w 4443347"/>
                <a:gd name="connsiteY9-154" fmla="*/ 730250 h 1460500"/>
                <a:gd name="connsiteX0-155" fmla="*/ 0 w 4443347"/>
                <a:gd name="connsiteY0-156" fmla="*/ 730250 h 1460500"/>
                <a:gd name="connsiteX1-157" fmla="*/ 730250 w 4443347"/>
                <a:gd name="connsiteY1-158" fmla="*/ 0 h 1460500"/>
                <a:gd name="connsiteX2-159" fmla="*/ 730250 w 4443347"/>
                <a:gd name="connsiteY2-160" fmla="*/ 365125 h 1460500"/>
                <a:gd name="connsiteX3-161" fmla="*/ 3390900 w 4443347"/>
                <a:gd name="connsiteY3-162" fmla="*/ 355600 h 1460500"/>
                <a:gd name="connsiteX4-163" fmla="*/ 4241800 w 4443347"/>
                <a:gd name="connsiteY4-164" fmla="*/ 504825 h 1460500"/>
                <a:gd name="connsiteX5-165" fmla="*/ 4419600 w 4443347"/>
                <a:gd name="connsiteY5-166" fmla="*/ 1336675 h 1460500"/>
                <a:gd name="connsiteX6-167" fmla="*/ 3708400 w 4443347"/>
                <a:gd name="connsiteY6-168" fmla="*/ 1079500 h 1460500"/>
                <a:gd name="connsiteX7-169" fmla="*/ 730250 w 4443347"/>
                <a:gd name="connsiteY7-170" fmla="*/ 1095375 h 1460500"/>
                <a:gd name="connsiteX8-171" fmla="*/ 730250 w 4443347"/>
                <a:gd name="connsiteY8-172" fmla="*/ 1460500 h 1460500"/>
                <a:gd name="connsiteX9-173" fmla="*/ 0 w 4443347"/>
                <a:gd name="connsiteY9-174" fmla="*/ 730250 h 1460500"/>
                <a:gd name="connsiteX0-175" fmla="*/ 0 w 4443347"/>
                <a:gd name="connsiteY0-176" fmla="*/ 730250 h 1460500"/>
                <a:gd name="connsiteX1-177" fmla="*/ 730250 w 4443347"/>
                <a:gd name="connsiteY1-178" fmla="*/ 0 h 1460500"/>
                <a:gd name="connsiteX2-179" fmla="*/ 730250 w 4443347"/>
                <a:gd name="connsiteY2-180" fmla="*/ 365125 h 1460500"/>
                <a:gd name="connsiteX3-181" fmla="*/ 3390900 w 4443347"/>
                <a:gd name="connsiteY3-182" fmla="*/ 355600 h 1460500"/>
                <a:gd name="connsiteX4-183" fmla="*/ 4241800 w 4443347"/>
                <a:gd name="connsiteY4-184" fmla="*/ 504825 h 1460500"/>
                <a:gd name="connsiteX5-185" fmla="*/ 4419600 w 4443347"/>
                <a:gd name="connsiteY5-186" fmla="*/ 1336675 h 1460500"/>
                <a:gd name="connsiteX6-187" fmla="*/ 3708400 w 4443347"/>
                <a:gd name="connsiteY6-188" fmla="*/ 1079500 h 1460500"/>
                <a:gd name="connsiteX7-189" fmla="*/ 730250 w 4443347"/>
                <a:gd name="connsiteY7-190" fmla="*/ 1095375 h 1460500"/>
                <a:gd name="connsiteX8-191" fmla="*/ 730250 w 4443347"/>
                <a:gd name="connsiteY8-192" fmla="*/ 1460500 h 1460500"/>
                <a:gd name="connsiteX9-193" fmla="*/ 0 w 4443347"/>
                <a:gd name="connsiteY9-194" fmla="*/ 730250 h 1460500"/>
                <a:gd name="connsiteX0-195" fmla="*/ 0 w 4443347"/>
                <a:gd name="connsiteY0-196" fmla="*/ 730250 h 1460500"/>
                <a:gd name="connsiteX1-197" fmla="*/ 730250 w 4443347"/>
                <a:gd name="connsiteY1-198" fmla="*/ 0 h 1460500"/>
                <a:gd name="connsiteX2-199" fmla="*/ 730250 w 4443347"/>
                <a:gd name="connsiteY2-200" fmla="*/ 365125 h 1460500"/>
                <a:gd name="connsiteX3-201" fmla="*/ 3390900 w 4443347"/>
                <a:gd name="connsiteY3-202" fmla="*/ 355600 h 1460500"/>
                <a:gd name="connsiteX4-203" fmla="*/ 4241800 w 4443347"/>
                <a:gd name="connsiteY4-204" fmla="*/ 504825 h 1460500"/>
                <a:gd name="connsiteX5-205" fmla="*/ 4419600 w 4443347"/>
                <a:gd name="connsiteY5-206" fmla="*/ 1336675 h 1460500"/>
                <a:gd name="connsiteX6-207" fmla="*/ 3708400 w 4443347"/>
                <a:gd name="connsiteY6-208" fmla="*/ 1079500 h 1460500"/>
                <a:gd name="connsiteX7-209" fmla="*/ 730250 w 4443347"/>
                <a:gd name="connsiteY7-210" fmla="*/ 1095375 h 1460500"/>
                <a:gd name="connsiteX8-211" fmla="*/ 730250 w 4443347"/>
                <a:gd name="connsiteY8-212" fmla="*/ 1460500 h 1460500"/>
                <a:gd name="connsiteX9-213" fmla="*/ 0 w 4443347"/>
                <a:gd name="connsiteY9-214" fmla="*/ 730250 h 1460500"/>
                <a:gd name="connsiteX0-215" fmla="*/ 0 w 4443347"/>
                <a:gd name="connsiteY0-216" fmla="*/ 730250 h 1460500"/>
                <a:gd name="connsiteX1-217" fmla="*/ 730250 w 4443347"/>
                <a:gd name="connsiteY1-218" fmla="*/ 0 h 1460500"/>
                <a:gd name="connsiteX2-219" fmla="*/ 730250 w 4443347"/>
                <a:gd name="connsiteY2-220" fmla="*/ 365125 h 1460500"/>
                <a:gd name="connsiteX3-221" fmla="*/ 3390900 w 4443347"/>
                <a:gd name="connsiteY3-222" fmla="*/ 355600 h 1460500"/>
                <a:gd name="connsiteX4-223" fmla="*/ 4241800 w 4443347"/>
                <a:gd name="connsiteY4-224" fmla="*/ 504825 h 1460500"/>
                <a:gd name="connsiteX5-225" fmla="*/ 4419600 w 4443347"/>
                <a:gd name="connsiteY5-226" fmla="*/ 1336675 h 1460500"/>
                <a:gd name="connsiteX6-227" fmla="*/ 3708400 w 4443347"/>
                <a:gd name="connsiteY6-228" fmla="*/ 1079500 h 1460500"/>
                <a:gd name="connsiteX7-229" fmla="*/ 730250 w 4443347"/>
                <a:gd name="connsiteY7-230" fmla="*/ 1095375 h 1460500"/>
                <a:gd name="connsiteX8-231" fmla="*/ 730250 w 4443347"/>
                <a:gd name="connsiteY8-232" fmla="*/ 1460500 h 1460500"/>
                <a:gd name="connsiteX9-233" fmla="*/ 0 w 4443347"/>
                <a:gd name="connsiteY9-234" fmla="*/ 730250 h 1460500"/>
                <a:gd name="connsiteX0-235" fmla="*/ 0 w 4439310"/>
                <a:gd name="connsiteY0-236" fmla="*/ 730250 h 1460500"/>
                <a:gd name="connsiteX1-237" fmla="*/ 730250 w 4439310"/>
                <a:gd name="connsiteY1-238" fmla="*/ 0 h 1460500"/>
                <a:gd name="connsiteX2-239" fmla="*/ 730250 w 4439310"/>
                <a:gd name="connsiteY2-240" fmla="*/ 365125 h 1460500"/>
                <a:gd name="connsiteX3-241" fmla="*/ 3390900 w 4439310"/>
                <a:gd name="connsiteY3-242" fmla="*/ 355600 h 1460500"/>
                <a:gd name="connsiteX4-243" fmla="*/ 4241800 w 4439310"/>
                <a:gd name="connsiteY4-244" fmla="*/ 504825 h 1460500"/>
                <a:gd name="connsiteX5-245" fmla="*/ 4419600 w 4439310"/>
                <a:gd name="connsiteY5-246" fmla="*/ 1336675 h 1460500"/>
                <a:gd name="connsiteX6-247" fmla="*/ 3708400 w 4439310"/>
                <a:gd name="connsiteY6-248" fmla="*/ 1079500 h 1460500"/>
                <a:gd name="connsiteX7-249" fmla="*/ 730250 w 4439310"/>
                <a:gd name="connsiteY7-250" fmla="*/ 1095375 h 1460500"/>
                <a:gd name="connsiteX8-251" fmla="*/ 730250 w 4439310"/>
                <a:gd name="connsiteY8-252" fmla="*/ 1460500 h 1460500"/>
                <a:gd name="connsiteX9-253" fmla="*/ 0 w 4439310"/>
                <a:gd name="connsiteY9-254" fmla="*/ 730250 h 1460500"/>
                <a:gd name="connsiteX0-255" fmla="*/ 0 w 4439310"/>
                <a:gd name="connsiteY0-256" fmla="*/ 730250 h 1460500"/>
                <a:gd name="connsiteX1-257" fmla="*/ 730250 w 4439310"/>
                <a:gd name="connsiteY1-258" fmla="*/ 0 h 1460500"/>
                <a:gd name="connsiteX2-259" fmla="*/ 730250 w 4439310"/>
                <a:gd name="connsiteY2-260" fmla="*/ 365125 h 1460500"/>
                <a:gd name="connsiteX3-261" fmla="*/ 3390900 w 4439310"/>
                <a:gd name="connsiteY3-262" fmla="*/ 355600 h 1460500"/>
                <a:gd name="connsiteX4-263" fmla="*/ 4241800 w 4439310"/>
                <a:gd name="connsiteY4-264" fmla="*/ 504825 h 1460500"/>
                <a:gd name="connsiteX5-265" fmla="*/ 4419600 w 4439310"/>
                <a:gd name="connsiteY5-266" fmla="*/ 1336675 h 1460500"/>
                <a:gd name="connsiteX6-267" fmla="*/ 3708400 w 4439310"/>
                <a:gd name="connsiteY6-268" fmla="*/ 1079500 h 1460500"/>
                <a:gd name="connsiteX7-269" fmla="*/ 730250 w 4439310"/>
                <a:gd name="connsiteY7-270" fmla="*/ 1095375 h 1460500"/>
                <a:gd name="connsiteX8-271" fmla="*/ 730250 w 4439310"/>
                <a:gd name="connsiteY8-272" fmla="*/ 1460500 h 1460500"/>
                <a:gd name="connsiteX9-273" fmla="*/ 0 w 4439310"/>
                <a:gd name="connsiteY9-274" fmla="*/ 730250 h 1460500"/>
                <a:gd name="connsiteX0-275" fmla="*/ 0 w 4579439"/>
                <a:gd name="connsiteY0-276" fmla="*/ 730250 h 1803400"/>
                <a:gd name="connsiteX1-277" fmla="*/ 730250 w 4579439"/>
                <a:gd name="connsiteY1-278" fmla="*/ 0 h 1803400"/>
                <a:gd name="connsiteX2-279" fmla="*/ 730250 w 4579439"/>
                <a:gd name="connsiteY2-280" fmla="*/ 365125 h 1803400"/>
                <a:gd name="connsiteX3-281" fmla="*/ 3390900 w 4579439"/>
                <a:gd name="connsiteY3-282" fmla="*/ 355600 h 1803400"/>
                <a:gd name="connsiteX4-283" fmla="*/ 4241800 w 4579439"/>
                <a:gd name="connsiteY4-284" fmla="*/ 504825 h 1803400"/>
                <a:gd name="connsiteX5-285" fmla="*/ 4572000 w 4579439"/>
                <a:gd name="connsiteY5-286" fmla="*/ 1803400 h 1803400"/>
                <a:gd name="connsiteX6-287" fmla="*/ 3708400 w 4579439"/>
                <a:gd name="connsiteY6-288" fmla="*/ 1079500 h 1803400"/>
                <a:gd name="connsiteX7-289" fmla="*/ 730250 w 4579439"/>
                <a:gd name="connsiteY7-290" fmla="*/ 1095375 h 1803400"/>
                <a:gd name="connsiteX8-291" fmla="*/ 730250 w 4579439"/>
                <a:gd name="connsiteY8-292" fmla="*/ 1460500 h 1803400"/>
                <a:gd name="connsiteX9-293" fmla="*/ 0 w 4579439"/>
                <a:gd name="connsiteY9-294" fmla="*/ 730250 h 1803400"/>
                <a:gd name="connsiteX0-295" fmla="*/ 0 w 4579439"/>
                <a:gd name="connsiteY0-296" fmla="*/ 730250 h 1803400"/>
                <a:gd name="connsiteX1-297" fmla="*/ 730250 w 4579439"/>
                <a:gd name="connsiteY1-298" fmla="*/ 0 h 1803400"/>
                <a:gd name="connsiteX2-299" fmla="*/ 730250 w 4579439"/>
                <a:gd name="connsiteY2-300" fmla="*/ 365125 h 1803400"/>
                <a:gd name="connsiteX3-301" fmla="*/ 3390900 w 4579439"/>
                <a:gd name="connsiteY3-302" fmla="*/ 355600 h 1803400"/>
                <a:gd name="connsiteX4-303" fmla="*/ 4241800 w 4579439"/>
                <a:gd name="connsiteY4-304" fmla="*/ 504825 h 1803400"/>
                <a:gd name="connsiteX5-305" fmla="*/ 4572000 w 4579439"/>
                <a:gd name="connsiteY5-306" fmla="*/ 1803400 h 1803400"/>
                <a:gd name="connsiteX6-307" fmla="*/ 3708400 w 4579439"/>
                <a:gd name="connsiteY6-308" fmla="*/ 1079500 h 1803400"/>
                <a:gd name="connsiteX7-309" fmla="*/ 730250 w 4579439"/>
                <a:gd name="connsiteY7-310" fmla="*/ 1095375 h 1803400"/>
                <a:gd name="connsiteX8-311" fmla="*/ 730250 w 4579439"/>
                <a:gd name="connsiteY8-312" fmla="*/ 1460500 h 1803400"/>
                <a:gd name="connsiteX9-313" fmla="*/ 0 w 4579439"/>
                <a:gd name="connsiteY9-314" fmla="*/ 730250 h 1803400"/>
                <a:gd name="connsiteX0-315" fmla="*/ 0 w 4579439"/>
                <a:gd name="connsiteY0-316" fmla="*/ 730250 h 1803400"/>
                <a:gd name="connsiteX1-317" fmla="*/ 730250 w 4579439"/>
                <a:gd name="connsiteY1-318" fmla="*/ 0 h 1803400"/>
                <a:gd name="connsiteX2-319" fmla="*/ 730250 w 4579439"/>
                <a:gd name="connsiteY2-320" fmla="*/ 365125 h 1803400"/>
                <a:gd name="connsiteX3-321" fmla="*/ 3390900 w 4579439"/>
                <a:gd name="connsiteY3-322" fmla="*/ 355600 h 1803400"/>
                <a:gd name="connsiteX4-323" fmla="*/ 4241800 w 4579439"/>
                <a:gd name="connsiteY4-324" fmla="*/ 504825 h 1803400"/>
                <a:gd name="connsiteX5-325" fmla="*/ 4572000 w 4579439"/>
                <a:gd name="connsiteY5-326" fmla="*/ 1803400 h 1803400"/>
                <a:gd name="connsiteX6-327" fmla="*/ 3708400 w 4579439"/>
                <a:gd name="connsiteY6-328" fmla="*/ 1079500 h 1803400"/>
                <a:gd name="connsiteX7-329" fmla="*/ 730250 w 4579439"/>
                <a:gd name="connsiteY7-330" fmla="*/ 1095375 h 1803400"/>
                <a:gd name="connsiteX8-331" fmla="*/ 730250 w 4579439"/>
                <a:gd name="connsiteY8-332" fmla="*/ 1460500 h 1803400"/>
                <a:gd name="connsiteX9-333" fmla="*/ 0 w 4579439"/>
                <a:gd name="connsiteY9-334" fmla="*/ 730250 h 1803400"/>
                <a:gd name="connsiteX0-335" fmla="*/ 0 w 4579439"/>
                <a:gd name="connsiteY0-336" fmla="*/ 730250 h 1803400"/>
                <a:gd name="connsiteX1-337" fmla="*/ 730250 w 4579439"/>
                <a:gd name="connsiteY1-338" fmla="*/ 0 h 1803400"/>
                <a:gd name="connsiteX2-339" fmla="*/ 730250 w 4579439"/>
                <a:gd name="connsiteY2-340" fmla="*/ 365125 h 1803400"/>
                <a:gd name="connsiteX3-341" fmla="*/ 3390900 w 4579439"/>
                <a:gd name="connsiteY3-342" fmla="*/ 355600 h 1803400"/>
                <a:gd name="connsiteX4-343" fmla="*/ 4241800 w 4579439"/>
                <a:gd name="connsiteY4-344" fmla="*/ 504825 h 1803400"/>
                <a:gd name="connsiteX5-345" fmla="*/ 4572000 w 4579439"/>
                <a:gd name="connsiteY5-346" fmla="*/ 1803400 h 1803400"/>
                <a:gd name="connsiteX6-347" fmla="*/ 3708400 w 4579439"/>
                <a:gd name="connsiteY6-348" fmla="*/ 1079500 h 1803400"/>
                <a:gd name="connsiteX7-349" fmla="*/ 730250 w 4579439"/>
                <a:gd name="connsiteY7-350" fmla="*/ 1095375 h 1803400"/>
                <a:gd name="connsiteX8-351" fmla="*/ 730250 w 4579439"/>
                <a:gd name="connsiteY8-352" fmla="*/ 1460500 h 1803400"/>
                <a:gd name="connsiteX9-353" fmla="*/ 0 w 4579439"/>
                <a:gd name="connsiteY9-354" fmla="*/ 730250 h 1803400"/>
                <a:gd name="connsiteX0-355" fmla="*/ 0 w 4614721"/>
                <a:gd name="connsiteY0-356" fmla="*/ 730250 h 1803400"/>
                <a:gd name="connsiteX1-357" fmla="*/ 730250 w 4614721"/>
                <a:gd name="connsiteY1-358" fmla="*/ 0 h 1803400"/>
                <a:gd name="connsiteX2-359" fmla="*/ 730250 w 4614721"/>
                <a:gd name="connsiteY2-360" fmla="*/ 365125 h 1803400"/>
                <a:gd name="connsiteX3-361" fmla="*/ 3390900 w 4614721"/>
                <a:gd name="connsiteY3-362" fmla="*/ 355600 h 1803400"/>
                <a:gd name="connsiteX4-363" fmla="*/ 4241800 w 4614721"/>
                <a:gd name="connsiteY4-364" fmla="*/ 504825 h 1803400"/>
                <a:gd name="connsiteX5-365" fmla="*/ 4572000 w 4614721"/>
                <a:gd name="connsiteY5-366" fmla="*/ 1803400 h 1803400"/>
                <a:gd name="connsiteX6-367" fmla="*/ 3708400 w 4614721"/>
                <a:gd name="connsiteY6-368" fmla="*/ 1079500 h 1803400"/>
                <a:gd name="connsiteX7-369" fmla="*/ 730250 w 4614721"/>
                <a:gd name="connsiteY7-370" fmla="*/ 1095375 h 1803400"/>
                <a:gd name="connsiteX8-371" fmla="*/ 730250 w 4614721"/>
                <a:gd name="connsiteY8-372" fmla="*/ 1460500 h 1803400"/>
                <a:gd name="connsiteX9-373" fmla="*/ 0 w 4614721"/>
                <a:gd name="connsiteY9-374" fmla="*/ 730250 h 1803400"/>
                <a:gd name="connsiteX0-375" fmla="*/ 0 w 4621335"/>
                <a:gd name="connsiteY0-376" fmla="*/ 730250 h 1803400"/>
                <a:gd name="connsiteX1-377" fmla="*/ 730250 w 4621335"/>
                <a:gd name="connsiteY1-378" fmla="*/ 0 h 1803400"/>
                <a:gd name="connsiteX2-379" fmla="*/ 730250 w 4621335"/>
                <a:gd name="connsiteY2-380" fmla="*/ 365125 h 1803400"/>
                <a:gd name="connsiteX3-381" fmla="*/ 3390900 w 4621335"/>
                <a:gd name="connsiteY3-382" fmla="*/ 355600 h 1803400"/>
                <a:gd name="connsiteX4-383" fmla="*/ 4298950 w 4621335"/>
                <a:gd name="connsiteY4-384" fmla="*/ 485775 h 1803400"/>
                <a:gd name="connsiteX5-385" fmla="*/ 4572000 w 4621335"/>
                <a:gd name="connsiteY5-386" fmla="*/ 1803400 h 1803400"/>
                <a:gd name="connsiteX6-387" fmla="*/ 3708400 w 4621335"/>
                <a:gd name="connsiteY6-388" fmla="*/ 1079500 h 1803400"/>
                <a:gd name="connsiteX7-389" fmla="*/ 730250 w 4621335"/>
                <a:gd name="connsiteY7-390" fmla="*/ 1095375 h 1803400"/>
                <a:gd name="connsiteX8-391" fmla="*/ 730250 w 4621335"/>
                <a:gd name="connsiteY8-392" fmla="*/ 1460500 h 1803400"/>
                <a:gd name="connsiteX9-393" fmla="*/ 0 w 4621335"/>
                <a:gd name="connsiteY9-394" fmla="*/ 730250 h 1803400"/>
                <a:gd name="connsiteX0-395" fmla="*/ 0 w 4621335"/>
                <a:gd name="connsiteY0-396" fmla="*/ 730250 h 1803400"/>
                <a:gd name="connsiteX1-397" fmla="*/ 730250 w 4621335"/>
                <a:gd name="connsiteY1-398" fmla="*/ 0 h 1803400"/>
                <a:gd name="connsiteX2-399" fmla="*/ 730250 w 4621335"/>
                <a:gd name="connsiteY2-400" fmla="*/ 365125 h 1803400"/>
                <a:gd name="connsiteX3-401" fmla="*/ 3390900 w 4621335"/>
                <a:gd name="connsiteY3-402" fmla="*/ 355600 h 1803400"/>
                <a:gd name="connsiteX4-403" fmla="*/ 4298950 w 4621335"/>
                <a:gd name="connsiteY4-404" fmla="*/ 485775 h 1803400"/>
                <a:gd name="connsiteX5-405" fmla="*/ 4572000 w 4621335"/>
                <a:gd name="connsiteY5-406" fmla="*/ 1803400 h 1803400"/>
                <a:gd name="connsiteX6-407" fmla="*/ 3708400 w 4621335"/>
                <a:gd name="connsiteY6-408" fmla="*/ 1079500 h 1803400"/>
                <a:gd name="connsiteX7-409" fmla="*/ 730250 w 4621335"/>
                <a:gd name="connsiteY7-410" fmla="*/ 1095375 h 1803400"/>
                <a:gd name="connsiteX8-411" fmla="*/ 730250 w 4621335"/>
                <a:gd name="connsiteY8-412" fmla="*/ 1460500 h 1803400"/>
                <a:gd name="connsiteX9-413" fmla="*/ 0 w 4621335"/>
                <a:gd name="connsiteY9-414" fmla="*/ 730250 h 1803400"/>
                <a:gd name="connsiteX0-415" fmla="*/ 0 w 4622503"/>
                <a:gd name="connsiteY0-416" fmla="*/ 730250 h 1803400"/>
                <a:gd name="connsiteX1-417" fmla="*/ 730250 w 4622503"/>
                <a:gd name="connsiteY1-418" fmla="*/ 0 h 1803400"/>
                <a:gd name="connsiteX2-419" fmla="*/ 730250 w 4622503"/>
                <a:gd name="connsiteY2-420" fmla="*/ 365125 h 1803400"/>
                <a:gd name="connsiteX3-421" fmla="*/ 3390900 w 4622503"/>
                <a:gd name="connsiteY3-422" fmla="*/ 355600 h 1803400"/>
                <a:gd name="connsiteX4-423" fmla="*/ 4298950 w 4622503"/>
                <a:gd name="connsiteY4-424" fmla="*/ 485775 h 1803400"/>
                <a:gd name="connsiteX5-425" fmla="*/ 4572000 w 4622503"/>
                <a:gd name="connsiteY5-426" fmla="*/ 1803400 h 1803400"/>
                <a:gd name="connsiteX6-427" fmla="*/ 3708400 w 4622503"/>
                <a:gd name="connsiteY6-428" fmla="*/ 1079500 h 1803400"/>
                <a:gd name="connsiteX7-429" fmla="*/ 730250 w 4622503"/>
                <a:gd name="connsiteY7-430" fmla="*/ 1095375 h 1803400"/>
                <a:gd name="connsiteX8-431" fmla="*/ 730250 w 4622503"/>
                <a:gd name="connsiteY8-432" fmla="*/ 1460500 h 1803400"/>
                <a:gd name="connsiteX9-433" fmla="*/ 0 w 4622503"/>
                <a:gd name="connsiteY9-434" fmla="*/ 730250 h 1803400"/>
                <a:gd name="connsiteX0-435" fmla="*/ 0 w 4635356"/>
                <a:gd name="connsiteY0-436" fmla="*/ 730250 h 1803400"/>
                <a:gd name="connsiteX1-437" fmla="*/ 730250 w 4635356"/>
                <a:gd name="connsiteY1-438" fmla="*/ 0 h 1803400"/>
                <a:gd name="connsiteX2-439" fmla="*/ 730250 w 4635356"/>
                <a:gd name="connsiteY2-440" fmla="*/ 365125 h 1803400"/>
                <a:gd name="connsiteX3-441" fmla="*/ 3390900 w 4635356"/>
                <a:gd name="connsiteY3-442" fmla="*/ 355600 h 1803400"/>
                <a:gd name="connsiteX4-443" fmla="*/ 4375150 w 4635356"/>
                <a:gd name="connsiteY4-444" fmla="*/ 514350 h 1803400"/>
                <a:gd name="connsiteX5-445" fmla="*/ 4572000 w 4635356"/>
                <a:gd name="connsiteY5-446" fmla="*/ 1803400 h 1803400"/>
                <a:gd name="connsiteX6-447" fmla="*/ 3708400 w 4635356"/>
                <a:gd name="connsiteY6-448" fmla="*/ 1079500 h 1803400"/>
                <a:gd name="connsiteX7-449" fmla="*/ 730250 w 4635356"/>
                <a:gd name="connsiteY7-450" fmla="*/ 1095375 h 1803400"/>
                <a:gd name="connsiteX8-451" fmla="*/ 730250 w 4635356"/>
                <a:gd name="connsiteY8-452" fmla="*/ 1460500 h 1803400"/>
                <a:gd name="connsiteX9-453" fmla="*/ 0 w 4635356"/>
                <a:gd name="connsiteY9-454" fmla="*/ 730250 h 1803400"/>
                <a:gd name="connsiteX0-455" fmla="*/ 0 w 4631640"/>
                <a:gd name="connsiteY0-456" fmla="*/ 730250 h 1803400"/>
                <a:gd name="connsiteX1-457" fmla="*/ 730250 w 4631640"/>
                <a:gd name="connsiteY1-458" fmla="*/ 0 h 1803400"/>
                <a:gd name="connsiteX2-459" fmla="*/ 730250 w 4631640"/>
                <a:gd name="connsiteY2-460" fmla="*/ 365125 h 1803400"/>
                <a:gd name="connsiteX3-461" fmla="*/ 3390900 w 4631640"/>
                <a:gd name="connsiteY3-462" fmla="*/ 355600 h 1803400"/>
                <a:gd name="connsiteX4-463" fmla="*/ 4356100 w 4631640"/>
                <a:gd name="connsiteY4-464" fmla="*/ 590550 h 1803400"/>
                <a:gd name="connsiteX5-465" fmla="*/ 4572000 w 4631640"/>
                <a:gd name="connsiteY5-466" fmla="*/ 1803400 h 1803400"/>
                <a:gd name="connsiteX6-467" fmla="*/ 3708400 w 4631640"/>
                <a:gd name="connsiteY6-468" fmla="*/ 1079500 h 1803400"/>
                <a:gd name="connsiteX7-469" fmla="*/ 730250 w 4631640"/>
                <a:gd name="connsiteY7-470" fmla="*/ 1095375 h 1803400"/>
                <a:gd name="connsiteX8-471" fmla="*/ 730250 w 4631640"/>
                <a:gd name="connsiteY8-472" fmla="*/ 1460500 h 1803400"/>
                <a:gd name="connsiteX9-473" fmla="*/ 0 w 4631640"/>
                <a:gd name="connsiteY9-474" fmla="*/ 730250 h 1803400"/>
                <a:gd name="connsiteX0-475" fmla="*/ 0 w 4631640"/>
                <a:gd name="connsiteY0-476" fmla="*/ 730250 h 1803400"/>
                <a:gd name="connsiteX1-477" fmla="*/ 730250 w 4631640"/>
                <a:gd name="connsiteY1-478" fmla="*/ 0 h 1803400"/>
                <a:gd name="connsiteX2-479" fmla="*/ 730250 w 4631640"/>
                <a:gd name="connsiteY2-480" fmla="*/ 365125 h 1803400"/>
                <a:gd name="connsiteX3-481" fmla="*/ 3390900 w 4631640"/>
                <a:gd name="connsiteY3-482" fmla="*/ 355600 h 1803400"/>
                <a:gd name="connsiteX4-483" fmla="*/ 4356100 w 4631640"/>
                <a:gd name="connsiteY4-484" fmla="*/ 590550 h 1803400"/>
                <a:gd name="connsiteX5-485" fmla="*/ 4572000 w 4631640"/>
                <a:gd name="connsiteY5-486" fmla="*/ 1803400 h 1803400"/>
                <a:gd name="connsiteX6-487" fmla="*/ 3708400 w 4631640"/>
                <a:gd name="connsiteY6-488" fmla="*/ 1079500 h 1803400"/>
                <a:gd name="connsiteX7-489" fmla="*/ 730250 w 4631640"/>
                <a:gd name="connsiteY7-490" fmla="*/ 1095375 h 1803400"/>
                <a:gd name="connsiteX8-491" fmla="*/ 730250 w 4631640"/>
                <a:gd name="connsiteY8-492" fmla="*/ 1460500 h 1803400"/>
                <a:gd name="connsiteX9-493" fmla="*/ 0 w 4631640"/>
                <a:gd name="connsiteY9-494" fmla="*/ 730250 h 1803400"/>
                <a:gd name="connsiteX0-495" fmla="*/ 0 w 4631640"/>
                <a:gd name="connsiteY0-496" fmla="*/ 730250 h 1803400"/>
                <a:gd name="connsiteX1-497" fmla="*/ 730250 w 4631640"/>
                <a:gd name="connsiteY1-498" fmla="*/ 0 h 1803400"/>
                <a:gd name="connsiteX2-499" fmla="*/ 730250 w 4631640"/>
                <a:gd name="connsiteY2-500" fmla="*/ 365125 h 1803400"/>
                <a:gd name="connsiteX3-501" fmla="*/ 3390900 w 4631640"/>
                <a:gd name="connsiteY3-502" fmla="*/ 355600 h 1803400"/>
                <a:gd name="connsiteX4-503" fmla="*/ 4356100 w 4631640"/>
                <a:gd name="connsiteY4-504" fmla="*/ 590550 h 1803400"/>
                <a:gd name="connsiteX5-505" fmla="*/ 4572000 w 4631640"/>
                <a:gd name="connsiteY5-506" fmla="*/ 1803400 h 1803400"/>
                <a:gd name="connsiteX6-507" fmla="*/ 3708400 w 4631640"/>
                <a:gd name="connsiteY6-508" fmla="*/ 1079500 h 1803400"/>
                <a:gd name="connsiteX7-509" fmla="*/ 730250 w 4631640"/>
                <a:gd name="connsiteY7-510" fmla="*/ 1095375 h 1803400"/>
                <a:gd name="connsiteX8-511" fmla="*/ 730250 w 4631640"/>
                <a:gd name="connsiteY8-512" fmla="*/ 1460500 h 1803400"/>
                <a:gd name="connsiteX9-513" fmla="*/ 0 w 4631640"/>
                <a:gd name="connsiteY9-514" fmla="*/ 730250 h 1803400"/>
                <a:gd name="connsiteX0-515" fmla="*/ 0 w 4644070"/>
                <a:gd name="connsiteY0-516" fmla="*/ 730250 h 1803400"/>
                <a:gd name="connsiteX1-517" fmla="*/ 730250 w 4644070"/>
                <a:gd name="connsiteY1-518" fmla="*/ 0 h 1803400"/>
                <a:gd name="connsiteX2-519" fmla="*/ 730250 w 4644070"/>
                <a:gd name="connsiteY2-520" fmla="*/ 365125 h 1803400"/>
                <a:gd name="connsiteX3-521" fmla="*/ 3390900 w 4644070"/>
                <a:gd name="connsiteY3-522" fmla="*/ 355600 h 1803400"/>
                <a:gd name="connsiteX4-523" fmla="*/ 4413250 w 4644070"/>
                <a:gd name="connsiteY4-524" fmla="*/ 685800 h 1803400"/>
                <a:gd name="connsiteX5-525" fmla="*/ 4572000 w 4644070"/>
                <a:gd name="connsiteY5-526" fmla="*/ 1803400 h 1803400"/>
                <a:gd name="connsiteX6-527" fmla="*/ 3708400 w 4644070"/>
                <a:gd name="connsiteY6-528" fmla="*/ 1079500 h 1803400"/>
                <a:gd name="connsiteX7-529" fmla="*/ 730250 w 4644070"/>
                <a:gd name="connsiteY7-530" fmla="*/ 1095375 h 1803400"/>
                <a:gd name="connsiteX8-531" fmla="*/ 730250 w 4644070"/>
                <a:gd name="connsiteY8-532" fmla="*/ 1460500 h 1803400"/>
                <a:gd name="connsiteX9-533" fmla="*/ 0 w 4644070"/>
                <a:gd name="connsiteY9-534" fmla="*/ 730250 h 1803400"/>
                <a:gd name="connsiteX0-535" fmla="*/ 0 w 4644070"/>
                <a:gd name="connsiteY0-536" fmla="*/ 730250 h 1803400"/>
                <a:gd name="connsiteX1-537" fmla="*/ 730250 w 4644070"/>
                <a:gd name="connsiteY1-538" fmla="*/ 0 h 1803400"/>
                <a:gd name="connsiteX2-539" fmla="*/ 730250 w 4644070"/>
                <a:gd name="connsiteY2-540" fmla="*/ 365125 h 1803400"/>
                <a:gd name="connsiteX3-541" fmla="*/ 3390900 w 4644070"/>
                <a:gd name="connsiteY3-542" fmla="*/ 355600 h 1803400"/>
                <a:gd name="connsiteX4-543" fmla="*/ 4413250 w 4644070"/>
                <a:gd name="connsiteY4-544" fmla="*/ 685800 h 1803400"/>
                <a:gd name="connsiteX5-545" fmla="*/ 4572000 w 4644070"/>
                <a:gd name="connsiteY5-546" fmla="*/ 1803400 h 1803400"/>
                <a:gd name="connsiteX6-547" fmla="*/ 3708400 w 4644070"/>
                <a:gd name="connsiteY6-548" fmla="*/ 1079500 h 1803400"/>
                <a:gd name="connsiteX7-549" fmla="*/ 730250 w 4644070"/>
                <a:gd name="connsiteY7-550" fmla="*/ 1095375 h 1803400"/>
                <a:gd name="connsiteX8-551" fmla="*/ 730250 w 4644070"/>
                <a:gd name="connsiteY8-552" fmla="*/ 1460500 h 1803400"/>
                <a:gd name="connsiteX9-553" fmla="*/ 0 w 4644070"/>
                <a:gd name="connsiteY9-554" fmla="*/ 730250 h 1803400"/>
                <a:gd name="connsiteX0-555" fmla="*/ 0 w 4644070"/>
                <a:gd name="connsiteY0-556" fmla="*/ 730250 h 1803400"/>
                <a:gd name="connsiteX1-557" fmla="*/ 730250 w 4644070"/>
                <a:gd name="connsiteY1-558" fmla="*/ 0 h 1803400"/>
                <a:gd name="connsiteX2-559" fmla="*/ 730250 w 4644070"/>
                <a:gd name="connsiteY2-560" fmla="*/ 365125 h 1803400"/>
                <a:gd name="connsiteX3-561" fmla="*/ 3390900 w 4644070"/>
                <a:gd name="connsiteY3-562" fmla="*/ 355600 h 1803400"/>
                <a:gd name="connsiteX4-563" fmla="*/ 4413250 w 4644070"/>
                <a:gd name="connsiteY4-564" fmla="*/ 685800 h 1803400"/>
                <a:gd name="connsiteX5-565" fmla="*/ 4572000 w 4644070"/>
                <a:gd name="connsiteY5-566" fmla="*/ 1803400 h 1803400"/>
                <a:gd name="connsiteX6-567" fmla="*/ 3708400 w 4644070"/>
                <a:gd name="connsiteY6-568" fmla="*/ 1079500 h 1803400"/>
                <a:gd name="connsiteX7-569" fmla="*/ 730250 w 4644070"/>
                <a:gd name="connsiteY7-570" fmla="*/ 1095375 h 1803400"/>
                <a:gd name="connsiteX8-571" fmla="*/ 730250 w 4644070"/>
                <a:gd name="connsiteY8-572" fmla="*/ 1460500 h 1803400"/>
                <a:gd name="connsiteX9-573" fmla="*/ 0 w 4644070"/>
                <a:gd name="connsiteY9-574" fmla="*/ 730250 h 1803400"/>
                <a:gd name="connsiteX0-575" fmla="*/ 0 w 4632890"/>
                <a:gd name="connsiteY0-576" fmla="*/ 730250 h 1803400"/>
                <a:gd name="connsiteX1-577" fmla="*/ 730250 w 4632890"/>
                <a:gd name="connsiteY1-578" fmla="*/ 0 h 1803400"/>
                <a:gd name="connsiteX2-579" fmla="*/ 730250 w 4632890"/>
                <a:gd name="connsiteY2-580" fmla="*/ 365125 h 1803400"/>
                <a:gd name="connsiteX3-581" fmla="*/ 3390900 w 4632890"/>
                <a:gd name="connsiteY3-582" fmla="*/ 355600 h 1803400"/>
                <a:gd name="connsiteX4-583" fmla="*/ 4413250 w 4632890"/>
                <a:gd name="connsiteY4-584" fmla="*/ 685800 h 1803400"/>
                <a:gd name="connsiteX5-585" fmla="*/ 4572000 w 4632890"/>
                <a:gd name="connsiteY5-586" fmla="*/ 1803400 h 1803400"/>
                <a:gd name="connsiteX6-587" fmla="*/ 3708400 w 4632890"/>
                <a:gd name="connsiteY6-588" fmla="*/ 1079500 h 1803400"/>
                <a:gd name="connsiteX7-589" fmla="*/ 730250 w 4632890"/>
                <a:gd name="connsiteY7-590" fmla="*/ 1095375 h 1803400"/>
                <a:gd name="connsiteX8-591" fmla="*/ 730250 w 4632890"/>
                <a:gd name="connsiteY8-592" fmla="*/ 1460500 h 1803400"/>
                <a:gd name="connsiteX9-593" fmla="*/ 0 w 4632890"/>
                <a:gd name="connsiteY9-594" fmla="*/ 730250 h 1803400"/>
                <a:gd name="connsiteX0-595" fmla="*/ 0 w 4632890"/>
                <a:gd name="connsiteY0-596" fmla="*/ 730250 h 1803400"/>
                <a:gd name="connsiteX1-597" fmla="*/ 730250 w 4632890"/>
                <a:gd name="connsiteY1-598" fmla="*/ 0 h 1803400"/>
                <a:gd name="connsiteX2-599" fmla="*/ 730250 w 4632890"/>
                <a:gd name="connsiteY2-600" fmla="*/ 365125 h 1803400"/>
                <a:gd name="connsiteX3-601" fmla="*/ 3390900 w 4632890"/>
                <a:gd name="connsiteY3-602" fmla="*/ 355600 h 1803400"/>
                <a:gd name="connsiteX4-603" fmla="*/ 4413250 w 4632890"/>
                <a:gd name="connsiteY4-604" fmla="*/ 685800 h 1803400"/>
                <a:gd name="connsiteX5-605" fmla="*/ 4572000 w 4632890"/>
                <a:gd name="connsiteY5-606" fmla="*/ 1803400 h 1803400"/>
                <a:gd name="connsiteX6-607" fmla="*/ 3708400 w 4632890"/>
                <a:gd name="connsiteY6-608" fmla="*/ 1079500 h 1803400"/>
                <a:gd name="connsiteX7-609" fmla="*/ 730250 w 4632890"/>
                <a:gd name="connsiteY7-610" fmla="*/ 1095375 h 1803400"/>
                <a:gd name="connsiteX8-611" fmla="*/ 730250 w 4632890"/>
                <a:gd name="connsiteY8-612" fmla="*/ 1460500 h 1803400"/>
                <a:gd name="connsiteX9-613" fmla="*/ 0 w 4632890"/>
                <a:gd name="connsiteY9-614" fmla="*/ 730250 h 180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  <a:cxn ang="0">
                  <a:pos x="connsiteX9-53" y="connsiteY9-54"/>
                </a:cxn>
              </a:cxnLst>
              <a:rect l="l" t="t" r="r" b="b"/>
              <a:pathLst>
                <a:path w="4632890" h="1803400">
                  <a:moveTo>
                    <a:pt x="0" y="730250"/>
                  </a:moveTo>
                  <a:lnTo>
                    <a:pt x="730250" y="0"/>
                  </a:lnTo>
                  <a:lnTo>
                    <a:pt x="730250" y="365125"/>
                  </a:lnTo>
                  <a:lnTo>
                    <a:pt x="3390900" y="355600"/>
                  </a:lnTo>
                  <a:cubicBezTo>
                    <a:pt x="3842173" y="344382"/>
                    <a:pt x="4226772" y="443653"/>
                    <a:pt x="4413250" y="685800"/>
                  </a:cubicBezTo>
                  <a:cubicBezTo>
                    <a:pt x="4562898" y="864870"/>
                    <a:pt x="4723342" y="1130300"/>
                    <a:pt x="4572000" y="1803400"/>
                  </a:cubicBezTo>
                  <a:cubicBezTo>
                    <a:pt x="4559300" y="1157817"/>
                    <a:pt x="4152900" y="1032933"/>
                    <a:pt x="3708400" y="1079500"/>
                  </a:cubicBezTo>
                  <a:lnTo>
                    <a:pt x="730250" y="1095375"/>
                  </a:lnTo>
                  <a:lnTo>
                    <a:pt x="730250" y="1460500"/>
                  </a:lnTo>
                  <a:lnTo>
                    <a:pt x="0" y="730250"/>
                  </a:lnTo>
                  <a:close/>
                </a:path>
              </a:pathLst>
            </a:custGeom>
            <a:solidFill>
              <a:srgbClr val="1837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cs typeface="+mn-ea"/>
              </a:endParaRPr>
            </a:p>
          </p:txBody>
        </p:sp>
        <p:sp>
          <p:nvSpPr>
            <p:cNvPr id="62" name="流程图: 接点 61" descr="D:\51PPT模板网\51pptmoban.com\图片.jpg">
              <a:extLst>
                <a:ext uri="{FF2B5EF4-FFF2-40B4-BE49-F238E27FC236}">
                  <a16:creationId xmlns:a16="http://schemas.microsoft.com/office/drawing/2014/main" id="{C9D40192-098A-A479-76F8-20AB432259A3}"/>
                </a:ext>
              </a:extLst>
            </p:cNvPr>
            <p:cNvSpPr/>
            <p:nvPr/>
          </p:nvSpPr>
          <p:spPr>
            <a:xfrm>
              <a:off x="5667375" y="3086100"/>
              <a:ext cx="1238250" cy="1238250"/>
            </a:xfrm>
            <a:prstGeom prst="flowChartConnector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3" name="箭头: 左 4">
              <a:extLst>
                <a:ext uri="{FF2B5EF4-FFF2-40B4-BE49-F238E27FC236}">
                  <a16:creationId xmlns:a16="http://schemas.microsoft.com/office/drawing/2014/main" id="{C050A9EE-F778-E7CC-66C3-FECC0F02BDFE}"/>
                </a:ext>
              </a:extLst>
            </p:cNvPr>
            <p:cNvSpPr/>
            <p:nvPr/>
          </p:nvSpPr>
          <p:spPr>
            <a:xfrm flipH="1" flipV="1">
              <a:off x="5626101" y="3571875"/>
              <a:ext cx="4632890" cy="1803400"/>
            </a:xfrm>
            <a:custGeom>
              <a:avLst/>
              <a:gdLst>
                <a:gd name="connsiteX0" fmla="*/ 0 w 4254500"/>
                <a:gd name="connsiteY0" fmla="*/ 730250 h 1460500"/>
                <a:gd name="connsiteX1" fmla="*/ 730250 w 4254500"/>
                <a:gd name="connsiteY1" fmla="*/ 0 h 1460500"/>
                <a:gd name="connsiteX2" fmla="*/ 730250 w 4254500"/>
                <a:gd name="connsiteY2" fmla="*/ 365125 h 1460500"/>
                <a:gd name="connsiteX3" fmla="*/ 4254500 w 4254500"/>
                <a:gd name="connsiteY3" fmla="*/ 365125 h 1460500"/>
                <a:gd name="connsiteX4" fmla="*/ 4254500 w 4254500"/>
                <a:gd name="connsiteY4" fmla="*/ 1095375 h 1460500"/>
                <a:gd name="connsiteX5" fmla="*/ 730250 w 4254500"/>
                <a:gd name="connsiteY5" fmla="*/ 1095375 h 1460500"/>
                <a:gd name="connsiteX6" fmla="*/ 730250 w 4254500"/>
                <a:gd name="connsiteY6" fmla="*/ 1460500 h 1460500"/>
                <a:gd name="connsiteX7" fmla="*/ 0 w 4254500"/>
                <a:gd name="connsiteY7" fmla="*/ 730250 h 1460500"/>
                <a:gd name="connsiteX0-1" fmla="*/ 0 w 4254500"/>
                <a:gd name="connsiteY0-2" fmla="*/ 730250 h 1460500"/>
                <a:gd name="connsiteX1-3" fmla="*/ 730250 w 4254500"/>
                <a:gd name="connsiteY1-4" fmla="*/ 0 h 1460500"/>
                <a:gd name="connsiteX2-5" fmla="*/ 730250 w 4254500"/>
                <a:gd name="connsiteY2-6" fmla="*/ 365125 h 1460500"/>
                <a:gd name="connsiteX3-7" fmla="*/ 3390900 w 4254500"/>
                <a:gd name="connsiteY3-8" fmla="*/ 355600 h 1460500"/>
                <a:gd name="connsiteX4-9" fmla="*/ 4254500 w 4254500"/>
                <a:gd name="connsiteY4-10" fmla="*/ 365125 h 1460500"/>
                <a:gd name="connsiteX5-11" fmla="*/ 4254500 w 4254500"/>
                <a:gd name="connsiteY5-12" fmla="*/ 1095375 h 1460500"/>
                <a:gd name="connsiteX6-13" fmla="*/ 730250 w 4254500"/>
                <a:gd name="connsiteY6-14" fmla="*/ 1095375 h 1460500"/>
                <a:gd name="connsiteX7-15" fmla="*/ 730250 w 4254500"/>
                <a:gd name="connsiteY7-16" fmla="*/ 1460500 h 1460500"/>
                <a:gd name="connsiteX8" fmla="*/ 0 w 4254500"/>
                <a:gd name="connsiteY8" fmla="*/ 730250 h 1460500"/>
                <a:gd name="connsiteX0-17" fmla="*/ 0 w 4254500"/>
                <a:gd name="connsiteY0-18" fmla="*/ 730250 h 1460500"/>
                <a:gd name="connsiteX1-19" fmla="*/ 730250 w 4254500"/>
                <a:gd name="connsiteY1-20" fmla="*/ 0 h 1460500"/>
                <a:gd name="connsiteX2-21" fmla="*/ 730250 w 4254500"/>
                <a:gd name="connsiteY2-22" fmla="*/ 365125 h 1460500"/>
                <a:gd name="connsiteX3-23" fmla="*/ 3390900 w 4254500"/>
                <a:gd name="connsiteY3-24" fmla="*/ 355600 h 1460500"/>
                <a:gd name="connsiteX4-25" fmla="*/ 4254500 w 4254500"/>
                <a:gd name="connsiteY4-26" fmla="*/ 365125 h 1460500"/>
                <a:gd name="connsiteX5-27" fmla="*/ 4254500 w 4254500"/>
                <a:gd name="connsiteY5-28" fmla="*/ 1095375 h 1460500"/>
                <a:gd name="connsiteX6-29" fmla="*/ 3708400 w 4254500"/>
                <a:gd name="connsiteY6-30" fmla="*/ 1079500 h 1460500"/>
                <a:gd name="connsiteX7-31" fmla="*/ 730250 w 4254500"/>
                <a:gd name="connsiteY7-32" fmla="*/ 1095375 h 1460500"/>
                <a:gd name="connsiteX8-33" fmla="*/ 730250 w 4254500"/>
                <a:gd name="connsiteY8-34" fmla="*/ 1460500 h 1460500"/>
                <a:gd name="connsiteX9" fmla="*/ 0 w 4254500"/>
                <a:gd name="connsiteY9" fmla="*/ 730250 h 1460500"/>
                <a:gd name="connsiteX0-35" fmla="*/ 0 w 4419600"/>
                <a:gd name="connsiteY0-36" fmla="*/ 730250 h 1460500"/>
                <a:gd name="connsiteX1-37" fmla="*/ 730250 w 4419600"/>
                <a:gd name="connsiteY1-38" fmla="*/ 0 h 1460500"/>
                <a:gd name="connsiteX2-39" fmla="*/ 730250 w 4419600"/>
                <a:gd name="connsiteY2-40" fmla="*/ 365125 h 1460500"/>
                <a:gd name="connsiteX3-41" fmla="*/ 3390900 w 4419600"/>
                <a:gd name="connsiteY3-42" fmla="*/ 355600 h 1460500"/>
                <a:gd name="connsiteX4-43" fmla="*/ 4254500 w 4419600"/>
                <a:gd name="connsiteY4-44" fmla="*/ 365125 h 1460500"/>
                <a:gd name="connsiteX5-45" fmla="*/ 4419600 w 4419600"/>
                <a:gd name="connsiteY5-46" fmla="*/ 1336675 h 1460500"/>
                <a:gd name="connsiteX6-47" fmla="*/ 3708400 w 4419600"/>
                <a:gd name="connsiteY6-48" fmla="*/ 1079500 h 1460500"/>
                <a:gd name="connsiteX7-49" fmla="*/ 730250 w 4419600"/>
                <a:gd name="connsiteY7-50" fmla="*/ 1095375 h 1460500"/>
                <a:gd name="connsiteX8-51" fmla="*/ 730250 w 4419600"/>
                <a:gd name="connsiteY8-52" fmla="*/ 1460500 h 1460500"/>
                <a:gd name="connsiteX9-53" fmla="*/ 0 w 4419600"/>
                <a:gd name="connsiteY9-54" fmla="*/ 730250 h 1460500"/>
                <a:gd name="connsiteX0-55" fmla="*/ 0 w 4449994"/>
                <a:gd name="connsiteY0-56" fmla="*/ 730250 h 1460500"/>
                <a:gd name="connsiteX1-57" fmla="*/ 730250 w 4449994"/>
                <a:gd name="connsiteY1-58" fmla="*/ 0 h 1460500"/>
                <a:gd name="connsiteX2-59" fmla="*/ 730250 w 4449994"/>
                <a:gd name="connsiteY2-60" fmla="*/ 365125 h 1460500"/>
                <a:gd name="connsiteX3-61" fmla="*/ 3390900 w 4449994"/>
                <a:gd name="connsiteY3-62" fmla="*/ 355600 h 1460500"/>
                <a:gd name="connsiteX4-63" fmla="*/ 4254500 w 4449994"/>
                <a:gd name="connsiteY4-64" fmla="*/ 365125 h 1460500"/>
                <a:gd name="connsiteX5-65" fmla="*/ 4419600 w 4449994"/>
                <a:gd name="connsiteY5-66" fmla="*/ 1336675 h 1460500"/>
                <a:gd name="connsiteX6-67" fmla="*/ 3708400 w 4449994"/>
                <a:gd name="connsiteY6-68" fmla="*/ 1079500 h 1460500"/>
                <a:gd name="connsiteX7-69" fmla="*/ 730250 w 4449994"/>
                <a:gd name="connsiteY7-70" fmla="*/ 1095375 h 1460500"/>
                <a:gd name="connsiteX8-71" fmla="*/ 730250 w 4449994"/>
                <a:gd name="connsiteY8-72" fmla="*/ 1460500 h 1460500"/>
                <a:gd name="connsiteX9-73" fmla="*/ 0 w 4449994"/>
                <a:gd name="connsiteY9-74" fmla="*/ 730250 h 1460500"/>
                <a:gd name="connsiteX0-75" fmla="*/ 0 w 4449994"/>
                <a:gd name="connsiteY0-76" fmla="*/ 730250 h 1460500"/>
                <a:gd name="connsiteX1-77" fmla="*/ 730250 w 4449994"/>
                <a:gd name="connsiteY1-78" fmla="*/ 0 h 1460500"/>
                <a:gd name="connsiteX2-79" fmla="*/ 730250 w 4449994"/>
                <a:gd name="connsiteY2-80" fmla="*/ 365125 h 1460500"/>
                <a:gd name="connsiteX3-81" fmla="*/ 3390900 w 4449994"/>
                <a:gd name="connsiteY3-82" fmla="*/ 355600 h 1460500"/>
                <a:gd name="connsiteX4-83" fmla="*/ 4254500 w 4449994"/>
                <a:gd name="connsiteY4-84" fmla="*/ 365125 h 1460500"/>
                <a:gd name="connsiteX5-85" fmla="*/ 4419600 w 4449994"/>
                <a:gd name="connsiteY5-86" fmla="*/ 1336675 h 1460500"/>
                <a:gd name="connsiteX6-87" fmla="*/ 3708400 w 4449994"/>
                <a:gd name="connsiteY6-88" fmla="*/ 1079500 h 1460500"/>
                <a:gd name="connsiteX7-89" fmla="*/ 730250 w 4449994"/>
                <a:gd name="connsiteY7-90" fmla="*/ 1095375 h 1460500"/>
                <a:gd name="connsiteX8-91" fmla="*/ 730250 w 4449994"/>
                <a:gd name="connsiteY8-92" fmla="*/ 1460500 h 1460500"/>
                <a:gd name="connsiteX9-93" fmla="*/ 0 w 4449994"/>
                <a:gd name="connsiteY9-94" fmla="*/ 730250 h 1460500"/>
                <a:gd name="connsiteX0-95" fmla="*/ 0 w 4474633"/>
                <a:gd name="connsiteY0-96" fmla="*/ 730250 h 1460500"/>
                <a:gd name="connsiteX1-97" fmla="*/ 730250 w 4474633"/>
                <a:gd name="connsiteY1-98" fmla="*/ 0 h 1460500"/>
                <a:gd name="connsiteX2-99" fmla="*/ 730250 w 4474633"/>
                <a:gd name="connsiteY2-100" fmla="*/ 365125 h 1460500"/>
                <a:gd name="connsiteX3-101" fmla="*/ 3390900 w 4474633"/>
                <a:gd name="connsiteY3-102" fmla="*/ 355600 h 1460500"/>
                <a:gd name="connsiteX4-103" fmla="*/ 4254500 w 4474633"/>
                <a:gd name="connsiteY4-104" fmla="*/ 365125 h 1460500"/>
                <a:gd name="connsiteX5-105" fmla="*/ 4419600 w 4474633"/>
                <a:gd name="connsiteY5-106" fmla="*/ 1336675 h 1460500"/>
                <a:gd name="connsiteX6-107" fmla="*/ 3708400 w 4474633"/>
                <a:gd name="connsiteY6-108" fmla="*/ 1079500 h 1460500"/>
                <a:gd name="connsiteX7-109" fmla="*/ 730250 w 4474633"/>
                <a:gd name="connsiteY7-110" fmla="*/ 1095375 h 1460500"/>
                <a:gd name="connsiteX8-111" fmla="*/ 730250 w 4474633"/>
                <a:gd name="connsiteY8-112" fmla="*/ 1460500 h 1460500"/>
                <a:gd name="connsiteX9-113" fmla="*/ 0 w 4474633"/>
                <a:gd name="connsiteY9-114" fmla="*/ 730250 h 1460500"/>
                <a:gd name="connsiteX0-115" fmla="*/ 0 w 4471481"/>
                <a:gd name="connsiteY0-116" fmla="*/ 730250 h 1460500"/>
                <a:gd name="connsiteX1-117" fmla="*/ 730250 w 4471481"/>
                <a:gd name="connsiteY1-118" fmla="*/ 0 h 1460500"/>
                <a:gd name="connsiteX2-119" fmla="*/ 730250 w 4471481"/>
                <a:gd name="connsiteY2-120" fmla="*/ 365125 h 1460500"/>
                <a:gd name="connsiteX3-121" fmla="*/ 3390900 w 4471481"/>
                <a:gd name="connsiteY3-122" fmla="*/ 355600 h 1460500"/>
                <a:gd name="connsiteX4-123" fmla="*/ 4241800 w 4471481"/>
                <a:gd name="connsiteY4-124" fmla="*/ 504825 h 1460500"/>
                <a:gd name="connsiteX5-125" fmla="*/ 4419600 w 4471481"/>
                <a:gd name="connsiteY5-126" fmla="*/ 1336675 h 1460500"/>
                <a:gd name="connsiteX6-127" fmla="*/ 3708400 w 4471481"/>
                <a:gd name="connsiteY6-128" fmla="*/ 1079500 h 1460500"/>
                <a:gd name="connsiteX7-129" fmla="*/ 730250 w 4471481"/>
                <a:gd name="connsiteY7-130" fmla="*/ 1095375 h 1460500"/>
                <a:gd name="connsiteX8-131" fmla="*/ 730250 w 4471481"/>
                <a:gd name="connsiteY8-132" fmla="*/ 1460500 h 1460500"/>
                <a:gd name="connsiteX9-133" fmla="*/ 0 w 4471481"/>
                <a:gd name="connsiteY9-134" fmla="*/ 730250 h 1460500"/>
                <a:gd name="connsiteX0-135" fmla="*/ 0 w 4443347"/>
                <a:gd name="connsiteY0-136" fmla="*/ 730250 h 1460500"/>
                <a:gd name="connsiteX1-137" fmla="*/ 730250 w 4443347"/>
                <a:gd name="connsiteY1-138" fmla="*/ 0 h 1460500"/>
                <a:gd name="connsiteX2-139" fmla="*/ 730250 w 4443347"/>
                <a:gd name="connsiteY2-140" fmla="*/ 365125 h 1460500"/>
                <a:gd name="connsiteX3-141" fmla="*/ 3390900 w 4443347"/>
                <a:gd name="connsiteY3-142" fmla="*/ 355600 h 1460500"/>
                <a:gd name="connsiteX4-143" fmla="*/ 4241800 w 4443347"/>
                <a:gd name="connsiteY4-144" fmla="*/ 504825 h 1460500"/>
                <a:gd name="connsiteX5-145" fmla="*/ 4419600 w 4443347"/>
                <a:gd name="connsiteY5-146" fmla="*/ 1336675 h 1460500"/>
                <a:gd name="connsiteX6-147" fmla="*/ 3708400 w 4443347"/>
                <a:gd name="connsiteY6-148" fmla="*/ 1079500 h 1460500"/>
                <a:gd name="connsiteX7-149" fmla="*/ 730250 w 4443347"/>
                <a:gd name="connsiteY7-150" fmla="*/ 1095375 h 1460500"/>
                <a:gd name="connsiteX8-151" fmla="*/ 730250 w 4443347"/>
                <a:gd name="connsiteY8-152" fmla="*/ 1460500 h 1460500"/>
                <a:gd name="connsiteX9-153" fmla="*/ 0 w 4443347"/>
                <a:gd name="connsiteY9-154" fmla="*/ 730250 h 1460500"/>
                <a:gd name="connsiteX0-155" fmla="*/ 0 w 4443347"/>
                <a:gd name="connsiteY0-156" fmla="*/ 730250 h 1460500"/>
                <a:gd name="connsiteX1-157" fmla="*/ 730250 w 4443347"/>
                <a:gd name="connsiteY1-158" fmla="*/ 0 h 1460500"/>
                <a:gd name="connsiteX2-159" fmla="*/ 730250 w 4443347"/>
                <a:gd name="connsiteY2-160" fmla="*/ 365125 h 1460500"/>
                <a:gd name="connsiteX3-161" fmla="*/ 3390900 w 4443347"/>
                <a:gd name="connsiteY3-162" fmla="*/ 355600 h 1460500"/>
                <a:gd name="connsiteX4-163" fmla="*/ 4241800 w 4443347"/>
                <a:gd name="connsiteY4-164" fmla="*/ 504825 h 1460500"/>
                <a:gd name="connsiteX5-165" fmla="*/ 4419600 w 4443347"/>
                <a:gd name="connsiteY5-166" fmla="*/ 1336675 h 1460500"/>
                <a:gd name="connsiteX6-167" fmla="*/ 3708400 w 4443347"/>
                <a:gd name="connsiteY6-168" fmla="*/ 1079500 h 1460500"/>
                <a:gd name="connsiteX7-169" fmla="*/ 730250 w 4443347"/>
                <a:gd name="connsiteY7-170" fmla="*/ 1095375 h 1460500"/>
                <a:gd name="connsiteX8-171" fmla="*/ 730250 w 4443347"/>
                <a:gd name="connsiteY8-172" fmla="*/ 1460500 h 1460500"/>
                <a:gd name="connsiteX9-173" fmla="*/ 0 w 4443347"/>
                <a:gd name="connsiteY9-174" fmla="*/ 730250 h 1460500"/>
                <a:gd name="connsiteX0-175" fmla="*/ 0 w 4443347"/>
                <a:gd name="connsiteY0-176" fmla="*/ 730250 h 1460500"/>
                <a:gd name="connsiteX1-177" fmla="*/ 730250 w 4443347"/>
                <a:gd name="connsiteY1-178" fmla="*/ 0 h 1460500"/>
                <a:gd name="connsiteX2-179" fmla="*/ 730250 w 4443347"/>
                <a:gd name="connsiteY2-180" fmla="*/ 365125 h 1460500"/>
                <a:gd name="connsiteX3-181" fmla="*/ 3390900 w 4443347"/>
                <a:gd name="connsiteY3-182" fmla="*/ 355600 h 1460500"/>
                <a:gd name="connsiteX4-183" fmla="*/ 4241800 w 4443347"/>
                <a:gd name="connsiteY4-184" fmla="*/ 504825 h 1460500"/>
                <a:gd name="connsiteX5-185" fmla="*/ 4419600 w 4443347"/>
                <a:gd name="connsiteY5-186" fmla="*/ 1336675 h 1460500"/>
                <a:gd name="connsiteX6-187" fmla="*/ 3708400 w 4443347"/>
                <a:gd name="connsiteY6-188" fmla="*/ 1079500 h 1460500"/>
                <a:gd name="connsiteX7-189" fmla="*/ 730250 w 4443347"/>
                <a:gd name="connsiteY7-190" fmla="*/ 1095375 h 1460500"/>
                <a:gd name="connsiteX8-191" fmla="*/ 730250 w 4443347"/>
                <a:gd name="connsiteY8-192" fmla="*/ 1460500 h 1460500"/>
                <a:gd name="connsiteX9-193" fmla="*/ 0 w 4443347"/>
                <a:gd name="connsiteY9-194" fmla="*/ 730250 h 1460500"/>
                <a:gd name="connsiteX0-195" fmla="*/ 0 w 4443347"/>
                <a:gd name="connsiteY0-196" fmla="*/ 730250 h 1460500"/>
                <a:gd name="connsiteX1-197" fmla="*/ 730250 w 4443347"/>
                <a:gd name="connsiteY1-198" fmla="*/ 0 h 1460500"/>
                <a:gd name="connsiteX2-199" fmla="*/ 730250 w 4443347"/>
                <a:gd name="connsiteY2-200" fmla="*/ 365125 h 1460500"/>
                <a:gd name="connsiteX3-201" fmla="*/ 3390900 w 4443347"/>
                <a:gd name="connsiteY3-202" fmla="*/ 355600 h 1460500"/>
                <a:gd name="connsiteX4-203" fmla="*/ 4241800 w 4443347"/>
                <a:gd name="connsiteY4-204" fmla="*/ 504825 h 1460500"/>
                <a:gd name="connsiteX5-205" fmla="*/ 4419600 w 4443347"/>
                <a:gd name="connsiteY5-206" fmla="*/ 1336675 h 1460500"/>
                <a:gd name="connsiteX6-207" fmla="*/ 3708400 w 4443347"/>
                <a:gd name="connsiteY6-208" fmla="*/ 1079500 h 1460500"/>
                <a:gd name="connsiteX7-209" fmla="*/ 730250 w 4443347"/>
                <a:gd name="connsiteY7-210" fmla="*/ 1095375 h 1460500"/>
                <a:gd name="connsiteX8-211" fmla="*/ 730250 w 4443347"/>
                <a:gd name="connsiteY8-212" fmla="*/ 1460500 h 1460500"/>
                <a:gd name="connsiteX9-213" fmla="*/ 0 w 4443347"/>
                <a:gd name="connsiteY9-214" fmla="*/ 730250 h 1460500"/>
                <a:gd name="connsiteX0-215" fmla="*/ 0 w 4443347"/>
                <a:gd name="connsiteY0-216" fmla="*/ 730250 h 1460500"/>
                <a:gd name="connsiteX1-217" fmla="*/ 730250 w 4443347"/>
                <a:gd name="connsiteY1-218" fmla="*/ 0 h 1460500"/>
                <a:gd name="connsiteX2-219" fmla="*/ 730250 w 4443347"/>
                <a:gd name="connsiteY2-220" fmla="*/ 365125 h 1460500"/>
                <a:gd name="connsiteX3-221" fmla="*/ 3390900 w 4443347"/>
                <a:gd name="connsiteY3-222" fmla="*/ 355600 h 1460500"/>
                <a:gd name="connsiteX4-223" fmla="*/ 4241800 w 4443347"/>
                <a:gd name="connsiteY4-224" fmla="*/ 504825 h 1460500"/>
                <a:gd name="connsiteX5-225" fmla="*/ 4419600 w 4443347"/>
                <a:gd name="connsiteY5-226" fmla="*/ 1336675 h 1460500"/>
                <a:gd name="connsiteX6-227" fmla="*/ 3708400 w 4443347"/>
                <a:gd name="connsiteY6-228" fmla="*/ 1079500 h 1460500"/>
                <a:gd name="connsiteX7-229" fmla="*/ 730250 w 4443347"/>
                <a:gd name="connsiteY7-230" fmla="*/ 1095375 h 1460500"/>
                <a:gd name="connsiteX8-231" fmla="*/ 730250 w 4443347"/>
                <a:gd name="connsiteY8-232" fmla="*/ 1460500 h 1460500"/>
                <a:gd name="connsiteX9-233" fmla="*/ 0 w 4443347"/>
                <a:gd name="connsiteY9-234" fmla="*/ 730250 h 1460500"/>
                <a:gd name="connsiteX0-235" fmla="*/ 0 w 4439310"/>
                <a:gd name="connsiteY0-236" fmla="*/ 730250 h 1460500"/>
                <a:gd name="connsiteX1-237" fmla="*/ 730250 w 4439310"/>
                <a:gd name="connsiteY1-238" fmla="*/ 0 h 1460500"/>
                <a:gd name="connsiteX2-239" fmla="*/ 730250 w 4439310"/>
                <a:gd name="connsiteY2-240" fmla="*/ 365125 h 1460500"/>
                <a:gd name="connsiteX3-241" fmla="*/ 3390900 w 4439310"/>
                <a:gd name="connsiteY3-242" fmla="*/ 355600 h 1460500"/>
                <a:gd name="connsiteX4-243" fmla="*/ 4241800 w 4439310"/>
                <a:gd name="connsiteY4-244" fmla="*/ 504825 h 1460500"/>
                <a:gd name="connsiteX5-245" fmla="*/ 4419600 w 4439310"/>
                <a:gd name="connsiteY5-246" fmla="*/ 1336675 h 1460500"/>
                <a:gd name="connsiteX6-247" fmla="*/ 3708400 w 4439310"/>
                <a:gd name="connsiteY6-248" fmla="*/ 1079500 h 1460500"/>
                <a:gd name="connsiteX7-249" fmla="*/ 730250 w 4439310"/>
                <a:gd name="connsiteY7-250" fmla="*/ 1095375 h 1460500"/>
                <a:gd name="connsiteX8-251" fmla="*/ 730250 w 4439310"/>
                <a:gd name="connsiteY8-252" fmla="*/ 1460500 h 1460500"/>
                <a:gd name="connsiteX9-253" fmla="*/ 0 w 4439310"/>
                <a:gd name="connsiteY9-254" fmla="*/ 730250 h 1460500"/>
                <a:gd name="connsiteX0-255" fmla="*/ 0 w 4439310"/>
                <a:gd name="connsiteY0-256" fmla="*/ 730250 h 1460500"/>
                <a:gd name="connsiteX1-257" fmla="*/ 730250 w 4439310"/>
                <a:gd name="connsiteY1-258" fmla="*/ 0 h 1460500"/>
                <a:gd name="connsiteX2-259" fmla="*/ 730250 w 4439310"/>
                <a:gd name="connsiteY2-260" fmla="*/ 365125 h 1460500"/>
                <a:gd name="connsiteX3-261" fmla="*/ 3390900 w 4439310"/>
                <a:gd name="connsiteY3-262" fmla="*/ 355600 h 1460500"/>
                <a:gd name="connsiteX4-263" fmla="*/ 4241800 w 4439310"/>
                <a:gd name="connsiteY4-264" fmla="*/ 504825 h 1460500"/>
                <a:gd name="connsiteX5-265" fmla="*/ 4419600 w 4439310"/>
                <a:gd name="connsiteY5-266" fmla="*/ 1336675 h 1460500"/>
                <a:gd name="connsiteX6-267" fmla="*/ 3708400 w 4439310"/>
                <a:gd name="connsiteY6-268" fmla="*/ 1079500 h 1460500"/>
                <a:gd name="connsiteX7-269" fmla="*/ 730250 w 4439310"/>
                <a:gd name="connsiteY7-270" fmla="*/ 1095375 h 1460500"/>
                <a:gd name="connsiteX8-271" fmla="*/ 730250 w 4439310"/>
                <a:gd name="connsiteY8-272" fmla="*/ 1460500 h 1460500"/>
                <a:gd name="connsiteX9-273" fmla="*/ 0 w 4439310"/>
                <a:gd name="connsiteY9-274" fmla="*/ 730250 h 1460500"/>
                <a:gd name="connsiteX0-275" fmla="*/ 0 w 4579439"/>
                <a:gd name="connsiteY0-276" fmla="*/ 730250 h 1803400"/>
                <a:gd name="connsiteX1-277" fmla="*/ 730250 w 4579439"/>
                <a:gd name="connsiteY1-278" fmla="*/ 0 h 1803400"/>
                <a:gd name="connsiteX2-279" fmla="*/ 730250 w 4579439"/>
                <a:gd name="connsiteY2-280" fmla="*/ 365125 h 1803400"/>
                <a:gd name="connsiteX3-281" fmla="*/ 3390900 w 4579439"/>
                <a:gd name="connsiteY3-282" fmla="*/ 355600 h 1803400"/>
                <a:gd name="connsiteX4-283" fmla="*/ 4241800 w 4579439"/>
                <a:gd name="connsiteY4-284" fmla="*/ 504825 h 1803400"/>
                <a:gd name="connsiteX5-285" fmla="*/ 4572000 w 4579439"/>
                <a:gd name="connsiteY5-286" fmla="*/ 1803400 h 1803400"/>
                <a:gd name="connsiteX6-287" fmla="*/ 3708400 w 4579439"/>
                <a:gd name="connsiteY6-288" fmla="*/ 1079500 h 1803400"/>
                <a:gd name="connsiteX7-289" fmla="*/ 730250 w 4579439"/>
                <a:gd name="connsiteY7-290" fmla="*/ 1095375 h 1803400"/>
                <a:gd name="connsiteX8-291" fmla="*/ 730250 w 4579439"/>
                <a:gd name="connsiteY8-292" fmla="*/ 1460500 h 1803400"/>
                <a:gd name="connsiteX9-293" fmla="*/ 0 w 4579439"/>
                <a:gd name="connsiteY9-294" fmla="*/ 730250 h 1803400"/>
                <a:gd name="connsiteX0-295" fmla="*/ 0 w 4579439"/>
                <a:gd name="connsiteY0-296" fmla="*/ 730250 h 1803400"/>
                <a:gd name="connsiteX1-297" fmla="*/ 730250 w 4579439"/>
                <a:gd name="connsiteY1-298" fmla="*/ 0 h 1803400"/>
                <a:gd name="connsiteX2-299" fmla="*/ 730250 w 4579439"/>
                <a:gd name="connsiteY2-300" fmla="*/ 365125 h 1803400"/>
                <a:gd name="connsiteX3-301" fmla="*/ 3390900 w 4579439"/>
                <a:gd name="connsiteY3-302" fmla="*/ 355600 h 1803400"/>
                <a:gd name="connsiteX4-303" fmla="*/ 4241800 w 4579439"/>
                <a:gd name="connsiteY4-304" fmla="*/ 504825 h 1803400"/>
                <a:gd name="connsiteX5-305" fmla="*/ 4572000 w 4579439"/>
                <a:gd name="connsiteY5-306" fmla="*/ 1803400 h 1803400"/>
                <a:gd name="connsiteX6-307" fmla="*/ 3708400 w 4579439"/>
                <a:gd name="connsiteY6-308" fmla="*/ 1079500 h 1803400"/>
                <a:gd name="connsiteX7-309" fmla="*/ 730250 w 4579439"/>
                <a:gd name="connsiteY7-310" fmla="*/ 1095375 h 1803400"/>
                <a:gd name="connsiteX8-311" fmla="*/ 730250 w 4579439"/>
                <a:gd name="connsiteY8-312" fmla="*/ 1460500 h 1803400"/>
                <a:gd name="connsiteX9-313" fmla="*/ 0 w 4579439"/>
                <a:gd name="connsiteY9-314" fmla="*/ 730250 h 1803400"/>
                <a:gd name="connsiteX0-315" fmla="*/ 0 w 4579439"/>
                <a:gd name="connsiteY0-316" fmla="*/ 730250 h 1803400"/>
                <a:gd name="connsiteX1-317" fmla="*/ 730250 w 4579439"/>
                <a:gd name="connsiteY1-318" fmla="*/ 0 h 1803400"/>
                <a:gd name="connsiteX2-319" fmla="*/ 730250 w 4579439"/>
                <a:gd name="connsiteY2-320" fmla="*/ 365125 h 1803400"/>
                <a:gd name="connsiteX3-321" fmla="*/ 3390900 w 4579439"/>
                <a:gd name="connsiteY3-322" fmla="*/ 355600 h 1803400"/>
                <a:gd name="connsiteX4-323" fmla="*/ 4241800 w 4579439"/>
                <a:gd name="connsiteY4-324" fmla="*/ 504825 h 1803400"/>
                <a:gd name="connsiteX5-325" fmla="*/ 4572000 w 4579439"/>
                <a:gd name="connsiteY5-326" fmla="*/ 1803400 h 1803400"/>
                <a:gd name="connsiteX6-327" fmla="*/ 3708400 w 4579439"/>
                <a:gd name="connsiteY6-328" fmla="*/ 1079500 h 1803400"/>
                <a:gd name="connsiteX7-329" fmla="*/ 730250 w 4579439"/>
                <a:gd name="connsiteY7-330" fmla="*/ 1095375 h 1803400"/>
                <a:gd name="connsiteX8-331" fmla="*/ 730250 w 4579439"/>
                <a:gd name="connsiteY8-332" fmla="*/ 1460500 h 1803400"/>
                <a:gd name="connsiteX9-333" fmla="*/ 0 w 4579439"/>
                <a:gd name="connsiteY9-334" fmla="*/ 730250 h 1803400"/>
                <a:gd name="connsiteX0-335" fmla="*/ 0 w 4579439"/>
                <a:gd name="connsiteY0-336" fmla="*/ 730250 h 1803400"/>
                <a:gd name="connsiteX1-337" fmla="*/ 730250 w 4579439"/>
                <a:gd name="connsiteY1-338" fmla="*/ 0 h 1803400"/>
                <a:gd name="connsiteX2-339" fmla="*/ 730250 w 4579439"/>
                <a:gd name="connsiteY2-340" fmla="*/ 365125 h 1803400"/>
                <a:gd name="connsiteX3-341" fmla="*/ 3390900 w 4579439"/>
                <a:gd name="connsiteY3-342" fmla="*/ 355600 h 1803400"/>
                <a:gd name="connsiteX4-343" fmla="*/ 4241800 w 4579439"/>
                <a:gd name="connsiteY4-344" fmla="*/ 504825 h 1803400"/>
                <a:gd name="connsiteX5-345" fmla="*/ 4572000 w 4579439"/>
                <a:gd name="connsiteY5-346" fmla="*/ 1803400 h 1803400"/>
                <a:gd name="connsiteX6-347" fmla="*/ 3708400 w 4579439"/>
                <a:gd name="connsiteY6-348" fmla="*/ 1079500 h 1803400"/>
                <a:gd name="connsiteX7-349" fmla="*/ 730250 w 4579439"/>
                <a:gd name="connsiteY7-350" fmla="*/ 1095375 h 1803400"/>
                <a:gd name="connsiteX8-351" fmla="*/ 730250 w 4579439"/>
                <a:gd name="connsiteY8-352" fmla="*/ 1460500 h 1803400"/>
                <a:gd name="connsiteX9-353" fmla="*/ 0 w 4579439"/>
                <a:gd name="connsiteY9-354" fmla="*/ 730250 h 1803400"/>
                <a:gd name="connsiteX0-355" fmla="*/ 0 w 4614721"/>
                <a:gd name="connsiteY0-356" fmla="*/ 730250 h 1803400"/>
                <a:gd name="connsiteX1-357" fmla="*/ 730250 w 4614721"/>
                <a:gd name="connsiteY1-358" fmla="*/ 0 h 1803400"/>
                <a:gd name="connsiteX2-359" fmla="*/ 730250 w 4614721"/>
                <a:gd name="connsiteY2-360" fmla="*/ 365125 h 1803400"/>
                <a:gd name="connsiteX3-361" fmla="*/ 3390900 w 4614721"/>
                <a:gd name="connsiteY3-362" fmla="*/ 355600 h 1803400"/>
                <a:gd name="connsiteX4-363" fmla="*/ 4241800 w 4614721"/>
                <a:gd name="connsiteY4-364" fmla="*/ 504825 h 1803400"/>
                <a:gd name="connsiteX5-365" fmla="*/ 4572000 w 4614721"/>
                <a:gd name="connsiteY5-366" fmla="*/ 1803400 h 1803400"/>
                <a:gd name="connsiteX6-367" fmla="*/ 3708400 w 4614721"/>
                <a:gd name="connsiteY6-368" fmla="*/ 1079500 h 1803400"/>
                <a:gd name="connsiteX7-369" fmla="*/ 730250 w 4614721"/>
                <a:gd name="connsiteY7-370" fmla="*/ 1095375 h 1803400"/>
                <a:gd name="connsiteX8-371" fmla="*/ 730250 w 4614721"/>
                <a:gd name="connsiteY8-372" fmla="*/ 1460500 h 1803400"/>
                <a:gd name="connsiteX9-373" fmla="*/ 0 w 4614721"/>
                <a:gd name="connsiteY9-374" fmla="*/ 730250 h 1803400"/>
                <a:gd name="connsiteX0-375" fmla="*/ 0 w 4621335"/>
                <a:gd name="connsiteY0-376" fmla="*/ 730250 h 1803400"/>
                <a:gd name="connsiteX1-377" fmla="*/ 730250 w 4621335"/>
                <a:gd name="connsiteY1-378" fmla="*/ 0 h 1803400"/>
                <a:gd name="connsiteX2-379" fmla="*/ 730250 w 4621335"/>
                <a:gd name="connsiteY2-380" fmla="*/ 365125 h 1803400"/>
                <a:gd name="connsiteX3-381" fmla="*/ 3390900 w 4621335"/>
                <a:gd name="connsiteY3-382" fmla="*/ 355600 h 1803400"/>
                <a:gd name="connsiteX4-383" fmla="*/ 4298950 w 4621335"/>
                <a:gd name="connsiteY4-384" fmla="*/ 485775 h 1803400"/>
                <a:gd name="connsiteX5-385" fmla="*/ 4572000 w 4621335"/>
                <a:gd name="connsiteY5-386" fmla="*/ 1803400 h 1803400"/>
                <a:gd name="connsiteX6-387" fmla="*/ 3708400 w 4621335"/>
                <a:gd name="connsiteY6-388" fmla="*/ 1079500 h 1803400"/>
                <a:gd name="connsiteX7-389" fmla="*/ 730250 w 4621335"/>
                <a:gd name="connsiteY7-390" fmla="*/ 1095375 h 1803400"/>
                <a:gd name="connsiteX8-391" fmla="*/ 730250 w 4621335"/>
                <a:gd name="connsiteY8-392" fmla="*/ 1460500 h 1803400"/>
                <a:gd name="connsiteX9-393" fmla="*/ 0 w 4621335"/>
                <a:gd name="connsiteY9-394" fmla="*/ 730250 h 1803400"/>
                <a:gd name="connsiteX0-395" fmla="*/ 0 w 4621335"/>
                <a:gd name="connsiteY0-396" fmla="*/ 730250 h 1803400"/>
                <a:gd name="connsiteX1-397" fmla="*/ 730250 w 4621335"/>
                <a:gd name="connsiteY1-398" fmla="*/ 0 h 1803400"/>
                <a:gd name="connsiteX2-399" fmla="*/ 730250 w 4621335"/>
                <a:gd name="connsiteY2-400" fmla="*/ 365125 h 1803400"/>
                <a:gd name="connsiteX3-401" fmla="*/ 3390900 w 4621335"/>
                <a:gd name="connsiteY3-402" fmla="*/ 355600 h 1803400"/>
                <a:gd name="connsiteX4-403" fmla="*/ 4298950 w 4621335"/>
                <a:gd name="connsiteY4-404" fmla="*/ 485775 h 1803400"/>
                <a:gd name="connsiteX5-405" fmla="*/ 4572000 w 4621335"/>
                <a:gd name="connsiteY5-406" fmla="*/ 1803400 h 1803400"/>
                <a:gd name="connsiteX6-407" fmla="*/ 3708400 w 4621335"/>
                <a:gd name="connsiteY6-408" fmla="*/ 1079500 h 1803400"/>
                <a:gd name="connsiteX7-409" fmla="*/ 730250 w 4621335"/>
                <a:gd name="connsiteY7-410" fmla="*/ 1095375 h 1803400"/>
                <a:gd name="connsiteX8-411" fmla="*/ 730250 w 4621335"/>
                <a:gd name="connsiteY8-412" fmla="*/ 1460500 h 1803400"/>
                <a:gd name="connsiteX9-413" fmla="*/ 0 w 4621335"/>
                <a:gd name="connsiteY9-414" fmla="*/ 730250 h 1803400"/>
                <a:gd name="connsiteX0-415" fmla="*/ 0 w 4622503"/>
                <a:gd name="connsiteY0-416" fmla="*/ 730250 h 1803400"/>
                <a:gd name="connsiteX1-417" fmla="*/ 730250 w 4622503"/>
                <a:gd name="connsiteY1-418" fmla="*/ 0 h 1803400"/>
                <a:gd name="connsiteX2-419" fmla="*/ 730250 w 4622503"/>
                <a:gd name="connsiteY2-420" fmla="*/ 365125 h 1803400"/>
                <a:gd name="connsiteX3-421" fmla="*/ 3390900 w 4622503"/>
                <a:gd name="connsiteY3-422" fmla="*/ 355600 h 1803400"/>
                <a:gd name="connsiteX4-423" fmla="*/ 4298950 w 4622503"/>
                <a:gd name="connsiteY4-424" fmla="*/ 485775 h 1803400"/>
                <a:gd name="connsiteX5-425" fmla="*/ 4572000 w 4622503"/>
                <a:gd name="connsiteY5-426" fmla="*/ 1803400 h 1803400"/>
                <a:gd name="connsiteX6-427" fmla="*/ 3708400 w 4622503"/>
                <a:gd name="connsiteY6-428" fmla="*/ 1079500 h 1803400"/>
                <a:gd name="connsiteX7-429" fmla="*/ 730250 w 4622503"/>
                <a:gd name="connsiteY7-430" fmla="*/ 1095375 h 1803400"/>
                <a:gd name="connsiteX8-431" fmla="*/ 730250 w 4622503"/>
                <a:gd name="connsiteY8-432" fmla="*/ 1460500 h 1803400"/>
                <a:gd name="connsiteX9-433" fmla="*/ 0 w 4622503"/>
                <a:gd name="connsiteY9-434" fmla="*/ 730250 h 1803400"/>
                <a:gd name="connsiteX0-435" fmla="*/ 0 w 4635356"/>
                <a:gd name="connsiteY0-436" fmla="*/ 730250 h 1803400"/>
                <a:gd name="connsiteX1-437" fmla="*/ 730250 w 4635356"/>
                <a:gd name="connsiteY1-438" fmla="*/ 0 h 1803400"/>
                <a:gd name="connsiteX2-439" fmla="*/ 730250 w 4635356"/>
                <a:gd name="connsiteY2-440" fmla="*/ 365125 h 1803400"/>
                <a:gd name="connsiteX3-441" fmla="*/ 3390900 w 4635356"/>
                <a:gd name="connsiteY3-442" fmla="*/ 355600 h 1803400"/>
                <a:gd name="connsiteX4-443" fmla="*/ 4375150 w 4635356"/>
                <a:gd name="connsiteY4-444" fmla="*/ 514350 h 1803400"/>
                <a:gd name="connsiteX5-445" fmla="*/ 4572000 w 4635356"/>
                <a:gd name="connsiteY5-446" fmla="*/ 1803400 h 1803400"/>
                <a:gd name="connsiteX6-447" fmla="*/ 3708400 w 4635356"/>
                <a:gd name="connsiteY6-448" fmla="*/ 1079500 h 1803400"/>
                <a:gd name="connsiteX7-449" fmla="*/ 730250 w 4635356"/>
                <a:gd name="connsiteY7-450" fmla="*/ 1095375 h 1803400"/>
                <a:gd name="connsiteX8-451" fmla="*/ 730250 w 4635356"/>
                <a:gd name="connsiteY8-452" fmla="*/ 1460500 h 1803400"/>
                <a:gd name="connsiteX9-453" fmla="*/ 0 w 4635356"/>
                <a:gd name="connsiteY9-454" fmla="*/ 730250 h 1803400"/>
                <a:gd name="connsiteX0-455" fmla="*/ 0 w 4631640"/>
                <a:gd name="connsiteY0-456" fmla="*/ 730250 h 1803400"/>
                <a:gd name="connsiteX1-457" fmla="*/ 730250 w 4631640"/>
                <a:gd name="connsiteY1-458" fmla="*/ 0 h 1803400"/>
                <a:gd name="connsiteX2-459" fmla="*/ 730250 w 4631640"/>
                <a:gd name="connsiteY2-460" fmla="*/ 365125 h 1803400"/>
                <a:gd name="connsiteX3-461" fmla="*/ 3390900 w 4631640"/>
                <a:gd name="connsiteY3-462" fmla="*/ 355600 h 1803400"/>
                <a:gd name="connsiteX4-463" fmla="*/ 4356100 w 4631640"/>
                <a:gd name="connsiteY4-464" fmla="*/ 590550 h 1803400"/>
                <a:gd name="connsiteX5-465" fmla="*/ 4572000 w 4631640"/>
                <a:gd name="connsiteY5-466" fmla="*/ 1803400 h 1803400"/>
                <a:gd name="connsiteX6-467" fmla="*/ 3708400 w 4631640"/>
                <a:gd name="connsiteY6-468" fmla="*/ 1079500 h 1803400"/>
                <a:gd name="connsiteX7-469" fmla="*/ 730250 w 4631640"/>
                <a:gd name="connsiteY7-470" fmla="*/ 1095375 h 1803400"/>
                <a:gd name="connsiteX8-471" fmla="*/ 730250 w 4631640"/>
                <a:gd name="connsiteY8-472" fmla="*/ 1460500 h 1803400"/>
                <a:gd name="connsiteX9-473" fmla="*/ 0 w 4631640"/>
                <a:gd name="connsiteY9-474" fmla="*/ 730250 h 1803400"/>
                <a:gd name="connsiteX0-475" fmla="*/ 0 w 4631640"/>
                <a:gd name="connsiteY0-476" fmla="*/ 730250 h 1803400"/>
                <a:gd name="connsiteX1-477" fmla="*/ 730250 w 4631640"/>
                <a:gd name="connsiteY1-478" fmla="*/ 0 h 1803400"/>
                <a:gd name="connsiteX2-479" fmla="*/ 730250 w 4631640"/>
                <a:gd name="connsiteY2-480" fmla="*/ 365125 h 1803400"/>
                <a:gd name="connsiteX3-481" fmla="*/ 3390900 w 4631640"/>
                <a:gd name="connsiteY3-482" fmla="*/ 355600 h 1803400"/>
                <a:gd name="connsiteX4-483" fmla="*/ 4356100 w 4631640"/>
                <a:gd name="connsiteY4-484" fmla="*/ 590550 h 1803400"/>
                <a:gd name="connsiteX5-485" fmla="*/ 4572000 w 4631640"/>
                <a:gd name="connsiteY5-486" fmla="*/ 1803400 h 1803400"/>
                <a:gd name="connsiteX6-487" fmla="*/ 3708400 w 4631640"/>
                <a:gd name="connsiteY6-488" fmla="*/ 1079500 h 1803400"/>
                <a:gd name="connsiteX7-489" fmla="*/ 730250 w 4631640"/>
                <a:gd name="connsiteY7-490" fmla="*/ 1095375 h 1803400"/>
                <a:gd name="connsiteX8-491" fmla="*/ 730250 w 4631640"/>
                <a:gd name="connsiteY8-492" fmla="*/ 1460500 h 1803400"/>
                <a:gd name="connsiteX9-493" fmla="*/ 0 w 4631640"/>
                <a:gd name="connsiteY9-494" fmla="*/ 730250 h 1803400"/>
                <a:gd name="connsiteX0-495" fmla="*/ 0 w 4631640"/>
                <a:gd name="connsiteY0-496" fmla="*/ 730250 h 1803400"/>
                <a:gd name="connsiteX1-497" fmla="*/ 730250 w 4631640"/>
                <a:gd name="connsiteY1-498" fmla="*/ 0 h 1803400"/>
                <a:gd name="connsiteX2-499" fmla="*/ 730250 w 4631640"/>
                <a:gd name="connsiteY2-500" fmla="*/ 365125 h 1803400"/>
                <a:gd name="connsiteX3-501" fmla="*/ 3390900 w 4631640"/>
                <a:gd name="connsiteY3-502" fmla="*/ 355600 h 1803400"/>
                <a:gd name="connsiteX4-503" fmla="*/ 4356100 w 4631640"/>
                <a:gd name="connsiteY4-504" fmla="*/ 590550 h 1803400"/>
                <a:gd name="connsiteX5-505" fmla="*/ 4572000 w 4631640"/>
                <a:gd name="connsiteY5-506" fmla="*/ 1803400 h 1803400"/>
                <a:gd name="connsiteX6-507" fmla="*/ 3708400 w 4631640"/>
                <a:gd name="connsiteY6-508" fmla="*/ 1079500 h 1803400"/>
                <a:gd name="connsiteX7-509" fmla="*/ 730250 w 4631640"/>
                <a:gd name="connsiteY7-510" fmla="*/ 1095375 h 1803400"/>
                <a:gd name="connsiteX8-511" fmla="*/ 730250 w 4631640"/>
                <a:gd name="connsiteY8-512" fmla="*/ 1460500 h 1803400"/>
                <a:gd name="connsiteX9-513" fmla="*/ 0 w 4631640"/>
                <a:gd name="connsiteY9-514" fmla="*/ 730250 h 1803400"/>
                <a:gd name="connsiteX0-515" fmla="*/ 0 w 4644070"/>
                <a:gd name="connsiteY0-516" fmla="*/ 730250 h 1803400"/>
                <a:gd name="connsiteX1-517" fmla="*/ 730250 w 4644070"/>
                <a:gd name="connsiteY1-518" fmla="*/ 0 h 1803400"/>
                <a:gd name="connsiteX2-519" fmla="*/ 730250 w 4644070"/>
                <a:gd name="connsiteY2-520" fmla="*/ 365125 h 1803400"/>
                <a:gd name="connsiteX3-521" fmla="*/ 3390900 w 4644070"/>
                <a:gd name="connsiteY3-522" fmla="*/ 355600 h 1803400"/>
                <a:gd name="connsiteX4-523" fmla="*/ 4413250 w 4644070"/>
                <a:gd name="connsiteY4-524" fmla="*/ 685800 h 1803400"/>
                <a:gd name="connsiteX5-525" fmla="*/ 4572000 w 4644070"/>
                <a:gd name="connsiteY5-526" fmla="*/ 1803400 h 1803400"/>
                <a:gd name="connsiteX6-527" fmla="*/ 3708400 w 4644070"/>
                <a:gd name="connsiteY6-528" fmla="*/ 1079500 h 1803400"/>
                <a:gd name="connsiteX7-529" fmla="*/ 730250 w 4644070"/>
                <a:gd name="connsiteY7-530" fmla="*/ 1095375 h 1803400"/>
                <a:gd name="connsiteX8-531" fmla="*/ 730250 w 4644070"/>
                <a:gd name="connsiteY8-532" fmla="*/ 1460500 h 1803400"/>
                <a:gd name="connsiteX9-533" fmla="*/ 0 w 4644070"/>
                <a:gd name="connsiteY9-534" fmla="*/ 730250 h 1803400"/>
                <a:gd name="connsiteX0-535" fmla="*/ 0 w 4644070"/>
                <a:gd name="connsiteY0-536" fmla="*/ 730250 h 1803400"/>
                <a:gd name="connsiteX1-537" fmla="*/ 730250 w 4644070"/>
                <a:gd name="connsiteY1-538" fmla="*/ 0 h 1803400"/>
                <a:gd name="connsiteX2-539" fmla="*/ 730250 w 4644070"/>
                <a:gd name="connsiteY2-540" fmla="*/ 365125 h 1803400"/>
                <a:gd name="connsiteX3-541" fmla="*/ 3390900 w 4644070"/>
                <a:gd name="connsiteY3-542" fmla="*/ 355600 h 1803400"/>
                <a:gd name="connsiteX4-543" fmla="*/ 4413250 w 4644070"/>
                <a:gd name="connsiteY4-544" fmla="*/ 685800 h 1803400"/>
                <a:gd name="connsiteX5-545" fmla="*/ 4572000 w 4644070"/>
                <a:gd name="connsiteY5-546" fmla="*/ 1803400 h 1803400"/>
                <a:gd name="connsiteX6-547" fmla="*/ 3708400 w 4644070"/>
                <a:gd name="connsiteY6-548" fmla="*/ 1079500 h 1803400"/>
                <a:gd name="connsiteX7-549" fmla="*/ 730250 w 4644070"/>
                <a:gd name="connsiteY7-550" fmla="*/ 1095375 h 1803400"/>
                <a:gd name="connsiteX8-551" fmla="*/ 730250 w 4644070"/>
                <a:gd name="connsiteY8-552" fmla="*/ 1460500 h 1803400"/>
                <a:gd name="connsiteX9-553" fmla="*/ 0 w 4644070"/>
                <a:gd name="connsiteY9-554" fmla="*/ 730250 h 1803400"/>
                <a:gd name="connsiteX0-555" fmla="*/ 0 w 4644070"/>
                <a:gd name="connsiteY0-556" fmla="*/ 730250 h 1803400"/>
                <a:gd name="connsiteX1-557" fmla="*/ 730250 w 4644070"/>
                <a:gd name="connsiteY1-558" fmla="*/ 0 h 1803400"/>
                <a:gd name="connsiteX2-559" fmla="*/ 730250 w 4644070"/>
                <a:gd name="connsiteY2-560" fmla="*/ 365125 h 1803400"/>
                <a:gd name="connsiteX3-561" fmla="*/ 3390900 w 4644070"/>
                <a:gd name="connsiteY3-562" fmla="*/ 355600 h 1803400"/>
                <a:gd name="connsiteX4-563" fmla="*/ 4413250 w 4644070"/>
                <a:gd name="connsiteY4-564" fmla="*/ 685800 h 1803400"/>
                <a:gd name="connsiteX5-565" fmla="*/ 4572000 w 4644070"/>
                <a:gd name="connsiteY5-566" fmla="*/ 1803400 h 1803400"/>
                <a:gd name="connsiteX6-567" fmla="*/ 3708400 w 4644070"/>
                <a:gd name="connsiteY6-568" fmla="*/ 1079500 h 1803400"/>
                <a:gd name="connsiteX7-569" fmla="*/ 730250 w 4644070"/>
                <a:gd name="connsiteY7-570" fmla="*/ 1095375 h 1803400"/>
                <a:gd name="connsiteX8-571" fmla="*/ 730250 w 4644070"/>
                <a:gd name="connsiteY8-572" fmla="*/ 1460500 h 1803400"/>
                <a:gd name="connsiteX9-573" fmla="*/ 0 w 4644070"/>
                <a:gd name="connsiteY9-574" fmla="*/ 730250 h 1803400"/>
                <a:gd name="connsiteX0-575" fmla="*/ 0 w 4632890"/>
                <a:gd name="connsiteY0-576" fmla="*/ 730250 h 1803400"/>
                <a:gd name="connsiteX1-577" fmla="*/ 730250 w 4632890"/>
                <a:gd name="connsiteY1-578" fmla="*/ 0 h 1803400"/>
                <a:gd name="connsiteX2-579" fmla="*/ 730250 w 4632890"/>
                <a:gd name="connsiteY2-580" fmla="*/ 365125 h 1803400"/>
                <a:gd name="connsiteX3-581" fmla="*/ 3390900 w 4632890"/>
                <a:gd name="connsiteY3-582" fmla="*/ 355600 h 1803400"/>
                <a:gd name="connsiteX4-583" fmla="*/ 4413250 w 4632890"/>
                <a:gd name="connsiteY4-584" fmla="*/ 685800 h 1803400"/>
                <a:gd name="connsiteX5-585" fmla="*/ 4572000 w 4632890"/>
                <a:gd name="connsiteY5-586" fmla="*/ 1803400 h 1803400"/>
                <a:gd name="connsiteX6-587" fmla="*/ 3708400 w 4632890"/>
                <a:gd name="connsiteY6-588" fmla="*/ 1079500 h 1803400"/>
                <a:gd name="connsiteX7-589" fmla="*/ 730250 w 4632890"/>
                <a:gd name="connsiteY7-590" fmla="*/ 1095375 h 1803400"/>
                <a:gd name="connsiteX8-591" fmla="*/ 730250 w 4632890"/>
                <a:gd name="connsiteY8-592" fmla="*/ 1460500 h 1803400"/>
                <a:gd name="connsiteX9-593" fmla="*/ 0 w 4632890"/>
                <a:gd name="connsiteY9-594" fmla="*/ 730250 h 1803400"/>
                <a:gd name="connsiteX0-595" fmla="*/ 0 w 4632890"/>
                <a:gd name="connsiteY0-596" fmla="*/ 730250 h 1803400"/>
                <a:gd name="connsiteX1-597" fmla="*/ 730250 w 4632890"/>
                <a:gd name="connsiteY1-598" fmla="*/ 0 h 1803400"/>
                <a:gd name="connsiteX2-599" fmla="*/ 730250 w 4632890"/>
                <a:gd name="connsiteY2-600" fmla="*/ 365125 h 1803400"/>
                <a:gd name="connsiteX3-601" fmla="*/ 3390900 w 4632890"/>
                <a:gd name="connsiteY3-602" fmla="*/ 355600 h 1803400"/>
                <a:gd name="connsiteX4-603" fmla="*/ 4413250 w 4632890"/>
                <a:gd name="connsiteY4-604" fmla="*/ 685800 h 1803400"/>
                <a:gd name="connsiteX5-605" fmla="*/ 4572000 w 4632890"/>
                <a:gd name="connsiteY5-606" fmla="*/ 1803400 h 1803400"/>
                <a:gd name="connsiteX6-607" fmla="*/ 3708400 w 4632890"/>
                <a:gd name="connsiteY6-608" fmla="*/ 1079500 h 1803400"/>
                <a:gd name="connsiteX7-609" fmla="*/ 730250 w 4632890"/>
                <a:gd name="connsiteY7-610" fmla="*/ 1095375 h 1803400"/>
                <a:gd name="connsiteX8-611" fmla="*/ 730250 w 4632890"/>
                <a:gd name="connsiteY8-612" fmla="*/ 1460500 h 1803400"/>
                <a:gd name="connsiteX9-613" fmla="*/ 0 w 4632890"/>
                <a:gd name="connsiteY9-614" fmla="*/ 730250 h 180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  <a:cxn ang="0">
                  <a:pos x="connsiteX9-53" y="connsiteY9-54"/>
                </a:cxn>
              </a:cxnLst>
              <a:rect l="l" t="t" r="r" b="b"/>
              <a:pathLst>
                <a:path w="4632890" h="1803400">
                  <a:moveTo>
                    <a:pt x="0" y="730250"/>
                  </a:moveTo>
                  <a:lnTo>
                    <a:pt x="730250" y="0"/>
                  </a:lnTo>
                  <a:lnTo>
                    <a:pt x="730250" y="365125"/>
                  </a:lnTo>
                  <a:lnTo>
                    <a:pt x="3390900" y="355600"/>
                  </a:lnTo>
                  <a:cubicBezTo>
                    <a:pt x="3842173" y="344382"/>
                    <a:pt x="4226772" y="443653"/>
                    <a:pt x="4413250" y="685800"/>
                  </a:cubicBezTo>
                  <a:cubicBezTo>
                    <a:pt x="4562898" y="864870"/>
                    <a:pt x="4723342" y="1130300"/>
                    <a:pt x="4572000" y="1803400"/>
                  </a:cubicBezTo>
                  <a:cubicBezTo>
                    <a:pt x="4559300" y="1157817"/>
                    <a:pt x="4152900" y="1032933"/>
                    <a:pt x="3708400" y="1079500"/>
                  </a:cubicBezTo>
                  <a:lnTo>
                    <a:pt x="730250" y="1095375"/>
                  </a:lnTo>
                  <a:lnTo>
                    <a:pt x="730250" y="1460500"/>
                  </a:lnTo>
                  <a:lnTo>
                    <a:pt x="0" y="730250"/>
                  </a:lnTo>
                  <a:close/>
                </a:path>
              </a:pathLst>
            </a:custGeom>
            <a:solidFill>
              <a:srgbClr val="03D4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cs typeface="+mn-ea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575A1D16-5F52-445D-1D46-A7816C065846}"/>
              </a:ext>
            </a:extLst>
          </p:cNvPr>
          <p:cNvSpPr txBox="1"/>
          <p:nvPr/>
        </p:nvSpPr>
        <p:spPr>
          <a:xfrm rot="19871084">
            <a:off x="7704984" y="3474485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512" name="文本框 511">
            <a:extLst>
              <a:ext uri="{FF2B5EF4-FFF2-40B4-BE49-F238E27FC236}">
                <a16:creationId xmlns:a16="http://schemas.microsoft.com/office/drawing/2014/main" id="{0E646B03-604B-0339-18FB-E267536A170B}"/>
              </a:ext>
            </a:extLst>
          </p:cNvPr>
          <p:cNvSpPr txBox="1"/>
          <p:nvPr/>
        </p:nvSpPr>
        <p:spPr>
          <a:xfrm rot="19871084">
            <a:off x="3281141" y="3535373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514" name="文本框 513">
            <a:extLst>
              <a:ext uri="{FF2B5EF4-FFF2-40B4-BE49-F238E27FC236}">
                <a16:creationId xmlns:a16="http://schemas.microsoft.com/office/drawing/2014/main" id="{F7846BDD-B150-42E5-FE97-BA3D17CF2457}"/>
              </a:ext>
            </a:extLst>
          </p:cNvPr>
          <p:cNvSpPr txBox="1"/>
          <p:nvPr/>
        </p:nvSpPr>
        <p:spPr>
          <a:xfrm>
            <a:off x="1012600" y="2232751"/>
            <a:ext cx="3285364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15" name="文本框 514">
            <a:extLst>
              <a:ext uri="{FF2B5EF4-FFF2-40B4-BE49-F238E27FC236}">
                <a16:creationId xmlns:a16="http://schemas.microsoft.com/office/drawing/2014/main" id="{D9BCE69B-757D-68C2-6533-E423325A139F}"/>
              </a:ext>
            </a:extLst>
          </p:cNvPr>
          <p:cNvSpPr txBox="1"/>
          <p:nvPr/>
        </p:nvSpPr>
        <p:spPr>
          <a:xfrm>
            <a:off x="7910285" y="4409262"/>
            <a:ext cx="3288164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2745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1957470-F127-7133-DA13-7E34ECC6162B}"/>
              </a:ext>
            </a:extLst>
          </p:cNvPr>
          <p:cNvGrpSpPr/>
          <p:nvPr/>
        </p:nvGrpSpPr>
        <p:grpSpPr>
          <a:xfrm>
            <a:off x="1647615" y="1724182"/>
            <a:ext cx="3531763" cy="2515698"/>
            <a:chOff x="1954636" y="2389968"/>
            <a:chExt cx="3531763" cy="251569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EEB9E0A-CEF5-2686-5721-DEE954DFFEC5}"/>
                </a:ext>
              </a:extLst>
            </p:cNvPr>
            <p:cNvSpPr txBox="1"/>
            <p:nvPr/>
          </p:nvSpPr>
          <p:spPr>
            <a:xfrm>
              <a:off x="2050654" y="2408631"/>
              <a:ext cx="1731930" cy="2491549"/>
            </a:xfrm>
            <a:custGeom>
              <a:avLst/>
              <a:gdLst/>
              <a:ahLst/>
              <a:cxnLst/>
              <a:rect l="l" t="t" r="r" b="b"/>
              <a:pathLst>
                <a:path w="1731930" h="2491549">
                  <a:moveTo>
                    <a:pt x="865965" y="428424"/>
                  </a:moveTo>
                  <a:cubicBezTo>
                    <a:pt x="740375" y="428424"/>
                    <a:pt x="643143" y="498816"/>
                    <a:pt x="574271" y="639598"/>
                  </a:cubicBezTo>
                  <a:cubicBezTo>
                    <a:pt x="505399" y="780381"/>
                    <a:pt x="470963" y="982440"/>
                    <a:pt x="470963" y="1245774"/>
                  </a:cubicBezTo>
                  <a:cubicBezTo>
                    <a:pt x="470963" y="1509109"/>
                    <a:pt x="505399" y="1711167"/>
                    <a:pt x="574271" y="1851950"/>
                  </a:cubicBezTo>
                  <a:cubicBezTo>
                    <a:pt x="643143" y="1992733"/>
                    <a:pt x="740375" y="2063124"/>
                    <a:pt x="865965" y="2063124"/>
                  </a:cubicBezTo>
                  <a:cubicBezTo>
                    <a:pt x="991555" y="2063124"/>
                    <a:pt x="1088786" y="1992226"/>
                    <a:pt x="1157658" y="1850431"/>
                  </a:cubicBezTo>
                  <a:cubicBezTo>
                    <a:pt x="1226531" y="1708635"/>
                    <a:pt x="1260967" y="1507083"/>
                    <a:pt x="1260967" y="1245774"/>
                  </a:cubicBezTo>
                  <a:cubicBezTo>
                    <a:pt x="1260967" y="984466"/>
                    <a:pt x="1226531" y="782913"/>
                    <a:pt x="1157658" y="641118"/>
                  </a:cubicBezTo>
                  <a:cubicBezTo>
                    <a:pt x="1088786" y="499322"/>
                    <a:pt x="991555" y="428424"/>
                    <a:pt x="865965" y="428424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59"/>
                    <a:pt x="1507083" y="322078"/>
                  </a:cubicBezTo>
                  <a:cubicBezTo>
                    <a:pt x="1656981" y="536797"/>
                    <a:pt x="1731930" y="844696"/>
                    <a:pt x="1731930" y="1245774"/>
                  </a:cubicBezTo>
                  <a:cubicBezTo>
                    <a:pt x="1731930" y="1646853"/>
                    <a:pt x="1656981" y="1954752"/>
                    <a:pt x="1507083" y="2169471"/>
                  </a:cubicBezTo>
                  <a:cubicBezTo>
                    <a:pt x="1357185" y="2384189"/>
                    <a:pt x="1143479" y="2491549"/>
                    <a:pt x="865965" y="2491549"/>
                  </a:cubicBezTo>
                  <a:cubicBezTo>
                    <a:pt x="588451" y="2491549"/>
                    <a:pt x="374745" y="2384189"/>
                    <a:pt x="224847" y="2169471"/>
                  </a:cubicBezTo>
                  <a:cubicBezTo>
                    <a:pt x="74949" y="1954752"/>
                    <a:pt x="0" y="1646853"/>
                    <a:pt x="0" y="1245774"/>
                  </a:cubicBezTo>
                  <a:cubicBezTo>
                    <a:pt x="0" y="844696"/>
                    <a:pt x="74949" y="536797"/>
                    <a:pt x="224847" y="322078"/>
                  </a:cubicBezTo>
                  <a:cubicBezTo>
                    <a:pt x="374745" y="107359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63F4B07-9213-8148-060A-8A69465F6C52}"/>
                </a:ext>
              </a:extLst>
            </p:cNvPr>
            <p:cNvSpPr txBox="1"/>
            <p:nvPr/>
          </p:nvSpPr>
          <p:spPr>
            <a:xfrm>
              <a:off x="3848662" y="2408631"/>
              <a:ext cx="1637737" cy="2449010"/>
            </a:xfrm>
            <a:custGeom>
              <a:avLst/>
              <a:gdLst/>
              <a:ahLst/>
              <a:cxnLst/>
              <a:rect l="l" t="t" r="r" b="b"/>
              <a:pathLst>
                <a:path w="1637737" h="2449010">
                  <a:moveTo>
                    <a:pt x="826464" y="0"/>
                  </a:moveTo>
                  <a:cubicBezTo>
                    <a:pt x="974337" y="0"/>
                    <a:pt x="1106004" y="29371"/>
                    <a:pt x="1221466" y="88115"/>
                  </a:cubicBezTo>
                  <a:cubicBezTo>
                    <a:pt x="1336928" y="146859"/>
                    <a:pt x="1427070" y="229404"/>
                    <a:pt x="1491891" y="335751"/>
                  </a:cubicBezTo>
                  <a:cubicBezTo>
                    <a:pt x="1556711" y="442098"/>
                    <a:pt x="1589122" y="564143"/>
                    <a:pt x="1589122" y="701887"/>
                  </a:cubicBezTo>
                  <a:cubicBezTo>
                    <a:pt x="1589122" y="835580"/>
                    <a:pt x="1554179" y="969273"/>
                    <a:pt x="1484294" y="1102966"/>
                  </a:cubicBezTo>
                  <a:cubicBezTo>
                    <a:pt x="1414409" y="1236659"/>
                    <a:pt x="1300467" y="1389595"/>
                    <a:pt x="1142466" y="1561776"/>
                  </a:cubicBezTo>
                  <a:lnTo>
                    <a:pt x="720118" y="2020585"/>
                  </a:lnTo>
                  <a:lnTo>
                    <a:pt x="1637737" y="2020585"/>
                  </a:lnTo>
                  <a:lnTo>
                    <a:pt x="1637737" y="2449010"/>
                  </a:lnTo>
                  <a:lnTo>
                    <a:pt x="39500" y="2449010"/>
                  </a:lnTo>
                  <a:lnTo>
                    <a:pt x="39500" y="2133009"/>
                  </a:lnTo>
                  <a:lnTo>
                    <a:pt x="771772" y="1330851"/>
                  </a:lnTo>
                  <a:cubicBezTo>
                    <a:pt x="905465" y="1185005"/>
                    <a:pt x="997125" y="1066504"/>
                    <a:pt x="1046754" y="975350"/>
                  </a:cubicBezTo>
                  <a:cubicBezTo>
                    <a:pt x="1096382" y="884196"/>
                    <a:pt x="1121196" y="796080"/>
                    <a:pt x="1121196" y="711003"/>
                  </a:cubicBezTo>
                  <a:cubicBezTo>
                    <a:pt x="1121196" y="625925"/>
                    <a:pt x="1092838" y="556040"/>
                    <a:pt x="1036119" y="501348"/>
                  </a:cubicBezTo>
                  <a:cubicBezTo>
                    <a:pt x="979401" y="446655"/>
                    <a:pt x="904452" y="419309"/>
                    <a:pt x="811272" y="419309"/>
                  </a:cubicBezTo>
                  <a:cubicBezTo>
                    <a:pt x="722143" y="419309"/>
                    <a:pt x="641624" y="449694"/>
                    <a:pt x="569713" y="510463"/>
                  </a:cubicBezTo>
                  <a:cubicBezTo>
                    <a:pt x="497803" y="571233"/>
                    <a:pt x="443617" y="655297"/>
                    <a:pt x="407155" y="762657"/>
                  </a:cubicBezTo>
                  <a:lnTo>
                    <a:pt x="0" y="592502"/>
                  </a:lnTo>
                  <a:cubicBezTo>
                    <a:pt x="58743" y="408168"/>
                    <a:pt x="161039" y="263334"/>
                    <a:pt x="306885" y="158000"/>
                  </a:cubicBezTo>
                  <a:cubicBezTo>
                    <a:pt x="452732" y="52666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3870943-2566-AA1C-BB09-8986A5F760AC}"/>
                </a:ext>
              </a:extLst>
            </p:cNvPr>
            <p:cNvSpPr txBox="1"/>
            <p:nvPr/>
          </p:nvSpPr>
          <p:spPr>
            <a:xfrm>
              <a:off x="3743312" y="2389968"/>
              <a:ext cx="1733756" cy="2473158"/>
            </a:xfrm>
            <a:custGeom>
              <a:avLst/>
              <a:gdLst>
                <a:gd name="connsiteX0" fmla="*/ 1637737 w 1733756"/>
                <a:gd name="connsiteY0" fmla="*/ 2044733 h 2473158"/>
                <a:gd name="connsiteX1" fmla="*/ 1733756 w 1733756"/>
                <a:gd name="connsiteY1" fmla="*/ 2044733 h 2473158"/>
                <a:gd name="connsiteX2" fmla="*/ 1733756 w 1733756"/>
                <a:gd name="connsiteY2" fmla="*/ 2473158 h 2473158"/>
                <a:gd name="connsiteX3" fmla="*/ 135519 w 1733756"/>
                <a:gd name="connsiteY3" fmla="*/ 2473158 h 2473158"/>
                <a:gd name="connsiteX4" fmla="*/ 135519 w 1733756"/>
                <a:gd name="connsiteY4" fmla="*/ 2449011 h 2473158"/>
                <a:gd name="connsiteX5" fmla="*/ 1637737 w 1733756"/>
                <a:gd name="connsiteY5" fmla="*/ 2449011 h 2473158"/>
                <a:gd name="connsiteX6" fmla="*/ 838365 w 1733756"/>
                <a:gd name="connsiteY6" fmla="*/ 2020586 h 2473158"/>
                <a:gd name="connsiteX7" fmla="*/ 1637737 w 1733756"/>
                <a:gd name="connsiteY7" fmla="*/ 2020586 h 2473158"/>
                <a:gd name="connsiteX8" fmla="*/ 1637737 w 1733756"/>
                <a:gd name="connsiteY8" fmla="*/ 2044733 h 2473158"/>
                <a:gd name="connsiteX9" fmla="*/ 816137 w 1733756"/>
                <a:gd name="connsiteY9" fmla="*/ 2044733 h 2473158"/>
                <a:gd name="connsiteX10" fmla="*/ 955894 w 1733756"/>
                <a:gd name="connsiteY10" fmla="*/ 451362 h 2473158"/>
                <a:gd name="connsiteX11" fmla="*/ 1033388 w 1733756"/>
                <a:gd name="connsiteY11" fmla="*/ 463967 h 2473158"/>
                <a:gd name="connsiteX12" fmla="*/ 1132138 w 1733756"/>
                <a:gd name="connsiteY12" fmla="*/ 525496 h 2473158"/>
                <a:gd name="connsiteX13" fmla="*/ 1217216 w 1733756"/>
                <a:gd name="connsiteY13" fmla="*/ 735151 h 2473158"/>
                <a:gd name="connsiteX14" fmla="*/ 1142773 w 1733756"/>
                <a:gd name="connsiteY14" fmla="*/ 999498 h 2473158"/>
                <a:gd name="connsiteX15" fmla="*/ 867791 w 1733756"/>
                <a:gd name="connsiteY15" fmla="*/ 1354999 h 2473158"/>
                <a:gd name="connsiteX16" fmla="*/ 135519 w 1733756"/>
                <a:gd name="connsiteY16" fmla="*/ 2157157 h 2473158"/>
                <a:gd name="connsiteX17" fmla="*/ 135519 w 1733756"/>
                <a:gd name="connsiteY17" fmla="*/ 2449011 h 2473158"/>
                <a:gd name="connsiteX18" fmla="*/ 39500 w 1733756"/>
                <a:gd name="connsiteY18" fmla="*/ 2449011 h 2473158"/>
                <a:gd name="connsiteX19" fmla="*/ 39500 w 1733756"/>
                <a:gd name="connsiteY19" fmla="*/ 2133010 h 2473158"/>
                <a:gd name="connsiteX20" fmla="*/ 771772 w 1733756"/>
                <a:gd name="connsiteY20" fmla="*/ 1330852 h 2473158"/>
                <a:gd name="connsiteX21" fmla="*/ 1046754 w 1733756"/>
                <a:gd name="connsiteY21" fmla="*/ 975351 h 2473158"/>
                <a:gd name="connsiteX22" fmla="*/ 1121197 w 1733756"/>
                <a:gd name="connsiteY22" fmla="*/ 711004 h 2473158"/>
                <a:gd name="connsiteX23" fmla="*/ 1036119 w 1733756"/>
                <a:gd name="connsiteY23" fmla="*/ 501349 h 2473158"/>
                <a:gd name="connsiteX24" fmla="*/ 811272 w 1733756"/>
                <a:gd name="connsiteY24" fmla="*/ 419310 h 2473158"/>
                <a:gd name="connsiteX25" fmla="*/ 937369 w 1733756"/>
                <a:gd name="connsiteY25" fmla="*/ 439820 h 2473158"/>
                <a:gd name="connsiteX26" fmla="*/ 955894 w 1733756"/>
                <a:gd name="connsiteY26" fmla="*/ 451362 h 2473158"/>
                <a:gd name="connsiteX27" fmla="*/ 907291 w 1733756"/>
                <a:gd name="connsiteY27" fmla="*/ 443457 h 2473158"/>
                <a:gd name="connsiteX28" fmla="*/ 665732 w 1733756"/>
                <a:gd name="connsiteY28" fmla="*/ 534611 h 2473158"/>
                <a:gd name="connsiteX29" fmla="*/ 503174 w 1733756"/>
                <a:gd name="connsiteY29" fmla="*/ 786805 h 2473158"/>
                <a:gd name="connsiteX30" fmla="*/ 413472 w 1733756"/>
                <a:gd name="connsiteY30" fmla="*/ 749318 h 2473158"/>
                <a:gd name="connsiteX31" fmla="*/ 475141 w 1733756"/>
                <a:gd name="connsiteY31" fmla="*/ 619090 h 2473158"/>
                <a:gd name="connsiteX32" fmla="*/ 569713 w 1733756"/>
                <a:gd name="connsiteY32" fmla="*/ 510464 h 2473158"/>
                <a:gd name="connsiteX33" fmla="*/ 811272 w 1733756"/>
                <a:gd name="connsiteY33" fmla="*/ 419310 h 2473158"/>
                <a:gd name="connsiteX34" fmla="*/ 1104403 w 1733756"/>
                <a:gd name="connsiteY34" fmla="*/ 41674 h 2473158"/>
                <a:gd name="connsiteX35" fmla="*/ 1132138 w 1733756"/>
                <a:gd name="connsiteY35" fmla="*/ 46176 h 2473158"/>
                <a:gd name="connsiteX36" fmla="*/ 1317485 w 1733756"/>
                <a:gd name="connsiteY36" fmla="*/ 112263 h 2473158"/>
                <a:gd name="connsiteX37" fmla="*/ 1587910 w 1733756"/>
                <a:gd name="connsiteY37" fmla="*/ 359899 h 2473158"/>
                <a:gd name="connsiteX38" fmla="*/ 1685141 w 1733756"/>
                <a:gd name="connsiteY38" fmla="*/ 726035 h 2473158"/>
                <a:gd name="connsiteX39" fmla="*/ 1580313 w 1733756"/>
                <a:gd name="connsiteY39" fmla="*/ 1127114 h 2473158"/>
                <a:gd name="connsiteX40" fmla="*/ 1238485 w 1733756"/>
                <a:gd name="connsiteY40" fmla="*/ 1585924 h 2473158"/>
                <a:gd name="connsiteX41" fmla="*/ 838365 w 1733756"/>
                <a:gd name="connsiteY41" fmla="*/ 2020586 h 2473158"/>
                <a:gd name="connsiteX42" fmla="*/ 720118 w 1733756"/>
                <a:gd name="connsiteY42" fmla="*/ 2020586 h 2473158"/>
                <a:gd name="connsiteX43" fmla="*/ 1142466 w 1733756"/>
                <a:gd name="connsiteY43" fmla="*/ 1561777 h 2473158"/>
                <a:gd name="connsiteX44" fmla="*/ 1484294 w 1733756"/>
                <a:gd name="connsiteY44" fmla="*/ 1102967 h 2473158"/>
                <a:gd name="connsiteX45" fmla="*/ 1589122 w 1733756"/>
                <a:gd name="connsiteY45" fmla="*/ 701888 h 2473158"/>
                <a:gd name="connsiteX46" fmla="*/ 1491891 w 1733756"/>
                <a:gd name="connsiteY46" fmla="*/ 335752 h 2473158"/>
                <a:gd name="connsiteX47" fmla="*/ 1221466 w 1733756"/>
                <a:gd name="connsiteY47" fmla="*/ 88116 h 2473158"/>
                <a:gd name="connsiteX48" fmla="*/ 1131831 w 1733756"/>
                <a:gd name="connsiteY48" fmla="*/ 49565 h 2473158"/>
                <a:gd name="connsiteX49" fmla="*/ 826464 w 1733756"/>
                <a:gd name="connsiteY49" fmla="*/ 0 h 2473158"/>
                <a:gd name="connsiteX50" fmla="*/ 1036119 w 1733756"/>
                <a:gd name="connsiteY50" fmla="*/ 22029 h 2473158"/>
                <a:gd name="connsiteX51" fmla="*/ 1104403 w 1733756"/>
                <a:gd name="connsiteY51" fmla="*/ 41674 h 2473158"/>
                <a:gd name="connsiteX52" fmla="*/ 1030349 w 1733756"/>
                <a:gd name="connsiteY52" fmla="*/ 29654 h 2473158"/>
                <a:gd name="connsiteX53" fmla="*/ 922483 w 1733756"/>
                <a:gd name="connsiteY53" fmla="*/ 24147 h 2473158"/>
                <a:gd name="connsiteX54" fmla="*/ 402904 w 1733756"/>
                <a:gd name="connsiteY54" fmla="*/ 182148 h 2473158"/>
                <a:gd name="connsiteX55" fmla="*/ 96019 w 1733756"/>
                <a:gd name="connsiteY55" fmla="*/ 616650 h 2473158"/>
                <a:gd name="connsiteX56" fmla="*/ 413472 w 1733756"/>
                <a:gd name="connsiteY56" fmla="*/ 749318 h 2473158"/>
                <a:gd name="connsiteX57" fmla="*/ 407155 w 1733756"/>
                <a:gd name="connsiteY57" fmla="*/ 762658 h 2473158"/>
                <a:gd name="connsiteX58" fmla="*/ 0 w 1733756"/>
                <a:gd name="connsiteY58" fmla="*/ 592503 h 2473158"/>
                <a:gd name="connsiteX59" fmla="*/ 306885 w 1733756"/>
                <a:gd name="connsiteY59" fmla="*/ 158001 h 2473158"/>
                <a:gd name="connsiteX60" fmla="*/ 826464 w 1733756"/>
                <a:gd name="connsiteY60" fmla="*/ 0 h 247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733756" h="2473158">
                  <a:moveTo>
                    <a:pt x="1637737" y="2044733"/>
                  </a:moveTo>
                  <a:lnTo>
                    <a:pt x="1733756" y="2044733"/>
                  </a:lnTo>
                  <a:lnTo>
                    <a:pt x="1733756" y="2473158"/>
                  </a:lnTo>
                  <a:lnTo>
                    <a:pt x="135519" y="2473158"/>
                  </a:lnTo>
                  <a:lnTo>
                    <a:pt x="135519" y="2449011"/>
                  </a:lnTo>
                  <a:lnTo>
                    <a:pt x="1637737" y="2449011"/>
                  </a:lnTo>
                  <a:close/>
                  <a:moveTo>
                    <a:pt x="838365" y="2020586"/>
                  </a:moveTo>
                  <a:lnTo>
                    <a:pt x="1637737" y="2020586"/>
                  </a:lnTo>
                  <a:lnTo>
                    <a:pt x="1637737" y="2044733"/>
                  </a:lnTo>
                  <a:lnTo>
                    <a:pt x="816137" y="2044733"/>
                  </a:lnTo>
                  <a:close/>
                  <a:moveTo>
                    <a:pt x="955894" y="451362"/>
                  </a:moveTo>
                  <a:lnTo>
                    <a:pt x="1033388" y="463967"/>
                  </a:lnTo>
                  <a:cubicBezTo>
                    <a:pt x="1070862" y="477640"/>
                    <a:pt x="1103779" y="498150"/>
                    <a:pt x="1132138" y="525496"/>
                  </a:cubicBezTo>
                  <a:cubicBezTo>
                    <a:pt x="1188856" y="580189"/>
                    <a:pt x="1217216" y="650073"/>
                    <a:pt x="1217216" y="735151"/>
                  </a:cubicBezTo>
                  <a:cubicBezTo>
                    <a:pt x="1217216" y="820228"/>
                    <a:pt x="1192401" y="908344"/>
                    <a:pt x="1142773" y="999498"/>
                  </a:cubicBezTo>
                  <a:cubicBezTo>
                    <a:pt x="1093144" y="1090652"/>
                    <a:pt x="1001484" y="1209153"/>
                    <a:pt x="867791" y="1354999"/>
                  </a:cubicBezTo>
                  <a:lnTo>
                    <a:pt x="135519" y="2157157"/>
                  </a:lnTo>
                  <a:lnTo>
                    <a:pt x="135519" y="2449011"/>
                  </a:lnTo>
                  <a:lnTo>
                    <a:pt x="39500" y="2449011"/>
                  </a:lnTo>
                  <a:lnTo>
                    <a:pt x="39500" y="2133010"/>
                  </a:lnTo>
                  <a:lnTo>
                    <a:pt x="771772" y="1330852"/>
                  </a:lnTo>
                  <a:cubicBezTo>
                    <a:pt x="905465" y="1185006"/>
                    <a:pt x="997125" y="1066505"/>
                    <a:pt x="1046754" y="975351"/>
                  </a:cubicBezTo>
                  <a:cubicBezTo>
                    <a:pt x="1096382" y="884197"/>
                    <a:pt x="1121197" y="796081"/>
                    <a:pt x="1121197" y="711004"/>
                  </a:cubicBezTo>
                  <a:cubicBezTo>
                    <a:pt x="1121197" y="625926"/>
                    <a:pt x="1092837" y="556042"/>
                    <a:pt x="1036119" y="501349"/>
                  </a:cubicBezTo>
                  <a:close/>
                  <a:moveTo>
                    <a:pt x="811272" y="419310"/>
                  </a:moveTo>
                  <a:cubicBezTo>
                    <a:pt x="857862" y="419310"/>
                    <a:pt x="899894" y="426147"/>
                    <a:pt x="937369" y="439820"/>
                  </a:cubicBezTo>
                  <a:lnTo>
                    <a:pt x="955894" y="451362"/>
                  </a:lnTo>
                  <a:lnTo>
                    <a:pt x="907291" y="443457"/>
                  </a:lnTo>
                  <a:cubicBezTo>
                    <a:pt x="818162" y="443457"/>
                    <a:pt x="737643" y="473842"/>
                    <a:pt x="665732" y="534611"/>
                  </a:cubicBezTo>
                  <a:cubicBezTo>
                    <a:pt x="593822" y="595381"/>
                    <a:pt x="539636" y="679445"/>
                    <a:pt x="503174" y="786805"/>
                  </a:cubicBezTo>
                  <a:lnTo>
                    <a:pt x="413472" y="749318"/>
                  </a:lnTo>
                  <a:lnTo>
                    <a:pt x="475141" y="619090"/>
                  </a:lnTo>
                  <a:cubicBezTo>
                    <a:pt x="502234" y="577058"/>
                    <a:pt x="533758" y="540849"/>
                    <a:pt x="569713" y="510464"/>
                  </a:cubicBezTo>
                  <a:cubicBezTo>
                    <a:pt x="641624" y="449695"/>
                    <a:pt x="722143" y="419310"/>
                    <a:pt x="811272" y="419310"/>
                  </a:cubicBezTo>
                  <a:close/>
                  <a:moveTo>
                    <a:pt x="1104403" y="41674"/>
                  </a:moveTo>
                  <a:lnTo>
                    <a:pt x="1132138" y="46176"/>
                  </a:lnTo>
                  <a:cubicBezTo>
                    <a:pt x="1197972" y="60862"/>
                    <a:pt x="1259754" y="82891"/>
                    <a:pt x="1317485" y="112263"/>
                  </a:cubicBezTo>
                  <a:cubicBezTo>
                    <a:pt x="1432947" y="171007"/>
                    <a:pt x="1523089" y="253552"/>
                    <a:pt x="1587910" y="359899"/>
                  </a:cubicBezTo>
                  <a:cubicBezTo>
                    <a:pt x="1652730" y="466246"/>
                    <a:pt x="1685141" y="588291"/>
                    <a:pt x="1685141" y="726035"/>
                  </a:cubicBezTo>
                  <a:cubicBezTo>
                    <a:pt x="1685141" y="859728"/>
                    <a:pt x="1650198" y="993421"/>
                    <a:pt x="1580313" y="1127114"/>
                  </a:cubicBezTo>
                  <a:cubicBezTo>
                    <a:pt x="1510428" y="1260807"/>
                    <a:pt x="1396486" y="1413743"/>
                    <a:pt x="1238485" y="1585924"/>
                  </a:cubicBezTo>
                  <a:lnTo>
                    <a:pt x="838365" y="2020586"/>
                  </a:lnTo>
                  <a:lnTo>
                    <a:pt x="720118" y="2020586"/>
                  </a:lnTo>
                  <a:lnTo>
                    <a:pt x="1142466" y="1561777"/>
                  </a:lnTo>
                  <a:cubicBezTo>
                    <a:pt x="1300467" y="1389596"/>
                    <a:pt x="1414409" y="1236660"/>
                    <a:pt x="1484294" y="1102967"/>
                  </a:cubicBezTo>
                  <a:cubicBezTo>
                    <a:pt x="1554179" y="969274"/>
                    <a:pt x="1589122" y="835581"/>
                    <a:pt x="1589122" y="701888"/>
                  </a:cubicBezTo>
                  <a:cubicBezTo>
                    <a:pt x="1589122" y="564144"/>
                    <a:pt x="1556711" y="442099"/>
                    <a:pt x="1491891" y="335752"/>
                  </a:cubicBezTo>
                  <a:cubicBezTo>
                    <a:pt x="1427070" y="229405"/>
                    <a:pt x="1336928" y="146860"/>
                    <a:pt x="1221466" y="88116"/>
                  </a:cubicBezTo>
                  <a:cubicBezTo>
                    <a:pt x="1192601" y="73430"/>
                    <a:pt x="1162722" y="60580"/>
                    <a:pt x="1131831" y="49565"/>
                  </a:cubicBezTo>
                  <a:close/>
                  <a:moveTo>
                    <a:pt x="826464" y="0"/>
                  </a:moveTo>
                  <a:cubicBezTo>
                    <a:pt x="900401" y="0"/>
                    <a:pt x="970286" y="7343"/>
                    <a:pt x="1036119" y="22029"/>
                  </a:cubicBezTo>
                  <a:lnTo>
                    <a:pt x="1104403" y="41674"/>
                  </a:lnTo>
                  <a:lnTo>
                    <a:pt x="1030349" y="29654"/>
                  </a:lnTo>
                  <a:cubicBezTo>
                    <a:pt x="995407" y="25983"/>
                    <a:pt x="959451" y="24147"/>
                    <a:pt x="922483" y="24147"/>
                  </a:cubicBezTo>
                  <a:cubicBezTo>
                    <a:pt x="721944" y="24147"/>
                    <a:pt x="548751" y="76814"/>
                    <a:pt x="402904" y="182148"/>
                  </a:cubicBezTo>
                  <a:cubicBezTo>
                    <a:pt x="257057" y="287482"/>
                    <a:pt x="154762" y="432316"/>
                    <a:pt x="96019" y="616650"/>
                  </a:cubicBezTo>
                  <a:lnTo>
                    <a:pt x="413472" y="749318"/>
                  </a:lnTo>
                  <a:lnTo>
                    <a:pt x="407155" y="762658"/>
                  </a:lnTo>
                  <a:lnTo>
                    <a:pt x="0" y="592503"/>
                  </a:lnTo>
                  <a:cubicBezTo>
                    <a:pt x="58743" y="408169"/>
                    <a:pt x="161038" y="263335"/>
                    <a:pt x="306885" y="158001"/>
                  </a:cubicBezTo>
                  <a:cubicBezTo>
                    <a:pt x="452732" y="52667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F0DA11A-E81E-364A-1142-AA37B37737B9}"/>
                </a:ext>
              </a:extLst>
            </p:cNvPr>
            <p:cNvSpPr txBox="1"/>
            <p:nvPr/>
          </p:nvSpPr>
          <p:spPr>
            <a:xfrm>
              <a:off x="1954636" y="2389969"/>
              <a:ext cx="1827949" cy="2515697"/>
            </a:xfrm>
            <a:custGeom>
              <a:avLst/>
              <a:gdLst>
                <a:gd name="connsiteX0" fmla="*/ 982011 w 1827949"/>
                <a:gd name="connsiteY0" fmla="*/ 455568 h 2515697"/>
                <a:gd name="connsiteX1" fmla="*/ 1050859 w 1827949"/>
                <a:gd name="connsiteY1" fmla="*/ 465865 h 2515697"/>
                <a:gd name="connsiteX2" fmla="*/ 1253677 w 1827949"/>
                <a:gd name="connsiteY2" fmla="*/ 665266 h 2515697"/>
                <a:gd name="connsiteX3" fmla="*/ 1356986 w 1827949"/>
                <a:gd name="connsiteY3" fmla="*/ 1269922 h 2515697"/>
                <a:gd name="connsiteX4" fmla="*/ 1253677 w 1827949"/>
                <a:gd name="connsiteY4" fmla="*/ 1874579 h 2515697"/>
                <a:gd name="connsiteX5" fmla="*/ 961984 w 1827949"/>
                <a:gd name="connsiteY5" fmla="*/ 2087272 h 2515697"/>
                <a:gd name="connsiteX6" fmla="*/ 873109 w 1827949"/>
                <a:gd name="connsiteY6" fmla="*/ 2074074 h 2515697"/>
                <a:gd name="connsiteX7" fmla="*/ 845455 w 1827949"/>
                <a:gd name="connsiteY7" fmla="*/ 2060079 h 2515697"/>
                <a:gd name="connsiteX8" fmla="*/ 865965 w 1827949"/>
                <a:gd name="connsiteY8" fmla="*/ 2063125 h 2515697"/>
                <a:gd name="connsiteX9" fmla="*/ 1157658 w 1827949"/>
                <a:gd name="connsiteY9" fmla="*/ 1850432 h 2515697"/>
                <a:gd name="connsiteX10" fmla="*/ 1260967 w 1827949"/>
                <a:gd name="connsiteY10" fmla="*/ 1245775 h 2515697"/>
                <a:gd name="connsiteX11" fmla="*/ 1157658 w 1827949"/>
                <a:gd name="connsiteY11" fmla="*/ 641119 h 2515697"/>
                <a:gd name="connsiteX12" fmla="*/ 1033081 w 1827949"/>
                <a:gd name="connsiteY12" fmla="*/ 481599 h 2515697"/>
                <a:gd name="connsiteX13" fmla="*/ 865965 w 1827949"/>
                <a:gd name="connsiteY13" fmla="*/ 428425 h 2515697"/>
                <a:gd name="connsiteX14" fmla="*/ 954840 w 1827949"/>
                <a:gd name="connsiteY14" fmla="*/ 441718 h 2515697"/>
                <a:gd name="connsiteX15" fmla="*/ 982011 w 1827949"/>
                <a:gd name="connsiteY15" fmla="*/ 455568 h 2515697"/>
                <a:gd name="connsiteX16" fmla="*/ 961984 w 1827949"/>
                <a:gd name="connsiteY16" fmla="*/ 452572 h 2515697"/>
                <a:gd name="connsiteX17" fmla="*/ 670290 w 1827949"/>
                <a:gd name="connsiteY17" fmla="*/ 663746 h 2515697"/>
                <a:gd name="connsiteX18" fmla="*/ 566982 w 1827949"/>
                <a:gd name="connsiteY18" fmla="*/ 1269922 h 2515697"/>
                <a:gd name="connsiteX19" fmla="*/ 670290 w 1827949"/>
                <a:gd name="connsiteY19" fmla="*/ 1876098 h 2515697"/>
                <a:gd name="connsiteX20" fmla="*/ 794868 w 1827949"/>
                <a:gd name="connsiteY20" fmla="*/ 2034479 h 2515697"/>
                <a:gd name="connsiteX21" fmla="*/ 845455 w 1827949"/>
                <a:gd name="connsiteY21" fmla="*/ 2060079 h 2515697"/>
                <a:gd name="connsiteX22" fmla="*/ 777090 w 1827949"/>
                <a:gd name="connsiteY22" fmla="*/ 2049927 h 2515697"/>
                <a:gd name="connsiteX23" fmla="*/ 574271 w 1827949"/>
                <a:gd name="connsiteY23" fmla="*/ 1851951 h 2515697"/>
                <a:gd name="connsiteX24" fmla="*/ 470963 w 1827949"/>
                <a:gd name="connsiteY24" fmla="*/ 1245775 h 2515697"/>
                <a:gd name="connsiteX25" fmla="*/ 574271 w 1827949"/>
                <a:gd name="connsiteY25" fmla="*/ 639599 h 2515697"/>
                <a:gd name="connsiteX26" fmla="*/ 865965 w 1827949"/>
                <a:gd name="connsiteY26" fmla="*/ 428425 h 2515697"/>
                <a:gd name="connsiteX27" fmla="*/ 1119776 w 1827949"/>
                <a:gd name="connsiteY27" fmla="*/ 40339 h 2515697"/>
                <a:gd name="connsiteX28" fmla="*/ 1158156 w 1827949"/>
                <a:gd name="connsiteY28" fmla="*/ 44277 h 2515697"/>
                <a:gd name="connsiteX29" fmla="*/ 1603102 w 1827949"/>
                <a:gd name="connsiteY29" fmla="*/ 346226 h 2515697"/>
                <a:gd name="connsiteX30" fmla="*/ 1827949 w 1827949"/>
                <a:gd name="connsiteY30" fmla="*/ 1269922 h 2515697"/>
                <a:gd name="connsiteX31" fmla="*/ 1603102 w 1827949"/>
                <a:gd name="connsiteY31" fmla="*/ 2193619 h 2515697"/>
                <a:gd name="connsiteX32" fmla="*/ 961984 w 1827949"/>
                <a:gd name="connsiteY32" fmla="*/ 2515697 h 2515697"/>
                <a:gd name="connsiteX33" fmla="*/ 765813 w 1827949"/>
                <a:gd name="connsiteY33" fmla="*/ 2495567 h 2515697"/>
                <a:gd name="connsiteX34" fmla="*/ 708174 w 1827949"/>
                <a:gd name="connsiteY34" fmla="*/ 2475358 h 2515697"/>
                <a:gd name="connsiteX35" fmla="*/ 865965 w 1827949"/>
                <a:gd name="connsiteY35" fmla="*/ 2491550 h 2515697"/>
                <a:gd name="connsiteX36" fmla="*/ 1507083 w 1827949"/>
                <a:gd name="connsiteY36" fmla="*/ 2169472 h 2515697"/>
                <a:gd name="connsiteX37" fmla="*/ 1731930 w 1827949"/>
                <a:gd name="connsiteY37" fmla="*/ 1245775 h 2515697"/>
                <a:gd name="connsiteX38" fmla="*/ 1507083 w 1827949"/>
                <a:gd name="connsiteY38" fmla="*/ 322079 h 2515697"/>
                <a:gd name="connsiteX39" fmla="*/ 1234380 w 1827949"/>
                <a:gd name="connsiteY39" fmla="*/ 80520 h 2515697"/>
                <a:gd name="connsiteX40" fmla="*/ 865965 w 1827949"/>
                <a:gd name="connsiteY40" fmla="*/ 0 h 2515697"/>
                <a:gd name="connsiteX41" fmla="*/ 1062137 w 1827949"/>
                <a:gd name="connsiteY41" fmla="*/ 20130 h 2515697"/>
                <a:gd name="connsiteX42" fmla="*/ 1119776 w 1827949"/>
                <a:gd name="connsiteY42" fmla="*/ 40339 h 2515697"/>
                <a:gd name="connsiteX43" fmla="*/ 961984 w 1827949"/>
                <a:gd name="connsiteY43" fmla="*/ 24147 h 2515697"/>
                <a:gd name="connsiteX44" fmla="*/ 320866 w 1827949"/>
                <a:gd name="connsiteY44" fmla="*/ 346226 h 2515697"/>
                <a:gd name="connsiteX45" fmla="*/ 96019 w 1827949"/>
                <a:gd name="connsiteY45" fmla="*/ 1269922 h 2515697"/>
                <a:gd name="connsiteX46" fmla="*/ 320866 w 1827949"/>
                <a:gd name="connsiteY46" fmla="*/ 2193619 h 2515697"/>
                <a:gd name="connsiteX47" fmla="*/ 593569 w 1827949"/>
                <a:gd name="connsiteY47" fmla="*/ 2435177 h 2515697"/>
                <a:gd name="connsiteX48" fmla="*/ 708174 w 1827949"/>
                <a:gd name="connsiteY48" fmla="*/ 2475358 h 2515697"/>
                <a:gd name="connsiteX49" fmla="*/ 669794 w 1827949"/>
                <a:gd name="connsiteY49" fmla="*/ 2471420 h 2515697"/>
                <a:gd name="connsiteX50" fmla="*/ 224847 w 1827949"/>
                <a:gd name="connsiteY50" fmla="*/ 2169472 h 2515697"/>
                <a:gd name="connsiteX51" fmla="*/ 0 w 1827949"/>
                <a:gd name="connsiteY51" fmla="*/ 1245775 h 2515697"/>
                <a:gd name="connsiteX52" fmla="*/ 224847 w 1827949"/>
                <a:gd name="connsiteY52" fmla="*/ 322079 h 2515697"/>
                <a:gd name="connsiteX53" fmla="*/ 865965 w 1827949"/>
                <a:gd name="connsiteY53" fmla="*/ 0 h 2515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27949" h="2515697">
                  <a:moveTo>
                    <a:pt x="982011" y="455568"/>
                  </a:moveTo>
                  <a:lnTo>
                    <a:pt x="1050859" y="465865"/>
                  </a:lnTo>
                  <a:cubicBezTo>
                    <a:pt x="1134417" y="492452"/>
                    <a:pt x="1202023" y="558919"/>
                    <a:pt x="1253677" y="665266"/>
                  </a:cubicBezTo>
                  <a:cubicBezTo>
                    <a:pt x="1322550" y="807061"/>
                    <a:pt x="1356986" y="1008614"/>
                    <a:pt x="1356986" y="1269922"/>
                  </a:cubicBezTo>
                  <a:cubicBezTo>
                    <a:pt x="1356986" y="1531231"/>
                    <a:pt x="1322550" y="1732783"/>
                    <a:pt x="1253677" y="1874579"/>
                  </a:cubicBezTo>
                  <a:cubicBezTo>
                    <a:pt x="1184805" y="2016374"/>
                    <a:pt x="1087574" y="2087272"/>
                    <a:pt x="961984" y="2087272"/>
                  </a:cubicBezTo>
                  <a:cubicBezTo>
                    <a:pt x="930587" y="2087272"/>
                    <a:pt x="900962" y="2082873"/>
                    <a:pt x="873109" y="2074074"/>
                  </a:cubicBezTo>
                  <a:lnTo>
                    <a:pt x="845455" y="2060079"/>
                  </a:lnTo>
                  <a:lnTo>
                    <a:pt x="865965" y="2063125"/>
                  </a:ln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2011" y="455568"/>
                  </a:lnTo>
                  <a:lnTo>
                    <a:pt x="961984" y="452572"/>
                  </a:lnTo>
                  <a:cubicBezTo>
                    <a:pt x="836394" y="452572"/>
                    <a:pt x="739162" y="522964"/>
                    <a:pt x="670290" y="663746"/>
                  </a:cubicBezTo>
                  <a:cubicBezTo>
                    <a:pt x="601418" y="804529"/>
                    <a:pt x="566982" y="1006588"/>
                    <a:pt x="566982" y="1269922"/>
                  </a:cubicBezTo>
                  <a:cubicBezTo>
                    <a:pt x="566982" y="1533257"/>
                    <a:pt x="601418" y="1735315"/>
                    <a:pt x="670290" y="1876098"/>
                  </a:cubicBezTo>
                  <a:cubicBezTo>
                    <a:pt x="704726" y="1946490"/>
                    <a:pt x="746252" y="1999283"/>
                    <a:pt x="794868" y="2034479"/>
                  </a:cubicBezTo>
                  <a:lnTo>
                    <a:pt x="845455" y="2060079"/>
                  </a:lnTo>
                  <a:lnTo>
                    <a:pt x="777090" y="2049927"/>
                  </a:lnTo>
                  <a:cubicBezTo>
                    <a:pt x="693532" y="2023530"/>
                    <a:pt x="625925" y="1957538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19776" y="40339"/>
                  </a:moveTo>
                  <a:lnTo>
                    <a:pt x="1158156" y="44277"/>
                  </a:lnTo>
                  <a:cubicBezTo>
                    <a:pt x="1342363" y="84537"/>
                    <a:pt x="1490679" y="185187"/>
                    <a:pt x="1603102" y="346226"/>
                  </a:cubicBezTo>
                  <a:cubicBezTo>
                    <a:pt x="1753000" y="560945"/>
                    <a:pt x="1827949" y="868844"/>
                    <a:pt x="1827949" y="1269922"/>
                  </a:cubicBezTo>
                  <a:cubicBezTo>
                    <a:pt x="1827949" y="1671001"/>
                    <a:pt x="1753000" y="1978900"/>
                    <a:pt x="1603102" y="2193619"/>
                  </a:cubicBezTo>
                  <a:cubicBezTo>
                    <a:pt x="1453204" y="2408337"/>
                    <a:pt x="1239498" y="2515697"/>
                    <a:pt x="961984" y="2515697"/>
                  </a:cubicBezTo>
                  <a:cubicBezTo>
                    <a:pt x="892606" y="2515697"/>
                    <a:pt x="827215" y="2508987"/>
                    <a:pt x="765813" y="2495567"/>
                  </a:cubicBezTo>
                  <a:lnTo>
                    <a:pt x="708174" y="2475358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19776" y="40339"/>
                  </a:lnTo>
                  <a:lnTo>
                    <a:pt x="961984" y="24147"/>
                  </a:lnTo>
                  <a:cubicBezTo>
                    <a:pt x="684470" y="24147"/>
                    <a:pt x="470764" y="131507"/>
                    <a:pt x="320866" y="346226"/>
                  </a:cubicBezTo>
                  <a:cubicBezTo>
                    <a:pt x="170968" y="560945"/>
                    <a:pt x="96019" y="868844"/>
                    <a:pt x="96019" y="1269922"/>
                  </a:cubicBezTo>
                  <a:cubicBezTo>
                    <a:pt x="96019" y="1671001"/>
                    <a:pt x="170968" y="1978900"/>
                    <a:pt x="320866" y="2193619"/>
                  </a:cubicBezTo>
                  <a:cubicBezTo>
                    <a:pt x="395815" y="2300978"/>
                    <a:pt x="486716" y="2381498"/>
                    <a:pt x="593569" y="2435177"/>
                  </a:cubicBezTo>
                  <a:lnTo>
                    <a:pt x="708174" y="2475358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5542303" y="2140802"/>
            <a:ext cx="352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53" name="文本框 552">
            <a:extLst>
              <a:ext uri="{FF2B5EF4-FFF2-40B4-BE49-F238E27FC236}">
                <a16:creationId xmlns:a16="http://schemas.microsoft.com/office/drawing/2014/main" id="{263A5582-89A8-4396-FD85-911DE273123B}"/>
              </a:ext>
            </a:extLst>
          </p:cNvPr>
          <p:cNvSpPr txBox="1"/>
          <p:nvPr/>
        </p:nvSpPr>
        <p:spPr>
          <a:xfrm>
            <a:off x="5717058" y="2784480"/>
            <a:ext cx="4942034" cy="103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03D4E3"/>
                    </a:gs>
                    <a:gs pos="100000">
                      <a:srgbClr val="92AAFF"/>
                    </a:gs>
                  </a:gsLst>
                  <a:lin ang="5400000" scaled="1"/>
                  <a:tileRect/>
                </a:gradFill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cxnSp>
        <p:nvCxnSpPr>
          <p:cNvPr id="555" name="直接连接符 554">
            <a:extLst>
              <a:ext uri="{FF2B5EF4-FFF2-40B4-BE49-F238E27FC236}">
                <a16:creationId xmlns:a16="http://schemas.microsoft.com/office/drawing/2014/main" id="{27EA5E8C-AE1C-3FA6-E9D4-ACC0C5CF65EA}"/>
              </a:ext>
            </a:extLst>
          </p:cNvPr>
          <p:cNvCxnSpPr>
            <a:cxnSpLocks/>
          </p:cNvCxnSpPr>
          <p:nvPr/>
        </p:nvCxnSpPr>
        <p:spPr>
          <a:xfrm rot="16200000">
            <a:off x="7688480" y="805674"/>
            <a:ext cx="0" cy="23033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6" name="直接连接符 555">
            <a:extLst>
              <a:ext uri="{FF2B5EF4-FFF2-40B4-BE49-F238E27FC236}">
                <a16:creationId xmlns:a16="http://schemas.microsoft.com/office/drawing/2014/main" id="{0EB14E12-D482-ADEF-9BB9-5C989D197C7B}"/>
              </a:ext>
            </a:extLst>
          </p:cNvPr>
          <p:cNvCxnSpPr>
            <a:cxnSpLocks/>
          </p:cNvCxnSpPr>
          <p:nvPr/>
        </p:nvCxnSpPr>
        <p:spPr>
          <a:xfrm rot="16200000">
            <a:off x="8947838" y="1009485"/>
            <a:ext cx="0" cy="2088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DFFD8B9-0B4D-A61C-9A26-E939B6E938E9}"/>
              </a:ext>
            </a:extLst>
          </p:cNvPr>
          <p:cNvCxnSpPr/>
          <p:nvPr/>
        </p:nvCxnSpPr>
        <p:spPr>
          <a:xfrm flipH="1">
            <a:off x="6441544" y="1968374"/>
            <a:ext cx="95250" cy="100041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E44BF60-F135-952F-CE99-94D9D941D111}"/>
              </a:ext>
            </a:extLst>
          </p:cNvPr>
          <p:cNvCxnSpPr>
            <a:cxnSpLocks/>
          </p:cNvCxnSpPr>
          <p:nvPr/>
        </p:nvCxnSpPr>
        <p:spPr>
          <a:xfrm rot="16200000">
            <a:off x="6150900" y="179176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0D998D7-E465-18DB-52A1-44C503428415}"/>
              </a:ext>
            </a:extLst>
          </p:cNvPr>
          <p:cNvCxnSpPr>
            <a:cxnSpLocks/>
          </p:cNvCxnSpPr>
          <p:nvPr/>
        </p:nvCxnSpPr>
        <p:spPr>
          <a:xfrm rot="16200000">
            <a:off x="7824900" y="732518"/>
            <a:ext cx="0" cy="392400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822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3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12180B-DE5F-EE9E-801A-5062919AF3A0}"/>
              </a:ext>
            </a:extLst>
          </p:cNvPr>
          <p:cNvGrpSpPr/>
          <p:nvPr/>
        </p:nvGrpSpPr>
        <p:grpSpPr>
          <a:xfrm>
            <a:off x="421910" y="166979"/>
            <a:ext cx="1026638" cy="731281"/>
            <a:chOff x="1954636" y="2389968"/>
            <a:chExt cx="3531763" cy="251569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5D2487-B493-2BA3-8026-C8E43841C987}"/>
                </a:ext>
              </a:extLst>
            </p:cNvPr>
            <p:cNvSpPr txBox="1"/>
            <p:nvPr/>
          </p:nvSpPr>
          <p:spPr>
            <a:xfrm>
              <a:off x="2050654" y="2408631"/>
              <a:ext cx="1731930" cy="2491549"/>
            </a:xfrm>
            <a:custGeom>
              <a:avLst/>
              <a:gdLst/>
              <a:ahLst/>
              <a:cxnLst/>
              <a:rect l="l" t="t" r="r" b="b"/>
              <a:pathLst>
                <a:path w="1731930" h="2491549">
                  <a:moveTo>
                    <a:pt x="865965" y="428424"/>
                  </a:moveTo>
                  <a:cubicBezTo>
                    <a:pt x="740375" y="428424"/>
                    <a:pt x="643143" y="498816"/>
                    <a:pt x="574271" y="639598"/>
                  </a:cubicBezTo>
                  <a:cubicBezTo>
                    <a:pt x="505399" y="780381"/>
                    <a:pt x="470963" y="982440"/>
                    <a:pt x="470963" y="1245774"/>
                  </a:cubicBezTo>
                  <a:cubicBezTo>
                    <a:pt x="470963" y="1509109"/>
                    <a:pt x="505399" y="1711167"/>
                    <a:pt x="574271" y="1851950"/>
                  </a:cubicBezTo>
                  <a:cubicBezTo>
                    <a:pt x="643143" y="1992733"/>
                    <a:pt x="740375" y="2063124"/>
                    <a:pt x="865965" y="2063124"/>
                  </a:cubicBezTo>
                  <a:cubicBezTo>
                    <a:pt x="991555" y="2063124"/>
                    <a:pt x="1088786" y="1992226"/>
                    <a:pt x="1157658" y="1850431"/>
                  </a:cubicBezTo>
                  <a:cubicBezTo>
                    <a:pt x="1226531" y="1708635"/>
                    <a:pt x="1260967" y="1507083"/>
                    <a:pt x="1260967" y="1245774"/>
                  </a:cubicBezTo>
                  <a:cubicBezTo>
                    <a:pt x="1260967" y="984466"/>
                    <a:pt x="1226531" y="782913"/>
                    <a:pt x="1157658" y="641118"/>
                  </a:cubicBezTo>
                  <a:cubicBezTo>
                    <a:pt x="1088786" y="499322"/>
                    <a:pt x="991555" y="428424"/>
                    <a:pt x="865965" y="428424"/>
                  </a:cubicBezTo>
                  <a:close/>
                  <a:moveTo>
                    <a:pt x="865965" y="0"/>
                  </a:moveTo>
                  <a:cubicBezTo>
                    <a:pt x="1143479" y="0"/>
                    <a:pt x="1357185" y="107359"/>
                    <a:pt x="1507083" y="322078"/>
                  </a:cubicBezTo>
                  <a:cubicBezTo>
                    <a:pt x="1656981" y="536797"/>
                    <a:pt x="1731930" y="844696"/>
                    <a:pt x="1731930" y="1245774"/>
                  </a:cubicBezTo>
                  <a:cubicBezTo>
                    <a:pt x="1731930" y="1646853"/>
                    <a:pt x="1656981" y="1954752"/>
                    <a:pt x="1507083" y="2169471"/>
                  </a:cubicBezTo>
                  <a:cubicBezTo>
                    <a:pt x="1357185" y="2384189"/>
                    <a:pt x="1143479" y="2491549"/>
                    <a:pt x="865965" y="2491549"/>
                  </a:cubicBezTo>
                  <a:cubicBezTo>
                    <a:pt x="588451" y="2491549"/>
                    <a:pt x="374745" y="2384189"/>
                    <a:pt x="224847" y="2169471"/>
                  </a:cubicBezTo>
                  <a:cubicBezTo>
                    <a:pt x="74949" y="1954752"/>
                    <a:pt x="0" y="1646853"/>
                    <a:pt x="0" y="1245774"/>
                  </a:cubicBezTo>
                  <a:cubicBezTo>
                    <a:pt x="0" y="844696"/>
                    <a:pt x="74949" y="536797"/>
                    <a:pt x="224847" y="322078"/>
                  </a:cubicBezTo>
                  <a:cubicBezTo>
                    <a:pt x="374745" y="107359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104D024-ED32-128A-E5DE-C82B979C61CF}"/>
                </a:ext>
              </a:extLst>
            </p:cNvPr>
            <p:cNvSpPr txBox="1"/>
            <p:nvPr/>
          </p:nvSpPr>
          <p:spPr>
            <a:xfrm>
              <a:off x="3848662" y="2408631"/>
              <a:ext cx="1637737" cy="2449010"/>
            </a:xfrm>
            <a:custGeom>
              <a:avLst/>
              <a:gdLst/>
              <a:ahLst/>
              <a:cxnLst/>
              <a:rect l="l" t="t" r="r" b="b"/>
              <a:pathLst>
                <a:path w="1637737" h="2449010">
                  <a:moveTo>
                    <a:pt x="826464" y="0"/>
                  </a:moveTo>
                  <a:cubicBezTo>
                    <a:pt x="974337" y="0"/>
                    <a:pt x="1106004" y="29371"/>
                    <a:pt x="1221466" y="88115"/>
                  </a:cubicBezTo>
                  <a:cubicBezTo>
                    <a:pt x="1336928" y="146859"/>
                    <a:pt x="1427070" y="229404"/>
                    <a:pt x="1491891" y="335751"/>
                  </a:cubicBezTo>
                  <a:cubicBezTo>
                    <a:pt x="1556711" y="442098"/>
                    <a:pt x="1589122" y="564143"/>
                    <a:pt x="1589122" y="701887"/>
                  </a:cubicBezTo>
                  <a:cubicBezTo>
                    <a:pt x="1589122" y="835580"/>
                    <a:pt x="1554179" y="969273"/>
                    <a:pt x="1484294" y="1102966"/>
                  </a:cubicBezTo>
                  <a:cubicBezTo>
                    <a:pt x="1414409" y="1236659"/>
                    <a:pt x="1300467" y="1389595"/>
                    <a:pt x="1142466" y="1561776"/>
                  </a:cubicBezTo>
                  <a:lnTo>
                    <a:pt x="720118" y="2020585"/>
                  </a:lnTo>
                  <a:lnTo>
                    <a:pt x="1637737" y="2020585"/>
                  </a:lnTo>
                  <a:lnTo>
                    <a:pt x="1637737" y="2449010"/>
                  </a:lnTo>
                  <a:lnTo>
                    <a:pt x="39500" y="2449010"/>
                  </a:lnTo>
                  <a:lnTo>
                    <a:pt x="39500" y="2133009"/>
                  </a:lnTo>
                  <a:lnTo>
                    <a:pt x="771772" y="1330851"/>
                  </a:lnTo>
                  <a:cubicBezTo>
                    <a:pt x="905465" y="1185005"/>
                    <a:pt x="997125" y="1066504"/>
                    <a:pt x="1046754" y="975350"/>
                  </a:cubicBezTo>
                  <a:cubicBezTo>
                    <a:pt x="1096382" y="884196"/>
                    <a:pt x="1121196" y="796080"/>
                    <a:pt x="1121196" y="711003"/>
                  </a:cubicBezTo>
                  <a:cubicBezTo>
                    <a:pt x="1121196" y="625925"/>
                    <a:pt x="1092838" y="556040"/>
                    <a:pt x="1036119" y="501348"/>
                  </a:cubicBezTo>
                  <a:cubicBezTo>
                    <a:pt x="979401" y="446655"/>
                    <a:pt x="904452" y="419309"/>
                    <a:pt x="811272" y="419309"/>
                  </a:cubicBezTo>
                  <a:cubicBezTo>
                    <a:pt x="722143" y="419309"/>
                    <a:pt x="641624" y="449694"/>
                    <a:pt x="569713" y="510463"/>
                  </a:cubicBezTo>
                  <a:cubicBezTo>
                    <a:pt x="497803" y="571233"/>
                    <a:pt x="443617" y="655297"/>
                    <a:pt x="407155" y="762657"/>
                  </a:cubicBezTo>
                  <a:lnTo>
                    <a:pt x="0" y="592502"/>
                  </a:lnTo>
                  <a:cubicBezTo>
                    <a:pt x="58743" y="408168"/>
                    <a:pt x="161039" y="263334"/>
                    <a:pt x="306885" y="158000"/>
                  </a:cubicBezTo>
                  <a:cubicBezTo>
                    <a:pt x="452732" y="52666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837C0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12700">
              <a:gradFill flip="none" rotWithShape="1">
                <a:gsLst>
                  <a:gs pos="20000">
                    <a:srgbClr val="92AAFF"/>
                  </a:gs>
                  <a:gs pos="100000">
                    <a:srgbClr val="1837C0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F38C611-4923-D947-0D29-6D4FADA706F6}"/>
                </a:ext>
              </a:extLst>
            </p:cNvPr>
            <p:cNvSpPr txBox="1"/>
            <p:nvPr/>
          </p:nvSpPr>
          <p:spPr>
            <a:xfrm>
              <a:off x="3743312" y="2389968"/>
              <a:ext cx="1733756" cy="2473158"/>
            </a:xfrm>
            <a:custGeom>
              <a:avLst/>
              <a:gdLst>
                <a:gd name="connsiteX0" fmla="*/ 1637737 w 1733756"/>
                <a:gd name="connsiteY0" fmla="*/ 2044733 h 2473158"/>
                <a:gd name="connsiteX1" fmla="*/ 1733756 w 1733756"/>
                <a:gd name="connsiteY1" fmla="*/ 2044733 h 2473158"/>
                <a:gd name="connsiteX2" fmla="*/ 1733756 w 1733756"/>
                <a:gd name="connsiteY2" fmla="*/ 2473158 h 2473158"/>
                <a:gd name="connsiteX3" fmla="*/ 135519 w 1733756"/>
                <a:gd name="connsiteY3" fmla="*/ 2473158 h 2473158"/>
                <a:gd name="connsiteX4" fmla="*/ 135519 w 1733756"/>
                <a:gd name="connsiteY4" fmla="*/ 2449011 h 2473158"/>
                <a:gd name="connsiteX5" fmla="*/ 1637737 w 1733756"/>
                <a:gd name="connsiteY5" fmla="*/ 2449011 h 2473158"/>
                <a:gd name="connsiteX6" fmla="*/ 838365 w 1733756"/>
                <a:gd name="connsiteY6" fmla="*/ 2020586 h 2473158"/>
                <a:gd name="connsiteX7" fmla="*/ 1637737 w 1733756"/>
                <a:gd name="connsiteY7" fmla="*/ 2020586 h 2473158"/>
                <a:gd name="connsiteX8" fmla="*/ 1637737 w 1733756"/>
                <a:gd name="connsiteY8" fmla="*/ 2044733 h 2473158"/>
                <a:gd name="connsiteX9" fmla="*/ 816137 w 1733756"/>
                <a:gd name="connsiteY9" fmla="*/ 2044733 h 2473158"/>
                <a:gd name="connsiteX10" fmla="*/ 955894 w 1733756"/>
                <a:gd name="connsiteY10" fmla="*/ 451362 h 2473158"/>
                <a:gd name="connsiteX11" fmla="*/ 1033388 w 1733756"/>
                <a:gd name="connsiteY11" fmla="*/ 463967 h 2473158"/>
                <a:gd name="connsiteX12" fmla="*/ 1132138 w 1733756"/>
                <a:gd name="connsiteY12" fmla="*/ 525496 h 2473158"/>
                <a:gd name="connsiteX13" fmla="*/ 1217216 w 1733756"/>
                <a:gd name="connsiteY13" fmla="*/ 735151 h 2473158"/>
                <a:gd name="connsiteX14" fmla="*/ 1142773 w 1733756"/>
                <a:gd name="connsiteY14" fmla="*/ 999498 h 2473158"/>
                <a:gd name="connsiteX15" fmla="*/ 867791 w 1733756"/>
                <a:gd name="connsiteY15" fmla="*/ 1354999 h 2473158"/>
                <a:gd name="connsiteX16" fmla="*/ 135519 w 1733756"/>
                <a:gd name="connsiteY16" fmla="*/ 2157157 h 2473158"/>
                <a:gd name="connsiteX17" fmla="*/ 135519 w 1733756"/>
                <a:gd name="connsiteY17" fmla="*/ 2449011 h 2473158"/>
                <a:gd name="connsiteX18" fmla="*/ 39500 w 1733756"/>
                <a:gd name="connsiteY18" fmla="*/ 2449011 h 2473158"/>
                <a:gd name="connsiteX19" fmla="*/ 39500 w 1733756"/>
                <a:gd name="connsiteY19" fmla="*/ 2133010 h 2473158"/>
                <a:gd name="connsiteX20" fmla="*/ 771772 w 1733756"/>
                <a:gd name="connsiteY20" fmla="*/ 1330852 h 2473158"/>
                <a:gd name="connsiteX21" fmla="*/ 1046754 w 1733756"/>
                <a:gd name="connsiteY21" fmla="*/ 975351 h 2473158"/>
                <a:gd name="connsiteX22" fmla="*/ 1121197 w 1733756"/>
                <a:gd name="connsiteY22" fmla="*/ 711004 h 2473158"/>
                <a:gd name="connsiteX23" fmla="*/ 1036119 w 1733756"/>
                <a:gd name="connsiteY23" fmla="*/ 501349 h 2473158"/>
                <a:gd name="connsiteX24" fmla="*/ 811272 w 1733756"/>
                <a:gd name="connsiteY24" fmla="*/ 419310 h 2473158"/>
                <a:gd name="connsiteX25" fmla="*/ 937369 w 1733756"/>
                <a:gd name="connsiteY25" fmla="*/ 439820 h 2473158"/>
                <a:gd name="connsiteX26" fmla="*/ 955894 w 1733756"/>
                <a:gd name="connsiteY26" fmla="*/ 451362 h 2473158"/>
                <a:gd name="connsiteX27" fmla="*/ 907291 w 1733756"/>
                <a:gd name="connsiteY27" fmla="*/ 443457 h 2473158"/>
                <a:gd name="connsiteX28" fmla="*/ 665732 w 1733756"/>
                <a:gd name="connsiteY28" fmla="*/ 534611 h 2473158"/>
                <a:gd name="connsiteX29" fmla="*/ 503174 w 1733756"/>
                <a:gd name="connsiteY29" fmla="*/ 786805 h 2473158"/>
                <a:gd name="connsiteX30" fmla="*/ 413472 w 1733756"/>
                <a:gd name="connsiteY30" fmla="*/ 749318 h 2473158"/>
                <a:gd name="connsiteX31" fmla="*/ 475141 w 1733756"/>
                <a:gd name="connsiteY31" fmla="*/ 619090 h 2473158"/>
                <a:gd name="connsiteX32" fmla="*/ 569713 w 1733756"/>
                <a:gd name="connsiteY32" fmla="*/ 510464 h 2473158"/>
                <a:gd name="connsiteX33" fmla="*/ 811272 w 1733756"/>
                <a:gd name="connsiteY33" fmla="*/ 419310 h 2473158"/>
                <a:gd name="connsiteX34" fmla="*/ 1104403 w 1733756"/>
                <a:gd name="connsiteY34" fmla="*/ 41674 h 2473158"/>
                <a:gd name="connsiteX35" fmla="*/ 1132138 w 1733756"/>
                <a:gd name="connsiteY35" fmla="*/ 46176 h 2473158"/>
                <a:gd name="connsiteX36" fmla="*/ 1317485 w 1733756"/>
                <a:gd name="connsiteY36" fmla="*/ 112263 h 2473158"/>
                <a:gd name="connsiteX37" fmla="*/ 1587910 w 1733756"/>
                <a:gd name="connsiteY37" fmla="*/ 359899 h 2473158"/>
                <a:gd name="connsiteX38" fmla="*/ 1685141 w 1733756"/>
                <a:gd name="connsiteY38" fmla="*/ 726035 h 2473158"/>
                <a:gd name="connsiteX39" fmla="*/ 1580313 w 1733756"/>
                <a:gd name="connsiteY39" fmla="*/ 1127114 h 2473158"/>
                <a:gd name="connsiteX40" fmla="*/ 1238485 w 1733756"/>
                <a:gd name="connsiteY40" fmla="*/ 1585924 h 2473158"/>
                <a:gd name="connsiteX41" fmla="*/ 838365 w 1733756"/>
                <a:gd name="connsiteY41" fmla="*/ 2020586 h 2473158"/>
                <a:gd name="connsiteX42" fmla="*/ 720118 w 1733756"/>
                <a:gd name="connsiteY42" fmla="*/ 2020586 h 2473158"/>
                <a:gd name="connsiteX43" fmla="*/ 1142466 w 1733756"/>
                <a:gd name="connsiteY43" fmla="*/ 1561777 h 2473158"/>
                <a:gd name="connsiteX44" fmla="*/ 1484294 w 1733756"/>
                <a:gd name="connsiteY44" fmla="*/ 1102967 h 2473158"/>
                <a:gd name="connsiteX45" fmla="*/ 1589122 w 1733756"/>
                <a:gd name="connsiteY45" fmla="*/ 701888 h 2473158"/>
                <a:gd name="connsiteX46" fmla="*/ 1491891 w 1733756"/>
                <a:gd name="connsiteY46" fmla="*/ 335752 h 2473158"/>
                <a:gd name="connsiteX47" fmla="*/ 1221466 w 1733756"/>
                <a:gd name="connsiteY47" fmla="*/ 88116 h 2473158"/>
                <a:gd name="connsiteX48" fmla="*/ 1131831 w 1733756"/>
                <a:gd name="connsiteY48" fmla="*/ 49565 h 2473158"/>
                <a:gd name="connsiteX49" fmla="*/ 826464 w 1733756"/>
                <a:gd name="connsiteY49" fmla="*/ 0 h 2473158"/>
                <a:gd name="connsiteX50" fmla="*/ 1036119 w 1733756"/>
                <a:gd name="connsiteY50" fmla="*/ 22029 h 2473158"/>
                <a:gd name="connsiteX51" fmla="*/ 1104403 w 1733756"/>
                <a:gd name="connsiteY51" fmla="*/ 41674 h 2473158"/>
                <a:gd name="connsiteX52" fmla="*/ 1030349 w 1733756"/>
                <a:gd name="connsiteY52" fmla="*/ 29654 h 2473158"/>
                <a:gd name="connsiteX53" fmla="*/ 922483 w 1733756"/>
                <a:gd name="connsiteY53" fmla="*/ 24147 h 2473158"/>
                <a:gd name="connsiteX54" fmla="*/ 402904 w 1733756"/>
                <a:gd name="connsiteY54" fmla="*/ 182148 h 2473158"/>
                <a:gd name="connsiteX55" fmla="*/ 96019 w 1733756"/>
                <a:gd name="connsiteY55" fmla="*/ 616650 h 2473158"/>
                <a:gd name="connsiteX56" fmla="*/ 413472 w 1733756"/>
                <a:gd name="connsiteY56" fmla="*/ 749318 h 2473158"/>
                <a:gd name="connsiteX57" fmla="*/ 407155 w 1733756"/>
                <a:gd name="connsiteY57" fmla="*/ 762658 h 2473158"/>
                <a:gd name="connsiteX58" fmla="*/ 0 w 1733756"/>
                <a:gd name="connsiteY58" fmla="*/ 592503 h 2473158"/>
                <a:gd name="connsiteX59" fmla="*/ 306885 w 1733756"/>
                <a:gd name="connsiteY59" fmla="*/ 158001 h 2473158"/>
                <a:gd name="connsiteX60" fmla="*/ 826464 w 1733756"/>
                <a:gd name="connsiteY60" fmla="*/ 0 h 247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733756" h="2473158">
                  <a:moveTo>
                    <a:pt x="1637737" y="2044733"/>
                  </a:moveTo>
                  <a:lnTo>
                    <a:pt x="1733756" y="2044733"/>
                  </a:lnTo>
                  <a:lnTo>
                    <a:pt x="1733756" y="2473158"/>
                  </a:lnTo>
                  <a:lnTo>
                    <a:pt x="135519" y="2473158"/>
                  </a:lnTo>
                  <a:lnTo>
                    <a:pt x="135519" y="2449011"/>
                  </a:lnTo>
                  <a:lnTo>
                    <a:pt x="1637737" y="2449011"/>
                  </a:lnTo>
                  <a:close/>
                  <a:moveTo>
                    <a:pt x="838365" y="2020586"/>
                  </a:moveTo>
                  <a:lnTo>
                    <a:pt x="1637737" y="2020586"/>
                  </a:lnTo>
                  <a:lnTo>
                    <a:pt x="1637737" y="2044733"/>
                  </a:lnTo>
                  <a:lnTo>
                    <a:pt x="816137" y="2044733"/>
                  </a:lnTo>
                  <a:close/>
                  <a:moveTo>
                    <a:pt x="955894" y="451362"/>
                  </a:moveTo>
                  <a:lnTo>
                    <a:pt x="1033388" y="463967"/>
                  </a:lnTo>
                  <a:cubicBezTo>
                    <a:pt x="1070862" y="477640"/>
                    <a:pt x="1103779" y="498150"/>
                    <a:pt x="1132138" y="525496"/>
                  </a:cubicBezTo>
                  <a:cubicBezTo>
                    <a:pt x="1188856" y="580189"/>
                    <a:pt x="1217216" y="650073"/>
                    <a:pt x="1217216" y="735151"/>
                  </a:cubicBezTo>
                  <a:cubicBezTo>
                    <a:pt x="1217216" y="820228"/>
                    <a:pt x="1192401" y="908344"/>
                    <a:pt x="1142773" y="999498"/>
                  </a:cubicBezTo>
                  <a:cubicBezTo>
                    <a:pt x="1093144" y="1090652"/>
                    <a:pt x="1001484" y="1209153"/>
                    <a:pt x="867791" y="1354999"/>
                  </a:cubicBezTo>
                  <a:lnTo>
                    <a:pt x="135519" y="2157157"/>
                  </a:lnTo>
                  <a:lnTo>
                    <a:pt x="135519" y="2449011"/>
                  </a:lnTo>
                  <a:lnTo>
                    <a:pt x="39500" y="2449011"/>
                  </a:lnTo>
                  <a:lnTo>
                    <a:pt x="39500" y="2133010"/>
                  </a:lnTo>
                  <a:lnTo>
                    <a:pt x="771772" y="1330852"/>
                  </a:lnTo>
                  <a:cubicBezTo>
                    <a:pt x="905465" y="1185006"/>
                    <a:pt x="997125" y="1066505"/>
                    <a:pt x="1046754" y="975351"/>
                  </a:cubicBezTo>
                  <a:cubicBezTo>
                    <a:pt x="1096382" y="884197"/>
                    <a:pt x="1121197" y="796081"/>
                    <a:pt x="1121197" y="711004"/>
                  </a:cubicBezTo>
                  <a:cubicBezTo>
                    <a:pt x="1121197" y="625926"/>
                    <a:pt x="1092837" y="556042"/>
                    <a:pt x="1036119" y="501349"/>
                  </a:cubicBezTo>
                  <a:close/>
                  <a:moveTo>
                    <a:pt x="811272" y="419310"/>
                  </a:moveTo>
                  <a:cubicBezTo>
                    <a:pt x="857862" y="419310"/>
                    <a:pt x="899894" y="426147"/>
                    <a:pt x="937369" y="439820"/>
                  </a:cubicBezTo>
                  <a:lnTo>
                    <a:pt x="955894" y="451362"/>
                  </a:lnTo>
                  <a:lnTo>
                    <a:pt x="907291" y="443457"/>
                  </a:lnTo>
                  <a:cubicBezTo>
                    <a:pt x="818162" y="443457"/>
                    <a:pt x="737643" y="473842"/>
                    <a:pt x="665732" y="534611"/>
                  </a:cubicBezTo>
                  <a:cubicBezTo>
                    <a:pt x="593822" y="595381"/>
                    <a:pt x="539636" y="679445"/>
                    <a:pt x="503174" y="786805"/>
                  </a:cubicBezTo>
                  <a:lnTo>
                    <a:pt x="413472" y="749318"/>
                  </a:lnTo>
                  <a:lnTo>
                    <a:pt x="475141" y="619090"/>
                  </a:lnTo>
                  <a:cubicBezTo>
                    <a:pt x="502234" y="577058"/>
                    <a:pt x="533758" y="540849"/>
                    <a:pt x="569713" y="510464"/>
                  </a:cubicBezTo>
                  <a:cubicBezTo>
                    <a:pt x="641624" y="449695"/>
                    <a:pt x="722143" y="419310"/>
                    <a:pt x="811272" y="419310"/>
                  </a:cubicBezTo>
                  <a:close/>
                  <a:moveTo>
                    <a:pt x="1104403" y="41674"/>
                  </a:moveTo>
                  <a:lnTo>
                    <a:pt x="1132138" y="46176"/>
                  </a:lnTo>
                  <a:cubicBezTo>
                    <a:pt x="1197972" y="60862"/>
                    <a:pt x="1259754" y="82891"/>
                    <a:pt x="1317485" y="112263"/>
                  </a:cubicBezTo>
                  <a:cubicBezTo>
                    <a:pt x="1432947" y="171007"/>
                    <a:pt x="1523089" y="253552"/>
                    <a:pt x="1587910" y="359899"/>
                  </a:cubicBezTo>
                  <a:cubicBezTo>
                    <a:pt x="1652730" y="466246"/>
                    <a:pt x="1685141" y="588291"/>
                    <a:pt x="1685141" y="726035"/>
                  </a:cubicBezTo>
                  <a:cubicBezTo>
                    <a:pt x="1685141" y="859728"/>
                    <a:pt x="1650198" y="993421"/>
                    <a:pt x="1580313" y="1127114"/>
                  </a:cubicBezTo>
                  <a:cubicBezTo>
                    <a:pt x="1510428" y="1260807"/>
                    <a:pt x="1396486" y="1413743"/>
                    <a:pt x="1238485" y="1585924"/>
                  </a:cubicBezTo>
                  <a:lnTo>
                    <a:pt x="838365" y="2020586"/>
                  </a:lnTo>
                  <a:lnTo>
                    <a:pt x="720118" y="2020586"/>
                  </a:lnTo>
                  <a:lnTo>
                    <a:pt x="1142466" y="1561777"/>
                  </a:lnTo>
                  <a:cubicBezTo>
                    <a:pt x="1300467" y="1389596"/>
                    <a:pt x="1414409" y="1236660"/>
                    <a:pt x="1484294" y="1102967"/>
                  </a:cubicBezTo>
                  <a:cubicBezTo>
                    <a:pt x="1554179" y="969274"/>
                    <a:pt x="1589122" y="835581"/>
                    <a:pt x="1589122" y="701888"/>
                  </a:cubicBezTo>
                  <a:cubicBezTo>
                    <a:pt x="1589122" y="564144"/>
                    <a:pt x="1556711" y="442099"/>
                    <a:pt x="1491891" y="335752"/>
                  </a:cubicBezTo>
                  <a:cubicBezTo>
                    <a:pt x="1427070" y="229405"/>
                    <a:pt x="1336928" y="146860"/>
                    <a:pt x="1221466" y="88116"/>
                  </a:cubicBezTo>
                  <a:cubicBezTo>
                    <a:pt x="1192601" y="73430"/>
                    <a:pt x="1162722" y="60580"/>
                    <a:pt x="1131831" y="49565"/>
                  </a:cubicBezTo>
                  <a:close/>
                  <a:moveTo>
                    <a:pt x="826464" y="0"/>
                  </a:moveTo>
                  <a:cubicBezTo>
                    <a:pt x="900401" y="0"/>
                    <a:pt x="970286" y="7343"/>
                    <a:pt x="1036119" y="22029"/>
                  </a:cubicBezTo>
                  <a:lnTo>
                    <a:pt x="1104403" y="41674"/>
                  </a:lnTo>
                  <a:lnTo>
                    <a:pt x="1030349" y="29654"/>
                  </a:lnTo>
                  <a:cubicBezTo>
                    <a:pt x="995407" y="25983"/>
                    <a:pt x="959451" y="24147"/>
                    <a:pt x="922483" y="24147"/>
                  </a:cubicBezTo>
                  <a:cubicBezTo>
                    <a:pt x="721944" y="24147"/>
                    <a:pt x="548751" y="76814"/>
                    <a:pt x="402904" y="182148"/>
                  </a:cubicBezTo>
                  <a:cubicBezTo>
                    <a:pt x="257057" y="287482"/>
                    <a:pt x="154762" y="432316"/>
                    <a:pt x="96019" y="616650"/>
                  </a:cubicBezTo>
                  <a:lnTo>
                    <a:pt x="413472" y="749318"/>
                  </a:lnTo>
                  <a:lnTo>
                    <a:pt x="407155" y="762658"/>
                  </a:lnTo>
                  <a:lnTo>
                    <a:pt x="0" y="592503"/>
                  </a:lnTo>
                  <a:cubicBezTo>
                    <a:pt x="58743" y="408169"/>
                    <a:pt x="161038" y="263335"/>
                    <a:pt x="306885" y="158001"/>
                  </a:cubicBezTo>
                  <a:cubicBezTo>
                    <a:pt x="452732" y="52667"/>
                    <a:pt x="625925" y="0"/>
                    <a:pt x="826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65815D-5220-D189-ED89-6A8A34BA881D}"/>
                </a:ext>
              </a:extLst>
            </p:cNvPr>
            <p:cNvSpPr txBox="1"/>
            <p:nvPr/>
          </p:nvSpPr>
          <p:spPr>
            <a:xfrm>
              <a:off x="1954636" y="2389969"/>
              <a:ext cx="1827949" cy="2515697"/>
            </a:xfrm>
            <a:custGeom>
              <a:avLst/>
              <a:gdLst>
                <a:gd name="connsiteX0" fmla="*/ 982011 w 1827949"/>
                <a:gd name="connsiteY0" fmla="*/ 455568 h 2515697"/>
                <a:gd name="connsiteX1" fmla="*/ 1050859 w 1827949"/>
                <a:gd name="connsiteY1" fmla="*/ 465865 h 2515697"/>
                <a:gd name="connsiteX2" fmla="*/ 1253677 w 1827949"/>
                <a:gd name="connsiteY2" fmla="*/ 665266 h 2515697"/>
                <a:gd name="connsiteX3" fmla="*/ 1356986 w 1827949"/>
                <a:gd name="connsiteY3" fmla="*/ 1269922 h 2515697"/>
                <a:gd name="connsiteX4" fmla="*/ 1253677 w 1827949"/>
                <a:gd name="connsiteY4" fmla="*/ 1874579 h 2515697"/>
                <a:gd name="connsiteX5" fmla="*/ 961984 w 1827949"/>
                <a:gd name="connsiteY5" fmla="*/ 2087272 h 2515697"/>
                <a:gd name="connsiteX6" fmla="*/ 873109 w 1827949"/>
                <a:gd name="connsiteY6" fmla="*/ 2074074 h 2515697"/>
                <a:gd name="connsiteX7" fmla="*/ 845455 w 1827949"/>
                <a:gd name="connsiteY7" fmla="*/ 2060079 h 2515697"/>
                <a:gd name="connsiteX8" fmla="*/ 865965 w 1827949"/>
                <a:gd name="connsiteY8" fmla="*/ 2063125 h 2515697"/>
                <a:gd name="connsiteX9" fmla="*/ 1157658 w 1827949"/>
                <a:gd name="connsiteY9" fmla="*/ 1850432 h 2515697"/>
                <a:gd name="connsiteX10" fmla="*/ 1260967 w 1827949"/>
                <a:gd name="connsiteY10" fmla="*/ 1245775 h 2515697"/>
                <a:gd name="connsiteX11" fmla="*/ 1157658 w 1827949"/>
                <a:gd name="connsiteY11" fmla="*/ 641119 h 2515697"/>
                <a:gd name="connsiteX12" fmla="*/ 1033081 w 1827949"/>
                <a:gd name="connsiteY12" fmla="*/ 481599 h 2515697"/>
                <a:gd name="connsiteX13" fmla="*/ 865965 w 1827949"/>
                <a:gd name="connsiteY13" fmla="*/ 428425 h 2515697"/>
                <a:gd name="connsiteX14" fmla="*/ 954840 w 1827949"/>
                <a:gd name="connsiteY14" fmla="*/ 441718 h 2515697"/>
                <a:gd name="connsiteX15" fmla="*/ 982011 w 1827949"/>
                <a:gd name="connsiteY15" fmla="*/ 455568 h 2515697"/>
                <a:gd name="connsiteX16" fmla="*/ 961984 w 1827949"/>
                <a:gd name="connsiteY16" fmla="*/ 452572 h 2515697"/>
                <a:gd name="connsiteX17" fmla="*/ 670290 w 1827949"/>
                <a:gd name="connsiteY17" fmla="*/ 663746 h 2515697"/>
                <a:gd name="connsiteX18" fmla="*/ 566982 w 1827949"/>
                <a:gd name="connsiteY18" fmla="*/ 1269922 h 2515697"/>
                <a:gd name="connsiteX19" fmla="*/ 670290 w 1827949"/>
                <a:gd name="connsiteY19" fmla="*/ 1876098 h 2515697"/>
                <a:gd name="connsiteX20" fmla="*/ 794868 w 1827949"/>
                <a:gd name="connsiteY20" fmla="*/ 2034479 h 2515697"/>
                <a:gd name="connsiteX21" fmla="*/ 845455 w 1827949"/>
                <a:gd name="connsiteY21" fmla="*/ 2060079 h 2515697"/>
                <a:gd name="connsiteX22" fmla="*/ 777090 w 1827949"/>
                <a:gd name="connsiteY22" fmla="*/ 2049927 h 2515697"/>
                <a:gd name="connsiteX23" fmla="*/ 574271 w 1827949"/>
                <a:gd name="connsiteY23" fmla="*/ 1851951 h 2515697"/>
                <a:gd name="connsiteX24" fmla="*/ 470963 w 1827949"/>
                <a:gd name="connsiteY24" fmla="*/ 1245775 h 2515697"/>
                <a:gd name="connsiteX25" fmla="*/ 574271 w 1827949"/>
                <a:gd name="connsiteY25" fmla="*/ 639599 h 2515697"/>
                <a:gd name="connsiteX26" fmla="*/ 865965 w 1827949"/>
                <a:gd name="connsiteY26" fmla="*/ 428425 h 2515697"/>
                <a:gd name="connsiteX27" fmla="*/ 1119776 w 1827949"/>
                <a:gd name="connsiteY27" fmla="*/ 40339 h 2515697"/>
                <a:gd name="connsiteX28" fmla="*/ 1158156 w 1827949"/>
                <a:gd name="connsiteY28" fmla="*/ 44277 h 2515697"/>
                <a:gd name="connsiteX29" fmla="*/ 1603102 w 1827949"/>
                <a:gd name="connsiteY29" fmla="*/ 346226 h 2515697"/>
                <a:gd name="connsiteX30" fmla="*/ 1827949 w 1827949"/>
                <a:gd name="connsiteY30" fmla="*/ 1269922 h 2515697"/>
                <a:gd name="connsiteX31" fmla="*/ 1603102 w 1827949"/>
                <a:gd name="connsiteY31" fmla="*/ 2193619 h 2515697"/>
                <a:gd name="connsiteX32" fmla="*/ 961984 w 1827949"/>
                <a:gd name="connsiteY32" fmla="*/ 2515697 h 2515697"/>
                <a:gd name="connsiteX33" fmla="*/ 765813 w 1827949"/>
                <a:gd name="connsiteY33" fmla="*/ 2495567 h 2515697"/>
                <a:gd name="connsiteX34" fmla="*/ 708174 w 1827949"/>
                <a:gd name="connsiteY34" fmla="*/ 2475358 h 2515697"/>
                <a:gd name="connsiteX35" fmla="*/ 865965 w 1827949"/>
                <a:gd name="connsiteY35" fmla="*/ 2491550 h 2515697"/>
                <a:gd name="connsiteX36" fmla="*/ 1507083 w 1827949"/>
                <a:gd name="connsiteY36" fmla="*/ 2169472 h 2515697"/>
                <a:gd name="connsiteX37" fmla="*/ 1731930 w 1827949"/>
                <a:gd name="connsiteY37" fmla="*/ 1245775 h 2515697"/>
                <a:gd name="connsiteX38" fmla="*/ 1507083 w 1827949"/>
                <a:gd name="connsiteY38" fmla="*/ 322079 h 2515697"/>
                <a:gd name="connsiteX39" fmla="*/ 1234380 w 1827949"/>
                <a:gd name="connsiteY39" fmla="*/ 80520 h 2515697"/>
                <a:gd name="connsiteX40" fmla="*/ 865965 w 1827949"/>
                <a:gd name="connsiteY40" fmla="*/ 0 h 2515697"/>
                <a:gd name="connsiteX41" fmla="*/ 1062137 w 1827949"/>
                <a:gd name="connsiteY41" fmla="*/ 20130 h 2515697"/>
                <a:gd name="connsiteX42" fmla="*/ 1119776 w 1827949"/>
                <a:gd name="connsiteY42" fmla="*/ 40339 h 2515697"/>
                <a:gd name="connsiteX43" fmla="*/ 961984 w 1827949"/>
                <a:gd name="connsiteY43" fmla="*/ 24147 h 2515697"/>
                <a:gd name="connsiteX44" fmla="*/ 320866 w 1827949"/>
                <a:gd name="connsiteY44" fmla="*/ 346226 h 2515697"/>
                <a:gd name="connsiteX45" fmla="*/ 96019 w 1827949"/>
                <a:gd name="connsiteY45" fmla="*/ 1269922 h 2515697"/>
                <a:gd name="connsiteX46" fmla="*/ 320866 w 1827949"/>
                <a:gd name="connsiteY46" fmla="*/ 2193619 h 2515697"/>
                <a:gd name="connsiteX47" fmla="*/ 593569 w 1827949"/>
                <a:gd name="connsiteY47" fmla="*/ 2435177 h 2515697"/>
                <a:gd name="connsiteX48" fmla="*/ 708174 w 1827949"/>
                <a:gd name="connsiteY48" fmla="*/ 2475358 h 2515697"/>
                <a:gd name="connsiteX49" fmla="*/ 669794 w 1827949"/>
                <a:gd name="connsiteY49" fmla="*/ 2471420 h 2515697"/>
                <a:gd name="connsiteX50" fmla="*/ 224847 w 1827949"/>
                <a:gd name="connsiteY50" fmla="*/ 2169472 h 2515697"/>
                <a:gd name="connsiteX51" fmla="*/ 0 w 1827949"/>
                <a:gd name="connsiteY51" fmla="*/ 1245775 h 2515697"/>
                <a:gd name="connsiteX52" fmla="*/ 224847 w 1827949"/>
                <a:gd name="connsiteY52" fmla="*/ 322079 h 2515697"/>
                <a:gd name="connsiteX53" fmla="*/ 865965 w 1827949"/>
                <a:gd name="connsiteY53" fmla="*/ 0 h 2515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27949" h="2515697">
                  <a:moveTo>
                    <a:pt x="982011" y="455568"/>
                  </a:moveTo>
                  <a:lnTo>
                    <a:pt x="1050859" y="465865"/>
                  </a:lnTo>
                  <a:cubicBezTo>
                    <a:pt x="1134417" y="492452"/>
                    <a:pt x="1202023" y="558919"/>
                    <a:pt x="1253677" y="665266"/>
                  </a:cubicBezTo>
                  <a:cubicBezTo>
                    <a:pt x="1322550" y="807061"/>
                    <a:pt x="1356986" y="1008614"/>
                    <a:pt x="1356986" y="1269922"/>
                  </a:cubicBezTo>
                  <a:cubicBezTo>
                    <a:pt x="1356986" y="1531231"/>
                    <a:pt x="1322550" y="1732783"/>
                    <a:pt x="1253677" y="1874579"/>
                  </a:cubicBezTo>
                  <a:cubicBezTo>
                    <a:pt x="1184805" y="2016374"/>
                    <a:pt x="1087574" y="2087272"/>
                    <a:pt x="961984" y="2087272"/>
                  </a:cubicBezTo>
                  <a:cubicBezTo>
                    <a:pt x="930587" y="2087272"/>
                    <a:pt x="900962" y="2082873"/>
                    <a:pt x="873109" y="2074074"/>
                  </a:cubicBezTo>
                  <a:lnTo>
                    <a:pt x="845455" y="2060079"/>
                  </a:lnTo>
                  <a:lnTo>
                    <a:pt x="865965" y="2063125"/>
                  </a:lnTo>
                  <a:cubicBezTo>
                    <a:pt x="991555" y="2063125"/>
                    <a:pt x="1088786" y="1992227"/>
                    <a:pt x="1157658" y="1850432"/>
                  </a:cubicBezTo>
                  <a:cubicBezTo>
                    <a:pt x="1226531" y="1708636"/>
                    <a:pt x="1260967" y="1507084"/>
                    <a:pt x="1260967" y="1245775"/>
                  </a:cubicBezTo>
                  <a:cubicBezTo>
                    <a:pt x="1260967" y="984467"/>
                    <a:pt x="1226531" y="782914"/>
                    <a:pt x="1157658" y="641119"/>
                  </a:cubicBezTo>
                  <a:cubicBezTo>
                    <a:pt x="1123222" y="570221"/>
                    <a:pt x="1081696" y="517048"/>
                    <a:pt x="1033081" y="481599"/>
                  </a:cubicBezTo>
                  <a:close/>
                  <a:moveTo>
                    <a:pt x="865965" y="428425"/>
                  </a:moveTo>
                  <a:cubicBezTo>
                    <a:pt x="897363" y="428425"/>
                    <a:pt x="926988" y="432856"/>
                    <a:pt x="954840" y="441718"/>
                  </a:cubicBezTo>
                  <a:lnTo>
                    <a:pt x="982011" y="455568"/>
                  </a:lnTo>
                  <a:lnTo>
                    <a:pt x="961984" y="452572"/>
                  </a:lnTo>
                  <a:cubicBezTo>
                    <a:pt x="836394" y="452572"/>
                    <a:pt x="739162" y="522964"/>
                    <a:pt x="670290" y="663746"/>
                  </a:cubicBezTo>
                  <a:cubicBezTo>
                    <a:pt x="601418" y="804529"/>
                    <a:pt x="566982" y="1006588"/>
                    <a:pt x="566982" y="1269922"/>
                  </a:cubicBezTo>
                  <a:cubicBezTo>
                    <a:pt x="566982" y="1533257"/>
                    <a:pt x="601418" y="1735315"/>
                    <a:pt x="670290" y="1876098"/>
                  </a:cubicBezTo>
                  <a:cubicBezTo>
                    <a:pt x="704726" y="1946490"/>
                    <a:pt x="746252" y="1999283"/>
                    <a:pt x="794868" y="2034479"/>
                  </a:cubicBezTo>
                  <a:lnTo>
                    <a:pt x="845455" y="2060079"/>
                  </a:lnTo>
                  <a:lnTo>
                    <a:pt x="777090" y="2049927"/>
                  </a:lnTo>
                  <a:cubicBezTo>
                    <a:pt x="693532" y="2023530"/>
                    <a:pt x="625925" y="1957538"/>
                    <a:pt x="574271" y="1851951"/>
                  </a:cubicBezTo>
                  <a:cubicBezTo>
                    <a:pt x="505399" y="1711168"/>
                    <a:pt x="470963" y="1509110"/>
                    <a:pt x="470963" y="1245775"/>
                  </a:cubicBezTo>
                  <a:cubicBezTo>
                    <a:pt x="470963" y="982441"/>
                    <a:pt x="505399" y="780382"/>
                    <a:pt x="574271" y="639599"/>
                  </a:cubicBezTo>
                  <a:cubicBezTo>
                    <a:pt x="643143" y="498817"/>
                    <a:pt x="740375" y="428425"/>
                    <a:pt x="865965" y="428425"/>
                  </a:cubicBezTo>
                  <a:close/>
                  <a:moveTo>
                    <a:pt x="1119776" y="40339"/>
                  </a:moveTo>
                  <a:lnTo>
                    <a:pt x="1158156" y="44277"/>
                  </a:lnTo>
                  <a:cubicBezTo>
                    <a:pt x="1342363" y="84537"/>
                    <a:pt x="1490679" y="185187"/>
                    <a:pt x="1603102" y="346226"/>
                  </a:cubicBezTo>
                  <a:cubicBezTo>
                    <a:pt x="1753000" y="560945"/>
                    <a:pt x="1827949" y="868844"/>
                    <a:pt x="1827949" y="1269922"/>
                  </a:cubicBezTo>
                  <a:cubicBezTo>
                    <a:pt x="1827949" y="1671001"/>
                    <a:pt x="1753000" y="1978900"/>
                    <a:pt x="1603102" y="2193619"/>
                  </a:cubicBezTo>
                  <a:cubicBezTo>
                    <a:pt x="1453204" y="2408337"/>
                    <a:pt x="1239498" y="2515697"/>
                    <a:pt x="961984" y="2515697"/>
                  </a:cubicBezTo>
                  <a:cubicBezTo>
                    <a:pt x="892606" y="2515697"/>
                    <a:pt x="827215" y="2508987"/>
                    <a:pt x="765813" y="2495567"/>
                  </a:cubicBezTo>
                  <a:lnTo>
                    <a:pt x="708174" y="2475358"/>
                  </a:lnTo>
                  <a:lnTo>
                    <a:pt x="865965" y="2491550"/>
                  </a:lnTo>
                  <a:cubicBezTo>
                    <a:pt x="1143479" y="2491550"/>
                    <a:pt x="1357185" y="2384190"/>
                    <a:pt x="1507083" y="2169472"/>
                  </a:cubicBezTo>
                  <a:cubicBezTo>
                    <a:pt x="1656981" y="1954753"/>
                    <a:pt x="1731930" y="1646854"/>
                    <a:pt x="1731930" y="1245775"/>
                  </a:cubicBezTo>
                  <a:cubicBezTo>
                    <a:pt x="1731930" y="844697"/>
                    <a:pt x="1656981" y="536798"/>
                    <a:pt x="1507083" y="322079"/>
                  </a:cubicBezTo>
                  <a:cubicBezTo>
                    <a:pt x="1432134" y="214720"/>
                    <a:pt x="1341233" y="134200"/>
                    <a:pt x="1234380" y="80520"/>
                  </a:cubicBezTo>
                  <a:close/>
                  <a:moveTo>
                    <a:pt x="865965" y="0"/>
                  </a:moveTo>
                  <a:cubicBezTo>
                    <a:pt x="935344" y="0"/>
                    <a:pt x="1000734" y="6710"/>
                    <a:pt x="1062137" y="20130"/>
                  </a:cubicBezTo>
                  <a:lnTo>
                    <a:pt x="1119776" y="40339"/>
                  </a:lnTo>
                  <a:lnTo>
                    <a:pt x="961984" y="24147"/>
                  </a:lnTo>
                  <a:cubicBezTo>
                    <a:pt x="684470" y="24147"/>
                    <a:pt x="470764" y="131507"/>
                    <a:pt x="320866" y="346226"/>
                  </a:cubicBezTo>
                  <a:cubicBezTo>
                    <a:pt x="170968" y="560945"/>
                    <a:pt x="96019" y="868844"/>
                    <a:pt x="96019" y="1269922"/>
                  </a:cubicBezTo>
                  <a:cubicBezTo>
                    <a:pt x="96019" y="1671001"/>
                    <a:pt x="170968" y="1978900"/>
                    <a:pt x="320866" y="2193619"/>
                  </a:cubicBezTo>
                  <a:cubicBezTo>
                    <a:pt x="395815" y="2300978"/>
                    <a:pt x="486716" y="2381498"/>
                    <a:pt x="593569" y="2435177"/>
                  </a:cubicBezTo>
                  <a:lnTo>
                    <a:pt x="708174" y="2475358"/>
                  </a:lnTo>
                  <a:lnTo>
                    <a:pt x="669794" y="2471420"/>
                  </a:lnTo>
                  <a:cubicBezTo>
                    <a:pt x="485586" y="2431160"/>
                    <a:pt x="337271" y="2330511"/>
                    <a:pt x="224847" y="2169472"/>
                  </a:cubicBezTo>
                  <a:cubicBezTo>
                    <a:pt x="74949" y="1954753"/>
                    <a:pt x="0" y="1646854"/>
                    <a:pt x="0" y="1245775"/>
                  </a:cubicBezTo>
                  <a:cubicBezTo>
                    <a:pt x="0" y="844697"/>
                    <a:pt x="74949" y="536798"/>
                    <a:pt x="224847" y="322079"/>
                  </a:cubicBezTo>
                  <a:cubicBezTo>
                    <a:pt x="374745" y="107360"/>
                    <a:pt x="588451" y="0"/>
                    <a:pt x="8659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D4E3"/>
                </a:gs>
                <a:gs pos="100000">
                  <a:srgbClr val="0D1F71">
                    <a:alpha val="0"/>
                  </a:srgbClr>
                </a:gs>
              </a:gsLst>
              <a:lin ang="0" scaled="1"/>
              <a:tileRect/>
            </a:gradFill>
            <a:ln w="25400">
              <a:noFill/>
            </a:ln>
            <a:effectLst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5330" b="1">
                  <a:solidFill>
                    <a:srgbClr val="A076D2"/>
                  </a:solidFill>
                  <a:cs typeface="+mn-ea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" name="文本框-18" hidden="1"/>
          <p:cNvSpPr txBox="1">
            <a:spLocks noChangeArrowheads="1"/>
          </p:cNvSpPr>
          <p:nvPr/>
        </p:nvSpPr>
        <p:spPr bwMode="auto">
          <a:xfrm>
            <a:off x="3942138" y="2421583"/>
            <a:ext cx="4552849" cy="91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30" b="1" dirty="0">
                <a:solidFill>
                  <a:srgbClr val="A076D2"/>
                </a:solidFill>
                <a:latin typeface="+mn-lt"/>
                <a:ea typeface="+mn-ea"/>
                <a:cs typeface="+mn-ea"/>
                <a:sym typeface="+mn-lt"/>
              </a:rPr>
              <a:t>向未来 再出发</a:t>
            </a:r>
          </a:p>
        </p:txBody>
      </p:sp>
      <p:sp>
        <p:nvSpPr>
          <p:cNvPr id="576" name="文本框-576" hidden="1">
            <a:extLst>
              <a:ext uri="{FF2B5EF4-FFF2-40B4-BE49-F238E27FC236}">
                <a16:creationId xmlns:a16="http://schemas.microsoft.com/office/drawing/2014/main" id="{C12B0918-AB07-1457-1763-F6DD1481C09B}"/>
              </a:ext>
            </a:extLst>
          </p:cNvPr>
          <p:cNvSpPr txBox="1"/>
          <p:nvPr/>
        </p:nvSpPr>
        <p:spPr>
          <a:xfrm>
            <a:off x="5013695" y="3748548"/>
            <a:ext cx="22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8947053D-120D-E378-BF09-A5C925E42B03}"/>
              </a:ext>
            </a:extLst>
          </p:cNvPr>
          <p:cNvSpPr txBox="1"/>
          <p:nvPr/>
        </p:nvSpPr>
        <p:spPr>
          <a:xfrm>
            <a:off x="1540848" y="275309"/>
            <a:ext cx="394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03D4E3"/>
                    </a:gs>
                    <a:gs pos="100000">
                      <a:srgbClr val="1837C0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C66ECE7F-BE57-500C-9B40-E04B04865B29}"/>
              </a:ext>
            </a:extLst>
          </p:cNvPr>
          <p:cNvSpPr txBox="1"/>
          <p:nvPr/>
        </p:nvSpPr>
        <p:spPr>
          <a:xfrm>
            <a:off x="1904307" y="1145533"/>
            <a:ext cx="223170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58CD8C2-8E95-FC47-1A1C-54D8C7D33A2D}"/>
              </a:ext>
            </a:extLst>
          </p:cNvPr>
          <p:cNvSpPr txBox="1"/>
          <p:nvPr/>
        </p:nvSpPr>
        <p:spPr>
          <a:xfrm>
            <a:off x="3760046" y="1145533"/>
            <a:ext cx="16674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4000">
                      <a:srgbClr val="1837C0"/>
                    </a:gs>
                    <a:gs pos="100000">
                      <a:srgbClr val="00030C">
                        <a:alpha val="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3900" dirty="0">
              <a:gradFill flip="none" rotWithShape="1">
                <a:gsLst>
                  <a:gs pos="4000">
                    <a:srgbClr val="1837C0"/>
                  </a:gs>
                  <a:gs pos="100000">
                    <a:srgbClr val="00030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6261FE8-0BCE-A6BA-91E7-80037817B61A}"/>
              </a:ext>
            </a:extLst>
          </p:cNvPr>
          <p:cNvCxnSpPr>
            <a:cxnSpLocks/>
          </p:cNvCxnSpPr>
          <p:nvPr/>
        </p:nvCxnSpPr>
        <p:spPr>
          <a:xfrm rot="16200000">
            <a:off x="1964662" y="502297"/>
            <a:ext cx="0" cy="57600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D957839-A77B-842F-DCCA-4D1DF2C76F4F}"/>
              </a:ext>
            </a:extLst>
          </p:cNvPr>
          <p:cNvCxnSpPr>
            <a:cxnSpLocks/>
          </p:cNvCxnSpPr>
          <p:nvPr/>
        </p:nvCxnSpPr>
        <p:spPr>
          <a:xfrm flipV="1">
            <a:off x="2208740" y="689488"/>
            <a:ext cx="87844" cy="94972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DDAD9-700A-F106-3A36-58C75C90C71E}"/>
              </a:ext>
            </a:extLst>
          </p:cNvPr>
          <p:cNvCxnSpPr>
            <a:cxnSpLocks/>
          </p:cNvCxnSpPr>
          <p:nvPr/>
        </p:nvCxnSpPr>
        <p:spPr>
          <a:xfrm rot="16200000">
            <a:off x="3558476" y="-932930"/>
            <a:ext cx="0" cy="234000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03D4E3"/>
                </a:gs>
                <a:gs pos="100000">
                  <a:srgbClr val="1837C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6" name="任意多边形: 形状 515" descr="D:\51PPT模板网\51pptmoban.com\图片.jpg">
            <a:extLst>
              <a:ext uri="{FF2B5EF4-FFF2-40B4-BE49-F238E27FC236}">
                <a16:creationId xmlns:a16="http://schemas.microsoft.com/office/drawing/2014/main" id="{F8C110F2-BF26-9565-DE96-9E5BBEB05A68}"/>
              </a:ext>
            </a:extLst>
          </p:cNvPr>
          <p:cNvSpPr/>
          <p:nvPr/>
        </p:nvSpPr>
        <p:spPr bwMode="auto">
          <a:xfrm>
            <a:off x="0" y="4022368"/>
            <a:ext cx="12192000" cy="2835633"/>
          </a:xfrm>
          <a:custGeom>
            <a:avLst/>
            <a:gdLst>
              <a:gd name="connsiteX0" fmla="*/ 6096000 w 12192000"/>
              <a:gd name="connsiteY0" fmla="*/ 0 h 2835633"/>
              <a:gd name="connsiteX1" fmla="*/ 11919696 w 12192000"/>
              <a:gd name="connsiteY1" fmla="*/ 423058 h 2835633"/>
              <a:gd name="connsiteX2" fmla="*/ 12192000 w 12192000"/>
              <a:gd name="connsiteY2" fmla="*/ 475603 h 2835633"/>
              <a:gd name="connsiteX3" fmla="*/ 12192000 w 12192000"/>
              <a:gd name="connsiteY3" fmla="*/ 2835633 h 2835633"/>
              <a:gd name="connsiteX4" fmla="*/ 0 w 12192000"/>
              <a:gd name="connsiteY4" fmla="*/ 2835633 h 2835633"/>
              <a:gd name="connsiteX5" fmla="*/ 0 w 12192000"/>
              <a:gd name="connsiteY5" fmla="*/ 475603 h 2835633"/>
              <a:gd name="connsiteX6" fmla="*/ 272304 w 12192000"/>
              <a:gd name="connsiteY6" fmla="*/ 423058 h 2835633"/>
              <a:gd name="connsiteX7" fmla="*/ 6096000 w 12192000"/>
              <a:gd name="connsiteY7" fmla="*/ 0 h 2835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35633">
                <a:moveTo>
                  <a:pt x="6096000" y="0"/>
                </a:moveTo>
                <a:cubicBezTo>
                  <a:pt x="8370295" y="0"/>
                  <a:pt x="10429282" y="161671"/>
                  <a:pt x="11919696" y="423058"/>
                </a:cubicBezTo>
                <a:lnTo>
                  <a:pt x="12192000" y="475603"/>
                </a:lnTo>
                <a:lnTo>
                  <a:pt x="12192000" y="2835633"/>
                </a:lnTo>
                <a:lnTo>
                  <a:pt x="0" y="2835633"/>
                </a:lnTo>
                <a:lnTo>
                  <a:pt x="0" y="475603"/>
                </a:lnTo>
                <a:lnTo>
                  <a:pt x="272304" y="423058"/>
                </a:lnTo>
                <a:cubicBezTo>
                  <a:pt x="1762718" y="161671"/>
                  <a:pt x="3821705" y="0"/>
                  <a:pt x="609600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2120900" sx="100000" sy="100000" flip="none" algn="tl"/>
          </a:blip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753A3AA-C060-B85F-3850-3AE0F22A558E}"/>
              </a:ext>
            </a:extLst>
          </p:cNvPr>
          <p:cNvSpPr/>
          <p:nvPr/>
        </p:nvSpPr>
        <p:spPr bwMode="auto">
          <a:xfrm>
            <a:off x="5524500" y="1562397"/>
            <a:ext cx="1143000" cy="1143000"/>
          </a:xfrm>
          <a:prstGeom prst="ellipse">
            <a:avLst/>
          </a:prstGeom>
          <a:solidFill>
            <a:srgbClr val="03D4E3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A8E9C62-B2E4-5FEE-9F22-E16BA3215F5F}"/>
              </a:ext>
            </a:extLst>
          </p:cNvPr>
          <p:cNvSpPr/>
          <p:nvPr/>
        </p:nvSpPr>
        <p:spPr bwMode="auto">
          <a:xfrm>
            <a:off x="2415476" y="1562397"/>
            <a:ext cx="1143000" cy="1143000"/>
          </a:xfrm>
          <a:prstGeom prst="ellipse">
            <a:avLst/>
          </a:prstGeom>
          <a:solidFill>
            <a:srgbClr val="1837C0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FF056BD-C282-F05A-75D2-1E11354CBAEA}"/>
              </a:ext>
            </a:extLst>
          </p:cNvPr>
          <p:cNvSpPr/>
          <p:nvPr/>
        </p:nvSpPr>
        <p:spPr bwMode="auto">
          <a:xfrm>
            <a:off x="8633524" y="1562397"/>
            <a:ext cx="1143000" cy="1143000"/>
          </a:xfrm>
          <a:prstGeom prst="ellipse">
            <a:avLst/>
          </a:prstGeom>
          <a:solidFill>
            <a:srgbClr val="1837C0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ct val="0"/>
              </a:spcBef>
            </a:pPr>
            <a:endParaRPr lang="zh-CN" altLang="en-US" sz="5330" b="1" dirty="0">
              <a:solidFill>
                <a:srgbClr val="A076D2"/>
              </a:solidFill>
              <a:cs typeface="+mn-ea"/>
              <a:sym typeface="+mn-lt"/>
            </a:endParaRPr>
          </a:p>
        </p:txBody>
      </p:sp>
      <p:grpSp>
        <p:nvGrpSpPr>
          <p:cNvPr id="39" name="Group 85" descr="D:\51PPT模板网\51pptmoban.com\图片.jpg">
            <a:extLst>
              <a:ext uri="{FF2B5EF4-FFF2-40B4-BE49-F238E27FC236}">
                <a16:creationId xmlns:a16="http://schemas.microsoft.com/office/drawing/2014/main" id="{B71EA6F7-F15C-0373-B559-CD554E3D834B}"/>
              </a:ext>
            </a:extLst>
          </p:cNvPr>
          <p:cNvGrpSpPr/>
          <p:nvPr/>
        </p:nvGrpSpPr>
        <p:grpSpPr>
          <a:xfrm>
            <a:off x="5798815" y="1853605"/>
            <a:ext cx="594370" cy="594370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40" name="Freeform 78">
              <a:extLst>
                <a:ext uri="{FF2B5EF4-FFF2-40B4-BE49-F238E27FC236}">
                  <a16:creationId xmlns:a16="http://schemas.microsoft.com/office/drawing/2014/main" id="{E6CA1DC0-4099-7BC4-53CB-AE1D021BDFC6}"/>
                </a:ext>
              </a:extLst>
            </p:cNvPr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1" name="Freeform 79">
              <a:extLst>
                <a:ext uri="{FF2B5EF4-FFF2-40B4-BE49-F238E27FC236}">
                  <a16:creationId xmlns:a16="http://schemas.microsoft.com/office/drawing/2014/main" id="{52815D76-371C-F4E0-CA19-5035E3D57C92}"/>
                </a:ext>
              </a:extLst>
            </p:cNvPr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2" name="Freeform 80">
              <a:extLst>
                <a:ext uri="{FF2B5EF4-FFF2-40B4-BE49-F238E27FC236}">
                  <a16:creationId xmlns:a16="http://schemas.microsoft.com/office/drawing/2014/main" id="{980D2293-F632-EACC-D297-E9031CCD44EA}"/>
                </a:ext>
              </a:extLst>
            </p:cNvPr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3" name="Group 242">
            <a:extLst>
              <a:ext uri="{FF2B5EF4-FFF2-40B4-BE49-F238E27FC236}">
                <a16:creationId xmlns:a16="http://schemas.microsoft.com/office/drawing/2014/main" id="{C45A0E75-1D2B-7263-D6CF-EA138536CE05}"/>
              </a:ext>
            </a:extLst>
          </p:cNvPr>
          <p:cNvGrpSpPr/>
          <p:nvPr/>
        </p:nvGrpSpPr>
        <p:grpSpPr>
          <a:xfrm>
            <a:off x="2689792" y="1859977"/>
            <a:ext cx="596484" cy="454768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44" name="Freeform 227">
              <a:extLst>
                <a:ext uri="{FF2B5EF4-FFF2-40B4-BE49-F238E27FC236}">
                  <a16:creationId xmlns:a16="http://schemas.microsoft.com/office/drawing/2014/main" id="{124B632A-E360-5625-CA14-8A741F6CCFF5}"/>
                </a:ext>
              </a:extLst>
            </p:cNvPr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5" name="Freeform 228">
              <a:extLst>
                <a:ext uri="{FF2B5EF4-FFF2-40B4-BE49-F238E27FC236}">
                  <a16:creationId xmlns:a16="http://schemas.microsoft.com/office/drawing/2014/main" id="{996525DC-EEB8-8820-76A6-9F5EC8E8341F}"/>
                </a:ext>
              </a:extLst>
            </p:cNvPr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6" name="Group 245">
            <a:extLst>
              <a:ext uri="{FF2B5EF4-FFF2-40B4-BE49-F238E27FC236}">
                <a16:creationId xmlns:a16="http://schemas.microsoft.com/office/drawing/2014/main" id="{24946B9D-5428-D451-69A8-E29CC8FDEA7E}"/>
              </a:ext>
            </a:extLst>
          </p:cNvPr>
          <p:cNvGrpSpPr/>
          <p:nvPr/>
        </p:nvGrpSpPr>
        <p:grpSpPr>
          <a:xfrm>
            <a:off x="8955464" y="1857864"/>
            <a:ext cx="594369" cy="552066"/>
            <a:chOff x="3767138" y="6329363"/>
            <a:chExt cx="446087" cy="414338"/>
          </a:xfrm>
          <a:solidFill>
            <a:schemeClr val="bg1"/>
          </a:solidFill>
        </p:grpSpPr>
        <p:sp>
          <p:nvSpPr>
            <p:cNvPr id="47" name="Freeform 229">
              <a:extLst>
                <a:ext uri="{FF2B5EF4-FFF2-40B4-BE49-F238E27FC236}">
                  <a16:creationId xmlns:a16="http://schemas.microsoft.com/office/drawing/2014/main" id="{34DE33FA-C177-A42A-57AC-92BAC3EFB1DE}"/>
                </a:ext>
              </a:extLst>
            </p:cNvPr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230">
              <a:extLst>
                <a:ext uri="{FF2B5EF4-FFF2-40B4-BE49-F238E27FC236}">
                  <a16:creationId xmlns:a16="http://schemas.microsoft.com/office/drawing/2014/main" id="{A0A71803-39CB-86E9-45BD-699BDDDDF57B}"/>
                </a:ext>
              </a:extLst>
            </p:cNvPr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0" name="Freeform 231">
              <a:extLst>
                <a:ext uri="{FF2B5EF4-FFF2-40B4-BE49-F238E27FC236}">
                  <a16:creationId xmlns:a16="http://schemas.microsoft.com/office/drawing/2014/main" id="{5E07B885-E24F-569F-E000-076CF996CFF8}"/>
                </a:ext>
              </a:extLst>
            </p:cNvPr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1" name="Freeform 232">
              <a:extLst>
                <a:ext uri="{FF2B5EF4-FFF2-40B4-BE49-F238E27FC236}">
                  <a16:creationId xmlns:a16="http://schemas.microsoft.com/office/drawing/2014/main" id="{7D510DE8-EB08-91E0-400D-19DC5BC353A4}"/>
                </a:ext>
              </a:extLst>
            </p:cNvPr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3" name="Freeform 233">
              <a:extLst>
                <a:ext uri="{FF2B5EF4-FFF2-40B4-BE49-F238E27FC236}">
                  <a16:creationId xmlns:a16="http://schemas.microsoft.com/office/drawing/2014/main" id="{9E162BF9-C455-26A9-457F-36256A8F1799}"/>
                </a:ext>
              </a:extLst>
            </p:cNvPr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4" name="Freeform 234">
              <a:extLst>
                <a:ext uri="{FF2B5EF4-FFF2-40B4-BE49-F238E27FC236}">
                  <a16:creationId xmlns:a16="http://schemas.microsoft.com/office/drawing/2014/main" id="{A3171BD2-16DF-02A1-BD0A-8876C9C265FC}"/>
                </a:ext>
              </a:extLst>
            </p:cNvPr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5" name="Freeform 235">
              <a:extLst>
                <a:ext uri="{FF2B5EF4-FFF2-40B4-BE49-F238E27FC236}">
                  <a16:creationId xmlns:a16="http://schemas.microsoft.com/office/drawing/2014/main" id="{3C99E1AE-0C83-4EE8-8370-F552CF9D80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DC3BE04-6550-8177-1678-79F0A29FDA56}"/>
              </a:ext>
            </a:extLst>
          </p:cNvPr>
          <p:cNvGrpSpPr/>
          <p:nvPr/>
        </p:nvGrpSpPr>
        <p:grpSpPr>
          <a:xfrm>
            <a:off x="1939575" y="2825716"/>
            <a:ext cx="2094802" cy="1047355"/>
            <a:chOff x="719410" y="1906534"/>
            <a:chExt cx="2094802" cy="104735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2DA2448-A7FB-D4C8-FA34-E8EF79F89B74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78A9611-D23B-6685-E66F-3BA176E8D6F9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D7E94AA-344A-893B-DCC0-2F36EDF6F36D}"/>
              </a:ext>
            </a:extLst>
          </p:cNvPr>
          <p:cNvGrpSpPr/>
          <p:nvPr/>
        </p:nvGrpSpPr>
        <p:grpSpPr>
          <a:xfrm>
            <a:off x="5048599" y="2825716"/>
            <a:ext cx="2094802" cy="1047355"/>
            <a:chOff x="719410" y="1906534"/>
            <a:chExt cx="2094802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4ADF975-E0D6-78C7-488C-ADDA461027FB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5DE3FB6-D5CB-BD99-7D17-DCCB1EAF1F17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8576A38-54D3-62B6-7F0A-41B5231A75D4}"/>
              </a:ext>
            </a:extLst>
          </p:cNvPr>
          <p:cNvGrpSpPr/>
          <p:nvPr/>
        </p:nvGrpSpPr>
        <p:grpSpPr>
          <a:xfrm>
            <a:off x="8157623" y="2825716"/>
            <a:ext cx="2094802" cy="1047355"/>
            <a:chOff x="719410" y="1906534"/>
            <a:chExt cx="2094802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218D5E0-61B9-B6B0-6ADE-E629642D7262}"/>
                </a:ext>
              </a:extLst>
            </p:cNvPr>
            <p:cNvSpPr txBox="1"/>
            <p:nvPr/>
          </p:nvSpPr>
          <p:spPr>
            <a:xfrm>
              <a:off x="719410" y="2190603"/>
              <a:ext cx="20948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D1F6D3D7-CE82-F21A-D93A-D4DDF35BDF63}"/>
                </a:ext>
              </a:extLst>
            </p:cNvPr>
            <p:cNvSpPr txBox="1"/>
            <p:nvPr/>
          </p:nvSpPr>
          <p:spPr>
            <a:xfrm>
              <a:off x="948172" y="1906534"/>
              <a:ext cx="1637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719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un45acp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1837C0"/>
        </a:solidFill>
        <a:ln w="12700"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Bef>
            <a:spcPct val="0"/>
          </a:spcBef>
          <a:defRPr sz="5330" b="1" dirty="0">
            <a:solidFill>
              <a:srgbClr val="A076D2"/>
            </a:solidFill>
            <a:cs typeface="+mn-ea"/>
            <a:sym typeface="+mn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2407</Words>
  <Application>Microsoft Office PowerPoint</Application>
  <PresentationFormat>宽屏</PresentationFormat>
  <Paragraphs>294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MiSans Semibold</vt:lpstr>
      <vt:lpstr>阿里巴巴普惠体 2.0 105 Heavy</vt:lpstr>
      <vt:lpstr>阿里巴巴普惠体 2.0 115 Black</vt:lpstr>
      <vt:lpstr>阿里巴巴普惠体 2.0 55 Regular</vt:lpstr>
      <vt:lpstr>阿里巴巴普惠体 2.0 65 Medium</vt:lpstr>
      <vt:lpstr>等线</vt:lpstr>
      <vt:lpstr>微软雅黑</vt:lpstr>
      <vt:lpstr>Arial</vt:lpstr>
      <vt:lpstr>Roboto Light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向未来 再出发——简约科技风工作汇报ppt模板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113</cp:revision>
  <dcterms:created xsi:type="dcterms:W3CDTF">2023-11-28T01:04:36Z</dcterms:created>
  <dcterms:modified xsi:type="dcterms:W3CDTF">2024-01-11T15:18:26Z</dcterms:modified>
  <cp:contentStatus>向未来 再出发——简约科技风工作汇报ppt模板，www.51pptmoban.com</cp:contentStatus>
  <cp:version>51pptmoban.com（V51-011101版）</cp:version>
</cp:coreProperties>
</file>